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4" r:id="rId1"/>
    <p:sldMasterId id="2147483936" r:id="rId2"/>
  </p:sldMasterIdLst>
  <p:notesMasterIdLst>
    <p:notesMasterId r:id="rId26"/>
  </p:notesMasterIdLst>
  <p:handoutMasterIdLst>
    <p:handoutMasterId r:id="rId27"/>
  </p:handoutMasterIdLst>
  <p:sldIdLst>
    <p:sldId id="268" r:id="rId3"/>
    <p:sldId id="279" r:id="rId4"/>
    <p:sldId id="422" r:id="rId5"/>
    <p:sldId id="423" r:id="rId6"/>
    <p:sldId id="425" r:id="rId7"/>
    <p:sldId id="426" r:id="rId8"/>
    <p:sldId id="427" r:id="rId9"/>
    <p:sldId id="428" r:id="rId10"/>
    <p:sldId id="429" r:id="rId11"/>
    <p:sldId id="418" r:id="rId12"/>
    <p:sldId id="419" r:id="rId13"/>
    <p:sldId id="430" r:id="rId14"/>
    <p:sldId id="432" r:id="rId15"/>
    <p:sldId id="433" r:id="rId16"/>
    <p:sldId id="434" r:id="rId17"/>
    <p:sldId id="435" r:id="rId18"/>
    <p:sldId id="420" r:id="rId19"/>
    <p:sldId id="440" r:id="rId20"/>
    <p:sldId id="436" r:id="rId21"/>
    <p:sldId id="437" r:id="rId22"/>
    <p:sldId id="439" r:id="rId23"/>
    <p:sldId id="438" r:id="rId24"/>
    <p:sldId id="404" r:id="rId25"/>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4">
          <p15:clr>
            <a:srgbClr val="A4A3A4"/>
          </p15:clr>
        </p15:guide>
        <p15:guide id="3" orient="horz" pos="3792">
          <p15:clr>
            <a:srgbClr val="A4A3A4"/>
          </p15:clr>
        </p15:guide>
        <p15:guide id="4" pos="959">
          <p15:clr>
            <a:srgbClr val="A4A3A4"/>
          </p15:clr>
        </p15:guide>
        <p15:guide id="5" pos="671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FF"/>
    <a:srgbClr val="99CCFF"/>
    <a:srgbClr val="D3552D"/>
    <a:srgbClr val="E96717"/>
    <a:srgbClr val="00CC00"/>
    <a:srgbClr val="006699"/>
    <a:srgbClr val="EAAAFC"/>
    <a:srgbClr val="33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DE0CB-3684-44EB-9D3C-467B4C2343D7}" v="50" dt="2024-10-31T15:00:17.979"/>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94660"/>
  </p:normalViewPr>
  <p:slideViewPr>
    <p:cSldViewPr>
      <p:cViewPr varScale="1">
        <p:scale>
          <a:sx n="102" d="100"/>
          <a:sy n="102" d="100"/>
        </p:scale>
        <p:origin x="1092" y="72"/>
      </p:cViewPr>
      <p:guideLst>
        <p:guide orient="horz" pos="2160"/>
        <p:guide orient="horz" pos="384"/>
        <p:guide orient="horz" pos="3792"/>
        <p:guide pos="959"/>
        <p:guide pos="6719"/>
      </p:guideLst>
    </p:cSldViewPr>
  </p:slideViewPr>
  <p:notesTextViewPr>
    <p:cViewPr>
      <p:scale>
        <a:sx n="100" d="100"/>
        <a:sy n="100" d="100"/>
      </p:scale>
      <p:origin x="0" y="0"/>
    </p:cViewPr>
  </p:notesTextViewPr>
  <p:notesViewPr>
    <p:cSldViewPr showGuides="1">
      <p:cViewPr varScale="1">
        <p:scale>
          <a:sx n="76" d="100"/>
          <a:sy n="76" d="100"/>
        </p:scale>
        <p:origin x="253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ınar ÖZDEMİR" userId="4f34ec08-7da0-4b50-8f97-eb41fb9873f0" providerId="ADAL" clId="{03EDE0CB-3684-44EB-9D3C-467B4C2343D7}"/>
    <pc:docChg chg="undo custSel addSld delSld modSld">
      <pc:chgData name="Pınar ÖZDEMİR" userId="4f34ec08-7da0-4b50-8f97-eb41fb9873f0" providerId="ADAL" clId="{03EDE0CB-3684-44EB-9D3C-467B4C2343D7}" dt="2024-10-31T15:00:21.108" v="239" actId="20577"/>
      <pc:docMkLst>
        <pc:docMk/>
      </pc:docMkLst>
      <pc:sldChg chg="modSp mod">
        <pc:chgData name="Pınar ÖZDEMİR" userId="4f34ec08-7da0-4b50-8f97-eb41fb9873f0" providerId="ADAL" clId="{03EDE0CB-3684-44EB-9D3C-467B4C2343D7}" dt="2024-10-31T14:43:37.322" v="178" actId="6549"/>
        <pc:sldMkLst>
          <pc:docMk/>
          <pc:sldMk cId="2957189582" sldId="268"/>
        </pc:sldMkLst>
        <pc:spChg chg="mod">
          <ac:chgData name="Pınar ÖZDEMİR" userId="4f34ec08-7da0-4b50-8f97-eb41fb9873f0" providerId="ADAL" clId="{03EDE0CB-3684-44EB-9D3C-467B4C2343D7}" dt="2024-10-31T14:43:37.322" v="178" actId="6549"/>
          <ac:spMkLst>
            <pc:docMk/>
            <pc:sldMk cId="2957189582" sldId="268"/>
            <ac:spMk id="2" creationId="{00000000-0000-0000-0000-000000000000}"/>
          </ac:spMkLst>
        </pc:spChg>
      </pc:sldChg>
      <pc:sldChg chg="addSp modSp mod">
        <pc:chgData name="Pınar ÖZDEMİR" userId="4f34ec08-7da0-4b50-8f97-eb41fb9873f0" providerId="ADAL" clId="{03EDE0CB-3684-44EB-9D3C-467B4C2343D7}" dt="2024-10-31T14:43:56.473" v="183" actId="14100"/>
        <pc:sldMkLst>
          <pc:docMk/>
          <pc:sldMk cId="1380709097" sldId="279"/>
        </pc:sldMkLst>
        <pc:spChg chg="mod">
          <ac:chgData name="Pınar ÖZDEMİR" userId="4f34ec08-7da0-4b50-8f97-eb41fb9873f0" providerId="ADAL" clId="{03EDE0CB-3684-44EB-9D3C-467B4C2343D7}" dt="2024-10-31T14:43:56.473" v="183" actId="14100"/>
          <ac:spMkLst>
            <pc:docMk/>
            <pc:sldMk cId="1380709097" sldId="279"/>
            <ac:spMk id="14" creationId="{4B0476CE-0ACE-CEC3-9D50-DC1467553580}"/>
          </ac:spMkLst>
        </pc:spChg>
        <pc:picChg chg="add mod">
          <ac:chgData name="Pınar ÖZDEMİR" userId="4f34ec08-7da0-4b50-8f97-eb41fb9873f0" providerId="ADAL" clId="{03EDE0CB-3684-44EB-9D3C-467B4C2343D7}" dt="2024-10-31T14:43:56.473" v="183" actId="14100"/>
          <ac:picMkLst>
            <pc:docMk/>
            <pc:sldMk cId="1380709097" sldId="279"/>
            <ac:picMk id="1026" creationId="{A781F37A-39E5-2906-A21F-C8078DE57C6B}"/>
          </ac:picMkLst>
        </pc:picChg>
      </pc:sldChg>
      <pc:sldChg chg="addSp modSp mod">
        <pc:chgData name="Pınar ÖZDEMİR" userId="4f34ec08-7da0-4b50-8f97-eb41fb9873f0" providerId="ADAL" clId="{03EDE0CB-3684-44EB-9D3C-467B4C2343D7}" dt="2024-10-31T15:00:21.108" v="239" actId="20577"/>
        <pc:sldMkLst>
          <pc:docMk/>
          <pc:sldMk cId="2035847868" sldId="404"/>
        </pc:sldMkLst>
        <pc:spChg chg="mod">
          <ac:chgData name="Pınar ÖZDEMİR" userId="4f34ec08-7da0-4b50-8f97-eb41fb9873f0" providerId="ADAL" clId="{03EDE0CB-3684-44EB-9D3C-467B4C2343D7}" dt="2024-10-31T15:00:21.108" v="239" actId="20577"/>
          <ac:spMkLst>
            <pc:docMk/>
            <pc:sldMk cId="2035847868" sldId="404"/>
            <ac:spMk id="3" creationId="{04BE77CF-D668-3AD0-F43B-60875E00797F}"/>
          </ac:spMkLst>
        </pc:spChg>
        <pc:picChg chg="add mod">
          <ac:chgData name="Pınar ÖZDEMİR" userId="4f34ec08-7da0-4b50-8f97-eb41fb9873f0" providerId="ADAL" clId="{03EDE0CB-3684-44EB-9D3C-467B4C2343D7}" dt="2024-10-31T14:57:26.832" v="230" actId="1076"/>
          <ac:picMkLst>
            <pc:docMk/>
            <pc:sldMk cId="2035847868" sldId="404"/>
            <ac:picMk id="6146" creationId="{5F5C9854-6058-1C62-C131-1B4522DCEB93}"/>
          </ac:picMkLst>
        </pc:picChg>
        <pc:picChg chg="add mod">
          <ac:chgData name="Pınar ÖZDEMİR" userId="4f34ec08-7da0-4b50-8f97-eb41fb9873f0" providerId="ADAL" clId="{03EDE0CB-3684-44EB-9D3C-467B4C2343D7}" dt="2024-10-31T15:00:17.979" v="238" actId="1076"/>
          <ac:picMkLst>
            <pc:docMk/>
            <pc:sldMk cId="2035847868" sldId="404"/>
            <ac:picMk id="6148" creationId="{24F395C7-2539-9862-E1A6-C0144D157342}"/>
          </ac:picMkLst>
        </pc:picChg>
      </pc:sldChg>
      <pc:sldChg chg="addSp modSp mod">
        <pc:chgData name="Pınar ÖZDEMİR" userId="4f34ec08-7da0-4b50-8f97-eb41fb9873f0" providerId="ADAL" clId="{03EDE0CB-3684-44EB-9D3C-467B4C2343D7}" dt="2024-10-31T14:46:37.273" v="191" actId="122"/>
        <pc:sldMkLst>
          <pc:docMk/>
          <pc:sldMk cId="3803018157" sldId="418"/>
        </pc:sldMkLst>
        <pc:spChg chg="mod">
          <ac:chgData name="Pınar ÖZDEMİR" userId="4f34ec08-7da0-4b50-8f97-eb41fb9873f0" providerId="ADAL" clId="{03EDE0CB-3684-44EB-9D3C-467B4C2343D7}" dt="2024-10-31T14:46:37.273" v="191" actId="122"/>
          <ac:spMkLst>
            <pc:docMk/>
            <pc:sldMk cId="3803018157" sldId="418"/>
            <ac:spMk id="8" creationId="{54FA1633-E7A5-41C5-CFD6-A63FDEBD5A7A}"/>
          </ac:spMkLst>
        </pc:spChg>
        <pc:picChg chg="add mod">
          <ac:chgData name="Pınar ÖZDEMİR" userId="4f34ec08-7da0-4b50-8f97-eb41fb9873f0" providerId="ADAL" clId="{03EDE0CB-3684-44EB-9D3C-467B4C2343D7}" dt="2024-10-31T12:29:35.471" v="4" actId="1076"/>
          <ac:picMkLst>
            <pc:docMk/>
            <pc:sldMk cId="3803018157" sldId="418"/>
            <ac:picMk id="2" creationId="{ED911907-0379-3DA1-0139-1EFA5D7413EB}"/>
          </ac:picMkLst>
        </pc:picChg>
      </pc:sldChg>
      <pc:sldChg chg="addSp delSp modSp mod">
        <pc:chgData name="Pınar ÖZDEMİR" userId="4f34ec08-7da0-4b50-8f97-eb41fb9873f0" providerId="ADAL" clId="{03EDE0CB-3684-44EB-9D3C-467B4C2343D7}" dt="2024-10-31T12:33:09.354" v="21" actId="1076"/>
        <pc:sldMkLst>
          <pc:docMk/>
          <pc:sldMk cId="1892531639" sldId="419"/>
        </pc:sldMkLst>
        <pc:spChg chg="mod">
          <ac:chgData name="Pınar ÖZDEMİR" userId="4f34ec08-7da0-4b50-8f97-eb41fb9873f0" providerId="ADAL" clId="{03EDE0CB-3684-44EB-9D3C-467B4C2343D7}" dt="2024-10-31T12:31:05.618" v="10" actId="113"/>
          <ac:spMkLst>
            <pc:docMk/>
            <pc:sldMk cId="1892531639" sldId="419"/>
            <ac:spMk id="8" creationId="{7740B2EE-4EC8-A725-9A71-30FE4F4FD440}"/>
          </ac:spMkLst>
        </pc:spChg>
        <pc:picChg chg="add mod">
          <ac:chgData name="Pınar ÖZDEMİR" userId="4f34ec08-7da0-4b50-8f97-eb41fb9873f0" providerId="ADAL" clId="{03EDE0CB-3684-44EB-9D3C-467B4C2343D7}" dt="2024-10-31T12:31:46.249" v="12" actId="1076"/>
          <ac:picMkLst>
            <pc:docMk/>
            <pc:sldMk cId="1892531639" sldId="419"/>
            <ac:picMk id="2" creationId="{4AAAA16F-DE8F-A3B7-E78C-64A1ABEC66CC}"/>
          </ac:picMkLst>
        </pc:picChg>
        <pc:picChg chg="add mod">
          <ac:chgData name="Pınar ÖZDEMİR" userId="4f34ec08-7da0-4b50-8f97-eb41fb9873f0" providerId="ADAL" clId="{03EDE0CB-3684-44EB-9D3C-467B4C2343D7}" dt="2024-10-31T12:32:27.033" v="14" actId="1076"/>
          <ac:picMkLst>
            <pc:docMk/>
            <pc:sldMk cId="1892531639" sldId="419"/>
            <ac:picMk id="3" creationId="{81E7279B-44E8-1D6A-4352-FE6F9916BB0B}"/>
          </ac:picMkLst>
        </pc:picChg>
        <pc:picChg chg="add del mod">
          <ac:chgData name="Pınar ÖZDEMİR" userId="4f34ec08-7da0-4b50-8f97-eb41fb9873f0" providerId="ADAL" clId="{03EDE0CB-3684-44EB-9D3C-467B4C2343D7}" dt="2024-10-31T12:32:48.150" v="17" actId="478"/>
          <ac:picMkLst>
            <pc:docMk/>
            <pc:sldMk cId="1892531639" sldId="419"/>
            <ac:picMk id="4" creationId="{B121345F-FE33-56CE-64ED-5618BA76AAE6}"/>
          </ac:picMkLst>
        </pc:picChg>
        <pc:picChg chg="add mod">
          <ac:chgData name="Pınar ÖZDEMİR" userId="4f34ec08-7da0-4b50-8f97-eb41fb9873f0" providerId="ADAL" clId="{03EDE0CB-3684-44EB-9D3C-467B4C2343D7}" dt="2024-10-31T12:32:52.117" v="19" actId="1076"/>
          <ac:picMkLst>
            <pc:docMk/>
            <pc:sldMk cId="1892531639" sldId="419"/>
            <ac:picMk id="5" creationId="{C06143F6-8926-CA4F-95E0-043D1E152A60}"/>
          </ac:picMkLst>
        </pc:picChg>
        <pc:picChg chg="add mod">
          <ac:chgData name="Pınar ÖZDEMİR" userId="4f34ec08-7da0-4b50-8f97-eb41fb9873f0" providerId="ADAL" clId="{03EDE0CB-3684-44EB-9D3C-467B4C2343D7}" dt="2024-10-31T12:33:09.354" v="21" actId="1076"/>
          <ac:picMkLst>
            <pc:docMk/>
            <pc:sldMk cId="1892531639" sldId="419"/>
            <ac:picMk id="6" creationId="{7AF2D0D3-6153-2412-0A02-A99574248A68}"/>
          </ac:picMkLst>
        </pc:picChg>
      </pc:sldChg>
      <pc:sldChg chg="addSp delSp modSp mod">
        <pc:chgData name="Pınar ÖZDEMİR" userId="4f34ec08-7da0-4b50-8f97-eb41fb9873f0" providerId="ADAL" clId="{03EDE0CB-3684-44EB-9D3C-467B4C2343D7}" dt="2024-10-31T14:56:28.341" v="222" actId="1076"/>
        <pc:sldMkLst>
          <pc:docMk/>
          <pc:sldMk cId="922480486" sldId="420"/>
        </pc:sldMkLst>
        <pc:spChg chg="add del">
          <ac:chgData name="Pınar ÖZDEMİR" userId="4f34ec08-7da0-4b50-8f97-eb41fb9873f0" providerId="ADAL" clId="{03EDE0CB-3684-44EB-9D3C-467B4C2343D7}" dt="2024-10-31T13:49:30.021" v="64" actId="22"/>
          <ac:spMkLst>
            <pc:docMk/>
            <pc:sldMk cId="922480486" sldId="420"/>
            <ac:spMk id="4" creationId="{93C0AEB5-37B8-01B5-FC2A-30435625D1F1}"/>
          </ac:spMkLst>
        </pc:spChg>
        <pc:spChg chg="add del mod">
          <ac:chgData name="Pınar ÖZDEMİR" userId="4f34ec08-7da0-4b50-8f97-eb41fb9873f0" providerId="ADAL" clId="{03EDE0CB-3684-44EB-9D3C-467B4C2343D7}" dt="2024-10-31T14:55:11.736" v="216" actId="21"/>
          <ac:spMkLst>
            <pc:docMk/>
            <pc:sldMk cId="922480486" sldId="420"/>
            <ac:spMk id="6" creationId="{ABC68D9A-5DE3-B6BF-B2B7-9715785AC332}"/>
          </ac:spMkLst>
        </pc:spChg>
        <pc:spChg chg="mod">
          <ac:chgData name="Pınar ÖZDEMİR" userId="4f34ec08-7da0-4b50-8f97-eb41fb9873f0" providerId="ADAL" clId="{03EDE0CB-3684-44EB-9D3C-467B4C2343D7}" dt="2024-10-31T13:02:58.250" v="59" actId="122"/>
          <ac:spMkLst>
            <pc:docMk/>
            <pc:sldMk cId="922480486" sldId="420"/>
            <ac:spMk id="8" creationId="{BB7B1A13-FEA1-8D79-75B2-F2DEAA80AFD2}"/>
          </ac:spMkLst>
        </pc:spChg>
        <pc:picChg chg="add del mod">
          <ac:chgData name="Pınar ÖZDEMİR" userId="4f34ec08-7da0-4b50-8f97-eb41fb9873f0" providerId="ADAL" clId="{03EDE0CB-3684-44EB-9D3C-467B4C2343D7}" dt="2024-10-31T14:51:59.177" v="213" actId="478"/>
          <ac:picMkLst>
            <pc:docMk/>
            <pc:sldMk cId="922480486" sldId="420"/>
            <ac:picMk id="2" creationId="{751FD5F9-D747-5522-B5A1-D04301246A39}"/>
          </ac:picMkLst>
        </pc:picChg>
        <pc:picChg chg="add del mod">
          <ac:chgData name="Pınar ÖZDEMİR" userId="4f34ec08-7da0-4b50-8f97-eb41fb9873f0" providerId="ADAL" clId="{03EDE0CB-3684-44EB-9D3C-467B4C2343D7}" dt="2024-10-31T14:56:24.231" v="221" actId="478"/>
          <ac:picMkLst>
            <pc:docMk/>
            <pc:sldMk cId="922480486" sldId="420"/>
            <ac:picMk id="3" creationId="{B8CAE9CE-0617-48C3-3508-ADD98F251BB3}"/>
          </ac:picMkLst>
        </pc:picChg>
        <pc:picChg chg="add mod">
          <ac:chgData name="Pınar ÖZDEMİR" userId="4f34ec08-7da0-4b50-8f97-eb41fb9873f0" providerId="ADAL" clId="{03EDE0CB-3684-44EB-9D3C-467B4C2343D7}" dt="2024-10-31T14:56:28.341" v="222" actId="1076"/>
          <ac:picMkLst>
            <pc:docMk/>
            <pc:sldMk cId="922480486" sldId="420"/>
            <ac:picMk id="5122" creationId="{FF03BBD4-2495-CCBA-B7A5-8F73E5CF7FE8}"/>
          </ac:picMkLst>
        </pc:picChg>
      </pc:sldChg>
      <pc:sldChg chg="del">
        <pc:chgData name="Pınar ÖZDEMİR" userId="4f34ec08-7da0-4b50-8f97-eb41fb9873f0" providerId="ADAL" clId="{03EDE0CB-3684-44EB-9D3C-467B4C2343D7}" dt="2024-10-31T13:55:25.851" v="116" actId="47"/>
        <pc:sldMkLst>
          <pc:docMk/>
          <pc:sldMk cId="4117576712" sldId="421"/>
        </pc:sldMkLst>
      </pc:sldChg>
      <pc:sldChg chg="addSp modSp">
        <pc:chgData name="Pınar ÖZDEMİR" userId="4f34ec08-7da0-4b50-8f97-eb41fb9873f0" providerId="ADAL" clId="{03EDE0CB-3684-44EB-9D3C-467B4C2343D7}" dt="2024-10-31T14:46:05.251" v="189" actId="1076"/>
        <pc:sldMkLst>
          <pc:docMk/>
          <pc:sldMk cId="3801260161" sldId="423"/>
        </pc:sldMkLst>
        <pc:picChg chg="add mod">
          <ac:chgData name="Pınar ÖZDEMİR" userId="4f34ec08-7da0-4b50-8f97-eb41fb9873f0" providerId="ADAL" clId="{03EDE0CB-3684-44EB-9D3C-467B4C2343D7}" dt="2024-10-31T14:46:03.171" v="188" actId="1076"/>
          <ac:picMkLst>
            <pc:docMk/>
            <pc:sldMk cId="3801260161" sldId="423"/>
            <ac:picMk id="2050" creationId="{720CB3D9-66EB-0E33-67CE-0D0D83935FEC}"/>
          </ac:picMkLst>
        </pc:picChg>
        <pc:picChg chg="add mod">
          <ac:chgData name="Pınar ÖZDEMİR" userId="4f34ec08-7da0-4b50-8f97-eb41fb9873f0" providerId="ADAL" clId="{03EDE0CB-3684-44EB-9D3C-467B4C2343D7}" dt="2024-10-31T14:46:05.251" v="189" actId="1076"/>
          <ac:picMkLst>
            <pc:docMk/>
            <pc:sldMk cId="3801260161" sldId="423"/>
            <ac:picMk id="2052" creationId="{EEC8541D-49E1-2930-B2BB-E4921314F49E}"/>
          </ac:picMkLst>
        </pc:picChg>
      </pc:sldChg>
      <pc:sldChg chg="addSp modSp mod">
        <pc:chgData name="Pınar ÖZDEMİR" userId="4f34ec08-7da0-4b50-8f97-eb41fb9873f0" providerId="ADAL" clId="{03EDE0CB-3684-44EB-9D3C-467B4C2343D7}" dt="2024-10-31T12:29:43.965" v="5" actId="1076"/>
        <pc:sldMkLst>
          <pc:docMk/>
          <pc:sldMk cId="682848910" sldId="429"/>
        </pc:sldMkLst>
        <pc:picChg chg="add mod">
          <ac:chgData name="Pınar ÖZDEMİR" userId="4f34ec08-7da0-4b50-8f97-eb41fb9873f0" providerId="ADAL" clId="{03EDE0CB-3684-44EB-9D3C-467B4C2343D7}" dt="2024-10-31T12:29:43.965" v="5" actId="1076"/>
          <ac:picMkLst>
            <pc:docMk/>
            <pc:sldMk cId="682848910" sldId="429"/>
            <ac:picMk id="3" creationId="{15C1DCCF-DE47-7499-A9EB-176DA2BA49C6}"/>
          </ac:picMkLst>
        </pc:picChg>
      </pc:sldChg>
      <pc:sldChg chg="addSp delSp modSp add mod">
        <pc:chgData name="Pınar ÖZDEMİR" userId="4f34ec08-7da0-4b50-8f97-eb41fb9873f0" providerId="ADAL" clId="{03EDE0CB-3684-44EB-9D3C-467B4C2343D7}" dt="2024-10-31T14:49:39.650" v="200" actId="1076"/>
        <pc:sldMkLst>
          <pc:docMk/>
          <pc:sldMk cId="617912058" sldId="430"/>
        </pc:sldMkLst>
        <pc:picChg chg="del">
          <ac:chgData name="Pınar ÖZDEMİR" userId="4f34ec08-7da0-4b50-8f97-eb41fb9873f0" providerId="ADAL" clId="{03EDE0CB-3684-44EB-9D3C-467B4C2343D7}" dt="2024-10-31T12:35:50.629" v="23" actId="478"/>
          <ac:picMkLst>
            <pc:docMk/>
            <pc:sldMk cId="617912058" sldId="430"/>
            <ac:picMk id="2" creationId="{61739D18-F332-C667-0472-E7D8B5FC5C52}"/>
          </ac:picMkLst>
        </pc:picChg>
        <pc:picChg chg="del">
          <ac:chgData name="Pınar ÖZDEMİR" userId="4f34ec08-7da0-4b50-8f97-eb41fb9873f0" providerId="ADAL" clId="{03EDE0CB-3684-44EB-9D3C-467B4C2343D7}" dt="2024-10-31T12:35:51.571" v="24" actId="478"/>
          <ac:picMkLst>
            <pc:docMk/>
            <pc:sldMk cId="617912058" sldId="430"/>
            <ac:picMk id="3" creationId="{FB086320-DB32-005A-5671-32A7F14571B4}"/>
          </ac:picMkLst>
        </pc:picChg>
        <pc:picChg chg="add mod">
          <ac:chgData name="Pınar ÖZDEMİR" userId="4f34ec08-7da0-4b50-8f97-eb41fb9873f0" providerId="ADAL" clId="{03EDE0CB-3684-44EB-9D3C-467B4C2343D7}" dt="2024-10-31T12:35:55.063" v="27"/>
          <ac:picMkLst>
            <pc:docMk/>
            <pc:sldMk cId="617912058" sldId="430"/>
            <ac:picMk id="4" creationId="{A9A33598-D2C7-1878-4484-7C678CC9E6E6}"/>
          </ac:picMkLst>
        </pc:picChg>
        <pc:picChg chg="del">
          <ac:chgData name="Pınar ÖZDEMİR" userId="4f34ec08-7da0-4b50-8f97-eb41fb9873f0" providerId="ADAL" clId="{03EDE0CB-3684-44EB-9D3C-467B4C2343D7}" dt="2024-10-31T12:35:52.444" v="25" actId="478"/>
          <ac:picMkLst>
            <pc:docMk/>
            <pc:sldMk cId="617912058" sldId="430"/>
            <ac:picMk id="5" creationId="{6012B922-F2B7-9785-1631-105DB1A8A7D6}"/>
          </ac:picMkLst>
        </pc:picChg>
        <pc:picChg chg="del">
          <ac:chgData name="Pınar ÖZDEMİR" userId="4f34ec08-7da0-4b50-8f97-eb41fb9873f0" providerId="ADAL" clId="{03EDE0CB-3684-44EB-9D3C-467B4C2343D7}" dt="2024-10-31T12:35:53.180" v="26" actId="478"/>
          <ac:picMkLst>
            <pc:docMk/>
            <pc:sldMk cId="617912058" sldId="430"/>
            <ac:picMk id="6" creationId="{7AA8E31C-2884-E2F8-4038-0544F9E9FBFA}"/>
          </ac:picMkLst>
        </pc:picChg>
        <pc:picChg chg="add mod">
          <ac:chgData name="Pınar ÖZDEMİR" userId="4f34ec08-7da0-4b50-8f97-eb41fb9873f0" providerId="ADAL" clId="{03EDE0CB-3684-44EB-9D3C-467B4C2343D7}" dt="2024-10-31T14:49:39.650" v="200" actId="1076"/>
          <ac:picMkLst>
            <pc:docMk/>
            <pc:sldMk cId="617912058" sldId="430"/>
            <ac:picMk id="3074" creationId="{19FC6E0B-E5F5-590E-DC45-8B33A67C89BE}"/>
          </ac:picMkLst>
        </pc:picChg>
        <pc:picChg chg="add mod">
          <ac:chgData name="Pınar ÖZDEMİR" userId="4f34ec08-7da0-4b50-8f97-eb41fb9873f0" providerId="ADAL" clId="{03EDE0CB-3684-44EB-9D3C-467B4C2343D7}" dt="2024-10-31T14:47:47.276" v="195" actId="1076"/>
          <ac:picMkLst>
            <pc:docMk/>
            <pc:sldMk cId="617912058" sldId="430"/>
            <ac:picMk id="3076" creationId="{34C72AE7-17DE-B455-EB5C-3B7D787B69F3}"/>
          </ac:picMkLst>
        </pc:picChg>
        <pc:picChg chg="add mod">
          <ac:chgData name="Pınar ÖZDEMİR" userId="4f34ec08-7da0-4b50-8f97-eb41fb9873f0" providerId="ADAL" clId="{03EDE0CB-3684-44EB-9D3C-467B4C2343D7}" dt="2024-10-31T14:48:35.220" v="197" actId="1076"/>
          <ac:picMkLst>
            <pc:docMk/>
            <pc:sldMk cId="617912058" sldId="430"/>
            <ac:picMk id="3078" creationId="{79BE1000-BC6F-C6A6-B986-5C877D214A23}"/>
          </ac:picMkLst>
        </pc:picChg>
        <pc:picChg chg="add mod">
          <ac:chgData name="Pınar ÖZDEMİR" userId="4f34ec08-7da0-4b50-8f97-eb41fb9873f0" providerId="ADAL" clId="{03EDE0CB-3684-44EB-9D3C-467B4C2343D7}" dt="2024-10-31T14:49:37.507" v="199" actId="1076"/>
          <ac:picMkLst>
            <pc:docMk/>
            <pc:sldMk cId="617912058" sldId="430"/>
            <ac:picMk id="3080" creationId="{EF029D6E-9ECA-4D07-609B-4E4E424F3C2B}"/>
          </ac:picMkLst>
        </pc:picChg>
      </pc:sldChg>
      <pc:sldChg chg="addSp delSp modSp add del mod">
        <pc:chgData name="Pınar ÖZDEMİR" userId="4f34ec08-7da0-4b50-8f97-eb41fb9873f0" providerId="ADAL" clId="{03EDE0CB-3684-44EB-9D3C-467B4C2343D7}" dt="2024-10-31T12:52:33.288" v="40" actId="2696"/>
        <pc:sldMkLst>
          <pc:docMk/>
          <pc:sldMk cId="2641141932" sldId="431"/>
        </pc:sldMkLst>
        <pc:spChg chg="add mod">
          <ac:chgData name="Pınar ÖZDEMİR" userId="4f34ec08-7da0-4b50-8f97-eb41fb9873f0" providerId="ADAL" clId="{03EDE0CB-3684-44EB-9D3C-467B4C2343D7}" dt="2024-10-31T12:36:48.605" v="34" actId="20577"/>
          <ac:spMkLst>
            <pc:docMk/>
            <pc:sldMk cId="2641141932" sldId="431"/>
            <ac:spMk id="3" creationId="{F7DB21B2-CA18-1104-8DB8-1D0605708DF3}"/>
          </ac:spMkLst>
        </pc:spChg>
        <pc:picChg chg="del">
          <ac:chgData name="Pınar ÖZDEMİR" userId="4f34ec08-7da0-4b50-8f97-eb41fb9873f0" providerId="ADAL" clId="{03EDE0CB-3684-44EB-9D3C-467B4C2343D7}" dt="2024-10-31T12:36:34.799" v="29" actId="478"/>
          <ac:picMkLst>
            <pc:docMk/>
            <pc:sldMk cId="2641141932" sldId="431"/>
            <ac:picMk id="4" creationId="{0D97A3CF-9D0E-76FB-1107-55115D8442F8}"/>
          </ac:picMkLst>
        </pc:picChg>
      </pc:sldChg>
      <pc:sldChg chg="add">
        <pc:chgData name="Pınar ÖZDEMİR" userId="4f34ec08-7da0-4b50-8f97-eb41fb9873f0" providerId="ADAL" clId="{03EDE0CB-3684-44EB-9D3C-467B4C2343D7}" dt="2024-10-31T12:36:58.567" v="35" actId="2890"/>
        <pc:sldMkLst>
          <pc:docMk/>
          <pc:sldMk cId="3549112577" sldId="432"/>
        </pc:sldMkLst>
      </pc:sldChg>
      <pc:sldChg chg="addSp modSp add mod">
        <pc:chgData name="Pınar ÖZDEMİR" userId="4f34ec08-7da0-4b50-8f97-eb41fb9873f0" providerId="ADAL" clId="{03EDE0CB-3684-44EB-9D3C-467B4C2343D7}" dt="2024-10-31T14:51:40.866" v="211" actId="14100"/>
        <pc:sldMkLst>
          <pc:docMk/>
          <pc:sldMk cId="3900724810" sldId="433"/>
        </pc:sldMkLst>
        <pc:spChg chg="mod">
          <ac:chgData name="Pınar ÖZDEMİR" userId="4f34ec08-7da0-4b50-8f97-eb41fb9873f0" providerId="ADAL" clId="{03EDE0CB-3684-44EB-9D3C-467B4C2343D7}" dt="2024-10-31T12:52:07.891" v="39" actId="5793"/>
          <ac:spMkLst>
            <pc:docMk/>
            <pc:sldMk cId="3900724810" sldId="433"/>
            <ac:spMk id="3" creationId="{F32DEC93-BBA5-A545-FAC3-DC47D6236462}"/>
          </ac:spMkLst>
        </pc:spChg>
        <pc:spChg chg="add">
          <ac:chgData name="Pınar ÖZDEMİR" userId="4f34ec08-7da0-4b50-8f97-eb41fb9873f0" providerId="ADAL" clId="{03EDE0CB-3684-44EB-9D3C-467B4C2343D7}" dt="2024-10-31T14:51:11.687" v="203"/>
          <ac:spMkLst>
            <pc:docMk/>
            <pc:sldMk cId="3900724810" sldId="433"/>
            <ac:spMk id="4" creationId="{13A18654-4FD0-1C16-C903-19FB86870AD0}"/>
          </ac:spMkLst>
        </pc:spChg>
        <pc:picChg chg="add mod">
          <ac:chgData name="Pınar ÖZDEMİR" userId="4f34ec08-7da0-4b50-8f97-eb41fb9873f0" providerId="ADAL" clId="{03EDE0CB-3684-44EB-9D3C-467B4C2343D7}" dt="2024-10-31T14:51:00.224" v="202" actId="1076"/>
          <ac:picMkLst>
            <pc:docMk/>
            <pc:sldMk cId="3900724810" sldId="433"/>
            <ac:picMk id="2" creationId="{91B1533F-4426-B5A8-CD74-AF76AFCBCA85}"/>
          </ac:picMkLst>
        </pc:picChg>
        <pc:picChg chg="add mod">
          <ac:chgData name="Pınar ÖZDEMİR" userId="4f34ec08-7da0-4b50-8f97-eb41fb9873f0" providerId="ADAL" clId="{03EDE0CB-3684-44EB-9D3C-467B4C2343D7}" dt="2024-10-31T14:51:40.866" v="211" actId="14100"/>
          <ac:picMkLst>
            <pc:docMk/>
            <pc:sldMk cId="3900724810" sldId="433"/>
            <ac:picMk id="5" creationId="{88BC73CF-2283-FF76-7574-3DD7690B8A35}"/>
          </ac:picMkLst>
        </pc:picChg>
      </pc:sldChg>
      <pc:sldChg chg="modSp add mod">
        <pc:chgData name="Pınar ÖZDEMİR" userId="4f34ec08-7da0-4b50-8f97-eb41fb9873f0" providerId="ADAL" clId="{03EDE0CB-3684-44EB-9D3C-467B4C2343D7}" dt="2024-10-31T12:53:10.431" v="46" actId="1076"/>
        <pc:sldMkLst>
          <pc:docMk/>
          <pc:sldMk cId="1306216424" sldId="434"/>
        </pc:sldMkLst>
        <pc:spChg chg="mod">
          <ac:chgData name="Pınar ÖZDEMİR" userId="4f34ec08-7da0-4b50-8f97-eb41fb9873f0" providerId="ADAL" clId="{03EDE0CB-3684-44EB-9D3C-467B4C2343D7}" dt="2024-10-31T12:53:03.025" v="44" actId="20577"/>
          <ac:spMkLst>
            <pc:docMk/>
            <pc:sldMk cId="1306216424" sldId="434"/>
            <ac:spMk id="3" creationId="{99EA3B5B-104E-7856-7602-918588E80E2D}"/>
          </ac:spMkLst>
        </pc:spChg>
        <pc:picChg chg="mod">
          <ac:chgData name="Pınar ÖZDEMİR" userId="4f34ec08-7da0-4b50-8f97-eb41fb9873f0" providerId="ADAL" clId="{03EDE0CB-3684-44EB-9D3C-467B4C2343D7}" dt="2024-10-31T12:53:08.463" v="45" actId="1076"/>
          <ac:picMkLst>
            <pc:docMk/>
            <pc:sldMk cId="1306216424" sldId="434"/>
            <ac:picMk id="15" creationId="{6DAA1C77-ED01-74F1-9E0D-600C0169132C}"/>
          </ac:picMkLst>
        </pc:picChg>
        <pc:picChg chg="mod">
          <ac:chgData name="Pınar ÖZDEMİR" userId="4f34ec08-7da0-4b50-8f97-eb41fb9873f0" providerId="ADAL" clId="{03EDE0CB-3684-44EB-9D3C-467B4C2343D7}" dt="2024-10-31T12:53:10.431" v="46" actId="1076"/>
          <ac:picMkLst>
            <pc:docMk/>
            <pc:sldMk cId="1306216424" sldId="434"/>
            <ac:picMk id="21" creationId="{2BCBDBDD-4F00-7DA9-4A40-B8667D0980B2}"/>
          </ac:picMkLst>
        </pc:picChg>
      </pc:sldChg>
      <pc:sldChg chg="modSp add mod">
        <pc:chgData name="Pınar ÖZDEMİR" userId="4f34ec08-7da0-4b50-8f97-eb41fb9873f0" providerId="ADAL" clId="{03EDE0CB-3684-44EB-9D3C-467B4C2343D7}" dt="2024-10-31T12:53:39.595" v="48"/>
        <pc:sldMkLst>
          <pc:docMk/>
          <pc:sldMk cId="1005797026" sldId="435"/>
        </pc:sldMkLst>
        <pc:spChg chg="mod">
          <ac:chgData name="Pınar ÖZDEMİR" userId="4f34ec08-7da0-4b50-8f97-eb41fb9873f0" providerId="ADAL" clId="{03EDE0CB-3684-44EB-9D3C-467B4C2343D7}" dt="2024-10-31T12:53:39.595" v="48"/>
          <ac:spMkLst>
            <pc:docMk/>
            <pc:sldMk cId="1005797026" sldId="435"/>
            <ac:spMk id="3" creationId="{BAF984A1-BE58-AB1A-D7AB-2E3C11D9B2BA}"/>
          </ac:spMkLst>
        </pc:spChg>
      </pc:sldChg>
      <pc:sldChg chg="modSp add del mod">
        <pc:chgData name="Pınar ÖZDEMİR" userId="4f34ec08-7da0-4b50-8f97-eb41fb9873f0" providerId="ADAL" clId="{03EDE0CB-3684-44EB-9D3C-467B4C2343D7}" dt="2024-10-31T13:03:04.509" v="60" actId="2696"/>
        <pc:sldMkLst>
          <pc:docMk/>
          <pc:sldMk cId="2425504978" sldId="436"/>
        </pc:sldMkLst>
        <pc:spChg chg="mod">
          <ac:chgData name="Pınar ÖZDEMİR" userId="4f34ec08-7da0-4b50-8f97-eb41fb9873f0" providerId="ADAL" clId="{03EDE0CB-3684-44EB-9D3C-467B4C2343D7}" dt="2024-10-31T13:02:28.142" v="54" actId="6549"/>
          <ac:spMkLst>
            <pc:docMk/>
            <pc:sldMk cId="2425504978" sldId="436"/>
            <ac:spMk id="3" creationId="{1DBD0782-875C-ECEB-502E-98B47F27966A}"/>
          </ac:spMkLst>
        </pc:spChg>
      </pc:sldChg>
      <pc:sldChg chg="delSp modSp add mod">
        <pc:chgData name="Pınar ÖZDEMİR" userId="4f34ec08-7da0-4b50-8f97-eb41fb9873f0" providerId="ADAL" clId="{03EDE0CB-3684-44EB-9D3C-467B4C2343D7}" dt="2024-10-31T13:54:15.003" v="109"/>
        <pc:sldMkLst>
          <pc:docMk/>
          <pc:sldMk cId="3904767498" sldId="436"/>
        </pc:sldMkLst>
        <pc:spChg chg="mod">
          <ac:chgData name="Pınar ÖZDEMİR" userId="4f34ec08-7da0-4b50-8f97-eb41fb9873f0" providerId="ADAL" clId="{03EDE0CB-3684-44EB-9D3C-467B4C2343D7}" dt="2024-10-31T13:54:15.003" v="109"/>
          <ac:spMkLst>
            <pc:docMk/>
            <pc:sldMk cId="3904767498" sldId="436"/>
            <ac:spMk id="6" creationId="{1ED8A769-D28C-C634-79AD-0DA3BFC932FB}"/>
          </ac:spMkLst>
        </pc:spChg>
        <pc:picChg chg="del">
          <ac:chgData name="Pınar ÖZDEMİR" userId="4f34ec08-7da0-4b50-8f97-eb41fb9873f0" providerId="ADAL" clId="{03EDE0CB-3684-44EB-9D3C-467B4C2343D7}" dt="2024-10-31T13:54:06.202" v="107" actId="478"/>
          <ac:picMkLst>
            <pc:docMk/>
            <pc:sldMk cId="3904767498" sldId="436"/>
            <ac:picMk id="2" creationId="{571E4CD1-0EED-8467-5AE0-890296841A72}"/>
          </ac:picMkLst>
        </pc:picChg>
      </pc:sldChg>
      <pc:sldChg chg="modSp add mod">
        <pc:chgData name="Pınar ÖZDEMİR" userId="4f34ec08-7da0-4b50-8f97-eb41fb9873f0" providerId="ADAL" clId="{03EDE0CB-3684-44EB-9D3C-467B4C2343D7}" dt="2024-10-31T13:54:44.026" v="113"/>
        <pc:sldMkLst>
          <pc:docMk/>
          <pc:sldMk cId="1551951017" sldId="437"/>
        </pc:sldMkLst>
        <pc:spChg chg="mod">
          <ac:chgData name="Pınar ÖZDEMİR" userId="4f34ec08-7da0-4b50-8f97-eb41fb9873f0" providerId="ADAL" clId="{03EDE0CB-3684-44EB-9D3C-467B4C2343D7}" dt="2024-10-31T13:54:44.026" v="113"/>
          <ac:spMkLst>
            <pc:docMk/>
            <pc:sldMk cId="1551951017" sldId="437"/>
            <ac:spMk id="6" creationId="{492709C8-671F-CFE7-E073-89F5C19D6465}"/>
          </ac:spMkLst>
        </pc:spChg>
      </pc:sldChg>
      <pc:sldChg chg="addSp modSp add mod">
        <pc:chgData name="Pınar ÖZDEMİR" userId="4f34ec08-7da0-4b50-8f97-eb41fb9873f0" providerId="ADAL" clId="{03EDE0CB-3684-44EB-9D3C-467B4C2343D7}" dt="2024-10-31T14:01:12.417" v="177" actId="20577"/>
        <pc:sldMkLst>
          <pc:docMk/>
          <pc:sldMk cId="4148033231" sldId="438"/>
        </pc:sldMkLst>
        <pc:spChg chg="add mod">
          <ac:chgData name="Pınar ÖZDEMİR" userId="4f34ec08-7da0-4b50-8f97-eb41fb9873f0" providerId="ADAL" clId="{03EDE0CB-3684-44EB-9D3C-467B4C2343D7}" dt="2024-10-31T14:01:12.417" v="177" actId="20577"/>
          <ac:spMkLst>
            <pc:docMk/>
            <pc:sldMk cId="4148033231" sldId="438"/>
            <ac:spMk id="5" creationId="{9F84B0DA-933F-96B5-349B-F8465ACE965B}"/>
          </ac:spMkLst>
        </pc:spChg>
        <pc:spChg chg="mod">
          <ac:chgData name="Pınar ÖZDEMİR" userId="4f34ec08-7da0-4b50-8f97-eb41fb9873f0" providerId="ADAL" clId="{03EDE0CB-3684-44EB-9D3C-467B4C2343D7}" dt="2024-10-31T13:56:04.637" v="118" actId="6549"/>
          <ac:spMkLst>
            <pc:docMk/>
            <pc:sldMk cId="4148033231" sldId="438"/>
            <ac:spMk id="6" creationId="{CD28A986-35AA-240B-883C-78647D0D3246}"/>
          </ac:spMkLst>
        </pc:spChg>
        <pc:graphicFrameChg chg="add mod">
          <ac:chgData name="Pınar ÖZDEMİR" userId="4f34ec08-7da0-4b50-8f97-eb41fb9873f0" providerId="ADAL" clId="{03EDE0CB-3684-44EB-9D3C-467B4C2343D7}" dt="2024-10-31T13:56:11.543" v="119"/>
          <ac:graphicFrameMkLst>
            <pc:docMk/>
            <pc:sldMk cId="4148033231" sldId="438"/>
            <ac:graphicFrameMk id="2" creationId="{76358693-21E2-DF76-53DD-2971DA79F5B7}"/>
          </ac:graphicFrameMkLst>
        </pc:graphicFrameChg>
        <pc:graphicFrameChg chg="add mod modGraphic">
          <ac:chgData name="Pınar ÖZDEMİR" userId="4f34ec08-7da0-4b50-8f97-eb41fb9873f0" providerId="ADAL" clId="{03EDE0CB-3684-44EB-9D3C-467B4C2343D7}" dt="2024-10-31T14:01:05.129" v="176" actId="14100"/>
          <ac:graphicFrameMkLst>
            <pc:docMk/>
            <pc:sldMk cId="4148033231" sldId="438"/>
            <ac:graphicFrameMk id="3" creationId="{9C31B3EC-643B-0C5E-3DD0-A5CB75D6A41C}"/>
          </ac:graphicFrameMkLst>
        </pc:graphicFrameChg>
      </pc:sldChg>
      <pc:sldChg chg="add del">
        <pc:chgData name="Pınar ÖZDEMİR" userId="4f34ec08-7da0-4b50-8f97-eb41fb9873f0" providerId="ADAL" clId="{03EDE0CB-3684-44EB-9D3C-467B4C2343D7}" dt="2024-10-31T13:59:45.710" v="170" actId="2696"/>
        <pc:sldMkLst>
          <pc:docMk/>
          <pc:sldMk cId="3026969200" sldId="439"/>
        </pc:sldMkLst>
      </pc:sldChg>
      <pc:sldChg chg="add">
        <pc:chgData name="Pınar ÖZDEMİR" userId="4f34ec08-7da0-4b50-8f97-eb41fb9873f0" providerId="ADAL" clId="{03EDE0CB-3684-44EB-9D3C-467B4C2343D7}" dt="2024-10-31T14:51:54.827" v="212" actId="2890"/>
        <pc:sldMkLst>
          <pc:docMk/>
          <pc:sldMk cId="3087768598" sldId="44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Participants</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30A6-4E6D-8605-C7A7EE88A238}"/>
              </c:ext>
            </c:extLst>
          </c:dPt>
          <c:dPt>
            <c:idx val="1"/>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3-30A6-4E6D-8605-C7A7EE88A238}"/>
              </c:ext>
            </c:extLst>
          </c:dPt>
          <c:dPt>
            <c:idx val="2"/>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5-30A6-4E6D-8605-C7A7EE88A238}"/>
              </c:ext>
            </c:extLst>
          </c:dPt>
          <c:dPt>
            <c:idx val="3"/>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7-30A6-4E6D-8605-C7A7EE88A23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Students and Seafarers</c:v>
                </c:pt>
                <c:pt idx="1">
                  <c:v>Galley Staff</c:v>
                </c:pt>
                <c:pt idx="2">
                  <c:v>Employers</c:v>
                </c:pt>
              </c:strCache>
            </c:strRef>
          </c:cat>
          <c:val>
            <c:numRef>
              <c:f>Sheet1!$B$2:$B$5</c:f>
              <c:numCache>
                <c:formatCode>General</c:formatCode>
                <c:ptCount val="4"/>
                <c:pt idx="0">
                  <c:v>321</c:v>
                </c:pt>
                <c:pt idx="1">
                  <c:v>55</c:v>
                </c:pt>
                <c:pt idx="2">
                  <c:v>19</c:v>
                </c:pt>
              </c:numCache>
            </c:numRef>
          </c:val>
          <c:extLst>
            <c:ext xmlns:c16="http://schemas.microsoft.com/office/drawing/2014/chart" uri="{C3380CC4-5D6E-409C-BE32-E72D297353CC}">
              <c16:uniqueId val="{00000008-30A6-4E6D-8605-C7A7EE88A238}"/>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40000"/>
        <a:lumOff val="60000"/>
      </a:schemeClr>
    </a:solidFill>
    <a:ln w="9525" cap="flat" cmpd="sng" algn="ctr">
      <a:solidFill>
        <a:schemeClr val="dk1">
          <a:lumMod val="15000"/>
          <a:lumOff val="8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Participants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805-4908-9DB4-9C7EC899D77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805-4908-9DB4-9C7EC899D775}"/>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Sheet1!$A$2:$A$3</c:f>
              <c:strCache>
                <c:ptCount val="2"/>
                <c:pt idx="0">
                  <c:v>Students</c:v>
                </c:pt>
                <c:pt idx="1">
                  <c:v>Seafarers</c:v>
                </c:pt>
              </c:strCache>
            </c:strRef>
          </c:cat>
          <c:val>
            <c:numRef>
              <c:f>Sheet1!$B$2:$B$3</c:f>
              <c:numCache>
                <c:formatCode>General</c:formatCode>
                <c:ptCount val="2"/>
                <c:pt idx="0">
                  <c:v>174</c:v>
                </c:pt>
                <c:pt idx="1">
                  <c:v>147</c:v>
                </c:pt>
              </c:numCache>
            </c:numRef>
          </c:val>
          <c:extLst>
            <c:ext xmlns:c16="http://schemas.microsoft.com/office/drawing/2014/chart" uri="{C3380CC4-5D6E-409C-BE32-E72D297353CC}">
              <c16:uniqueId val="{00000004-C805-4908-9DB4-9C7EC899D775}"/>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EA74EB7-856E-45FD-83F0-5F7C6F3E4372}" type="datetimeFigureOut">
              <a:rPr lang="en-US"/>
              <a:t>10/31/2024</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886E15-F82A-4596-A46C-375C6D3981E1}" type="slidenum">
              <a:rPr/>
              <a:t>‹#›</a:t>
            </a:fld>
            <a:endParaRPr dirty="0"/>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1B0E40-8125-41F8-BB6C-139D8D531A4F}" type="datetimeFigureOut">
              <a:rPr lang="en-US"/>
              <a:t>10/31/2024</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105DB2-FD3E-441D-8B7E-7AE83ECE27B3}" type="slidenum">
              <a:rPr/>
              <a:t>‹#›</a:t>
            </a:fld>
            <a:endParaRPr dirty="0"/>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105DB2-FD3E-441D-8B7E-7AE83ECE27B3}" type="slidenum">
              <a:rPr lang="en-US" smtClean="0"/>
              <a:t>1</a:t>
            </a:fld>
            <a:endParaRPr lang="en-US" dirty="0"/>
          </a:p>
        </p:txBody>
      </p:sp>
    </p:spTree>
    <p:extLst>
      <p:ext uri="{BB962C8B-B14F-4D97-AF65-F5344CB8AC3E}">
        <p14:creationId xmlns:p14="http://schemas.microsoft.com/office/powerpoint/2010/main" val="4085276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C49FF-ED0A-421A-BCA9-01746C9E0A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0049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title block"/>
          <p:cNvSpPr/>
          <p:nvPr/>
        </p:nvSpPr>
        <p:spPr bwMode="invGray">
          <a:xfrm>
            <a:off x="1141413" y="1600200"/>
            <a:ext cx="11047412" cy="32766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top graphic"/>
          <p:cNvGrpSpPr/>
          <p:nvPr/>
        </p:nvGrpSpPr>
        <p:grpSpPr>
          <a:xfrm>
            <a:off x="1279" y="0"/>
            <a:ext cx="12188952" cy="429768"/>
            <a:chOff x="1279" y="0"/>
            <a:chExt cx="12188952" cy="429768"/>
          </a:xfrm>
        </p:grpSpPr>
        <p:sp>
          <p:nvSpPr>
            <p:cNvPr id="8" name="Rectangle 7"/>
            <p:cNvSpPr/>
            <p:nvPr/>
          </p:nvSpPr>
          <p:spPr>
            <a:xfrm>
              <a:off x="1279" y="0"/>
              <a:ext cx="12188952" cy="228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228600"/>
              <a:ext cx="12188952" cy="2011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0" name="Rectangle 9"/>
            <p:cNvSpPr/>
            <p:nvPr/>
          </p:nvSpPr>
          <p:spPr>
            <a:xfrm>
              <a:off x="1279" y="306324"/>
              <a:ext cx="12188952"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23" name="bottom graphic"/>
          <p:cNvGrpSpPr/>
          <p:nvPr/>
        </p:nvGrpSpPr>
        <p:grpSpPr>
          <a:xfrm>
            <a:off x="0" y="6080760"/>
            <a:ext cx="12190231" cy="777240"/>
            <a:chOff x="0" y="6080760"/>
            <a:chExt cx="12190231" cy="777240"/>
          </a:xfrm>
        </p:grpSpPr>
        <p:sp>
          <p:nvSpPr>
            <p:cNvPr id="13" name="Rectangle 12"/>
            <p:cNvSpPr/>
            <p:nvPr/>
          </p:nvSpPr>
          <p:spPr>
            <a:xfrm>
              <a:off x="0" y="6217920"/>
              <a:ext cx="12188825" cy="64008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14" name="Rectangle 13"/>
            <p:cNvSpPr/>
            <p:nvPr/>
          </p:nvSpPr>
          <p:spPr>
            <a:xfrm>
              <a:off x="1279" y="60807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5" name="Rectangle 14"/>
            <p:cNvSpPr/>
            <p:nvPr/>
          </p:nvSpPr>
          <p:spPr>
            <a:xfrm>
              <a:off x="1279" y="6172200"/>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1"/>
          <p:cNvSpPr>
            <a:spLocks noGrp="1"/>
          </p:cNvSpPr>
          <p:nvPr>
            <p:ph type="ctrTitle"/>
          </p:nvPr>
        </p:nvSpPr>
        <p:spPr bwMode="invGray">
          <a:xfrm>
            <a:off x="1522414" y="1905000"/>
            <a:ext cx="9143998" cy="2667000"/>
          </a:xfrm>
        </p:spPr>
        <p:txBody>
          <a:bodyPr anchor="b">
            <a:normAutofit/>
          </a:bodyPr>
          <a:lstStyle>
            <a:lvl1pPr>
              <a:lnSpc>
                <a:spcPct val="80000"/>
              </a:lnSpc>
              <a:defRPr sz="6600">
                <a:solidFill>
                  <a:schemeClr val="bg1"/>
                </a:solidFill>
                <a:effectLst>
                  <a:outerShdw blurRad="88900" algn="ctr" rotWithShape="0">
                    <a:prstClr val="black">
                      <a:alpha val="35000"/>
                    </a:prstClr>
                  </a:outerShdw>
                </a:effectLst>
              </a:defRPr>
            </a:lvl1pPr>
          </a:lstStyle>
          <a:p>
            <a:r>
              <a:rPr lang="en-US"/>
              <a:t>Click to edit Master title style</a:t>
            </a:r>
            <a:endParaRPr dirty="0"/>
          </a:p>
        </p:txBody>
      </p:sp>
      <p:sp>
        <p:nvSpPr>
          <p:cNvPr id="3" name="Subtitle 2"/>
          <p:cNvSpPr>
            <a:spLocks noGrp="1"/>
          </p:cNvSpPr>
          <p:nvPr>
            <p:ph type="subTitle" idx="1"/>
          </p:nvPr>
        </p:nvSpPr>
        <p:spPr>
          <a:xfrm>
            <a:off x="1522413" y="5029200"/>
            <a:ext cx="8229598" cy="838200"/>
          </a:xfrm>
        </p:spPr>
        <p:txBody>
          <a:bodyPr/>
          <a:lstStyle>
            <a:lvl1pPr marL="0" indent="0" algn="l">
              <a:lnSpc>
                <a:spcPct val="90000"/>
              </a:lnSpc>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21" name="Footer Placeholder 20"/>
          <p:cNvSpPr>
            <a:spLocks noGrp="1"/>
          </p:cNvSpPr>
          <p:nvPr>
            <p:ph type="ftr" sz="quarter" idx="11"/>
          </p:nvPr>
        </p:nvSpPr>
        <p:spPr/>
        <p:txBody>
          <a:bodyPr/>
          <a:lstStyle/>
          <a:p>
            <a:r>
              <a:rPr lang="en-US" dirty="0"/>
              <a:t>Add a footer</a:t>
            </a:r>
          </a:p>
        </p:txBody>
      </p:sp>
      <p:sp>
        <p:nvSpPr>
          <p:cNvPr id="20" name="Date Placeholder 19"/>
          <p:cNvSpPr>
            <a:spLocks noGrp="1"/>
          </p:cNvSpPr>
          <p:nvPr>
            <p:ph type="dt" sz="half" idx="10"/>
          </p:nvPr>
        </p:nvSpPr>
        <p:spPr/>
        <p:txBody>
          <a:bodyPr/>
          <a:lstStyle/>
          <a:p>
            <a:fld id="{333B76B7-5811-4114-8A95-998148FFD529}" type="datetime1">
              <a:rPr lang="en-US" smtClean="0"/>
              <a:t>10/31/2024</a:t>
            </a:fld>
            <a:endParaRPr lang="en-US" dirty="0"/>
          </a:p>
        </p:txBody>
      </p:sp>
      <p:sp>
        <p:nvSpPr>
          <p:cNvPr id="22" name="Slide Number Placeholder 21"/>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8816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175C077A-EF7A-41AA-8976-110EB7416C60}" type="datetime1">
              <a:rPr lang="en-US" smtClean="0"/>
              <a:t>10/31/2024</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22379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4507" y="609600"/>
            <a:ext cx="1143001"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09600"/>
            <a:ext cx="7696198" cy="5410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FF5912B-6681-4BDF-AE10-F59636249FF3}" type="datetime1">
              <a:rPr lang="en-US" smtClean="0"/>
              <a:t>10/31/2024</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65341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05C8E22-D0BA-4CB4-9C32-B27533199514}" type="datetime1">
              <a:rPr lang="en-US" smtClean="0"/>
              <a:t>10/31/2024</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CC7FB-972B-429E-9F6A-608770BAFBFC}"/>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GB"/>
          </a:p>
        </p:txBody>
      </p:sp>
      <p:sp>
        <p:nvSpPr>
          <p:cNvPr id="3" name="Subtitle 2">
            <a:extLst>
              <a:ext uri="{FF2B5EF4-FFF2-40B4-BE49-F238E27FC236}">
                <a16:creationId xmlns:a16="http://schemas.microsoft.com/office/drawing/2014/main" id="{560D8BEE-086D-48E7-855B-D87DFBB81A62}"/>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5B9D68D-4705-4847-A8AF-4418DF40EAB5}"/>
              </a:ext>
            </a:extLst>
          </p:cNvPr>
          <p:cNvSpPr>
            <a:spLocks noGrp="1"/>
          </p:cNvSpPr>
          <p:nvPr>
            <p:ph type="dt" sz="half" idx="10"/>
          </p:nvPr>
        </p:nvSpPr>
        <p:spPr/>
        <p:txBody>
          <a:bodyPr/>
          <a:lstStyle/>
          <a:p>
            <a:fld id="{773C932C-670A-4E44-B3F6-0BD080F0C010}" type="datetimeFigureOut">
              <a:rPr lang="en-GB" smtClean="0"/>
              <a:pPr/>
              <a:t>31/10/2024</a:t>
            </a:fld>
            <a:endParaRPr lang="en-GB"/>
          </a:p>
        </p:txBody>
      </p:sp>
      <p:sp>
        <p:nvSpPr>
          <p:cNvPr id="5" name="Footer Placeholder 4">
            <a:extLst>
              <a:ext uri="{FF2B5EF4-FFF2-40B4-BE49-F238E27FC236}">
                <a16:creationId xmlns:a16="http://schemas.microsoft.com/office/drawing/2014/main" id="{9F5C7716-FE7A-4BC0-A016-250E42AA3F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30510D-61E3-4338-B070-B8EE278E8135}"/>
              </a:ext>
            </a:extLst>
          </p:cNvPr>
          <p:cNvSpPr>
            <a:spLocks noGrp="1"/>
          </p:cNvSpPr>
          <p:nvPr>
            <p:ph type="sldNum" sz="quarter" idx="12"/>
          </p:nvPr>
        </p:nvSpPr>
        <p:spPr/>
        <p:txBody>
          <a:bodyPr/>
          <a:lstStyle/>
          <a:p>
            <a:fld id="{EA5A5129-AEE9-4312-B1B2-AE89CF6F70A3}" type="slidenum">
              <a:rPr lang="en-GB" smtClean="0"/>
              <a:pPr/>
              <a:t>‹#›</a:t>
            </a:fld>
            <a:endParaRPr lang="en-GB"/>
          </a:p>
        </p:txBody>
      </p:sp>
    </p:spTree>
    <p:extLst>
      <p:ext uri="{BB962C8B-B14F-4D97-AF65-F5344CB8AC3E}">
        <p14:creationId xmlns:p14="http://schemas.microsoft.com/office/powerpoint/2010/main" val="1549283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18C8-D799-4A10-9DAF-3CB05F9107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8543741-4591-4C21-A874-D507F5E124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F15D84-0A35-464A-85CA-D10AF94269A7}"/>
              </a:ext>
            </a:extLst>
          </p:cNvPr>
          <p:cNvSpPr>
            <a:spLocks noGrp="1"/>
          </p:cNvSpPr>
          <p:nvPr>
            <p:ph type="dt" sz="half" idx="10"/>
          </p:nvPr>
        </p:nvSpPr>
        <p:spPr/>
        <p:txBody>
          <a:bodyPr/>
          <a:lstStyle/>
          <a:p>
            <a:fld id="{773C932C-670A-4E44-B3F6-0BD080F0C010}" type="datetimeFigureOut">
              <a:rPr lang="en-GB" smtClean="0"/>
              <a:pPr/>
              <a:t>31/10/2024</a:t>
            </a:fld>
            <a:endParaRPr lang="en-GB"/>
          </a:p>
        </p:txBody>
      </p:sp>
      <p:sp>
        <p:nvSpPr>
          <p:cNvPr id="5" name="Footer Placeholder 4">
            <a:extLst>
              <a:ext uri="{FF2B5EF4-FFF2-40B4-BE49-F238E27FC236}">
                <a16:creationId xmlns:a16="http://schemas.microsoft.com/office/drawing/2014/main" id="{AFD0F377-98BB-4B21-A5DB-C6B144FBD7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F76ADD-3616-46E0-BD7D-66FFBEA4670E}"/>
              </a:ext>
            </a:extLst>
          </p:cNvPr>
          <p:cNvSpPr>
            <a:spLocks noGrp="1"/>
          </p:cNvSpPr>
          <p:nvPr>
            <p:ph type="sldNum" sz="quarter" idx="12"/>
          </p:nvPr>
        </p:nvSpPr>
        <p:spPr/>
        <p:txBody>
          <a:bodyPr/>
          <a:lstStyle/>
          <a:p>
            <a:fld id="{EA5A5129-AEE9-4312-B1B2-AE89CF6F70A3}" type="slidenum">
              <a:rPr lang="en-GB" smtClean="0"/>
              <a:pPr/>
              <a:t>‹#›</a:t>
            </a:fld>
            <a:endParaRPr lang="en-GB"/>
          </a:p>
        </p:txBody>
      </p:sp>
    </p:spTree>
    <p:extLst>
      <p:ext uri="{BB962C8B-B14F-4D97-AF65-F5344CB8AC3E}">
        <p14:creationId xmlns:p14="http://schemas.microsoft.com/office/powerpoint/2010/main" val="3048532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4FF9-DE39-4A13-8C10-686CC47060DA}"/>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483E5C-5A2D-4D27-821B-3175FE29FFEA}"/>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B66616-D045-4DEE-96C1-720AED6F230E}"/>
              </a:ext>
            </a:extLst>
          </p:cNvPr>
          <p:cNvSpPr>
            <a:spLocks noGrp="1"/>
          </p:cNvSpPr>
          <p:nvPr>
            <p:ph type="dt" sz="half" idx="10"/>
          </p:nvPr>
        </p:nvSpPr>
        <p:spPr/>
        <p:txBody>
          <a:bodyPr/>
          <a:lstStyle/>
          <a:p>
            <a:fld id="{773C932C-670A-4E44-B3F6-0BD080F0C010}" type="datetimeFigureOut">
              <a:rPr lang="en-GB" smtClean="0"/>
              <a:pPr/>
              <a:t>31/10/2024</a:t>
            </a:fld>
            <a:endParaRPr lang="en-GB"/>
          </a:p>
        </p:txBody>
      </p:sp>
      <p:sp>
        <p:nvSpPr>
          <p:cNvPr id="5" name="Footer Placeholder 4">
            <a:extLst>
              <a:ext uri="{FF2B5EF4-FFF2-40B4-BE49-F238E27FC236}">
                <a16:creationId xmlns:a16="http://schemas.microsoft.com/office/drawing/2014/main" id="{901AF202-2260-435C-8CA4-9E524B3003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45526F-C384-48D1-B0B0-844369801CDE}"/>
              </a:ext>
            </a:extLst>
          </p:cNvPr>
          <p:cNvSpPr>
            <a:spLocks noGrp="1"/>
          </p:cNvSpPr>
          <p:nvPr>
            <p:ph type="sldNum" sz="quarter" idx="12"/>
          </p:nvPr>
        </p:nvSpPr>
        <p:spPr/>
        <p:txBody>
          <a:bodyPr/>
          <a:lstStyle/>
          <a:p>
            <a:fld id="{EA5A5129-AEE9-4312-B1B2-AE89CF6F70A3}" type="slidenum">
              <a:rPr lang="en-GB" smtClean="0"/>
              <a:pPr/>
              <a:t>‹#›</a:t>
            </a:fld>
            <a:endParaRPr lang="en-GB"/>
          </a:p>
        </p:txBody>
      </p:sp>
    </p:spTree>
    <p:extLst>
      <p:ext uri="{BB962C8B-B14F-4D97-AF65-F5344CB8AC3E}">
        <p14:creationId xmlns:p14="http://schemas.microsoft.com/office/powerpoint/2010/main" val="2175315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82FBE-D765-4F33-98AB-E91C9FAAC3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19ED402-1CBC-4B3B-AC74-C2263009C137}"/>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4752E5-9D67-4E90-B8B5-3A67194E02D4}"/>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073A147-7661-43C9-9782-3F2E85AEC3D7}"/>
              </a:ext>
            </a:extLst>
          </p:cNvPr>
          <p:cNvSpPr>
            <a:spLocks noGrp="1"/>
          </p:cNvSpPr>
          <p:nvPr>
            <p:ph type="dt" sz="half" idx="10"/>
          </p:nvPr>
        </p:nvSpPr>
        <p:spPr/>
        <p:txBody>
          <a:bodyPr/>
          <a:lstStyle/>
          <a:p>
            <a:fld id="{773C932C-670A-4E44-B3F6-0BD080F0C010}" type="datetimeFigureOut">
              <a:rPr lang="en-GB" smtClean="0"/>
              <a:pPr/>
              <a:t>31/10/2024</a:t>
            </a:fld>
            <a:endParaRPr lang="en-GB"/>
          </a:p>
        </p:txBody>
      </p:sp>
      <p:sp>
        <p:nvSpPr>
          <p:cNvPr id="6" name="Footer Placeholder 5">
            <a:extLst>
              <a:ext uri="{FF2B5EF4-FFF2-40B4-BE49-F238E27FC236}">
                <a16:creationId xmlns:a16="http://schemas.microsoft.com/office/drawing/2014/main" id="{352B8AAC-735D-450D-8C11-ADE195104D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2DD5A9-7BA0-456D-96BD-05950AF893B6}"/>
              </a:ext>
            </a:extLst>
          </p:cNvPr>
          <p:cNvSpPr>
            <a:spLocks noGrp="1"/>
          </p:cNvSpPr>
          <p:nvPr>
            <p:ph type="sldNum" sz="quarter" idx="12"/>
          </p:nvPr>
        </p:nvSpPr>
        <p:spPr/>
        <p:txBody>
          <a:bodyPr/>
          <a:lstStyle/>
          <a:p>
            <a:fld id="{EA5A5129-AEE9-4312-B1B2-AE89CF6F70A3}" type="slidenum">
              <a:rPr lang="en-GB" smtClean="0"/>
              <a:pPr/>
              <a:t>‹#›</a:t>
            </a:fld>
            <a:endParaRPr lang="en-GB"/>
          </a:p>
        </p:txBody>
      </p:sp>
    </p:spTree>
    <p:extLst>
      <p:ext uri="{BB962C8B-B14F-4D97-AF65-F5344CB8AC3E}">
        <p14:creationId xmlns:p14="http://schemas.microsoft.com/office/powerpoint/2010/main" val="417786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00D8-5884-4979-9A21-85D453238611}"/>
              </a:ext>
            </a:extLst>
          </p:cNvPr>
          <p:cNvSpPr>
            <a:spLocks noGrp="1"/>
          </p:cNvSpPr>
          <p:nvPr>
            <p:ph type="title"/>
          </p:nvPr>
        </p:nvSpPr>
        <p:spPr>
          <a:xfrm>
            <a:off x="839569" y="365126"/>
            <a:ext cx="10512862"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D3F18A-281D-45C8-AC67-5D91C11EE0F8}"/>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B7B5D9-4AFA-4591-A5D3-0D565343B57D}"/>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4DA85C6-EBC7-4302-8247-B4F38754B3FF}"/>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02A30A-6A64-46AB-89B9-490596129A4A}"/>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E8CE632-A749-4ABF-9154-6DE0CC6A0CA2}"/>
              </a:ext>
            </a:extLst>
          </p:cNvPr>
          <p:cNvSpPr>
            <a:spLocks noGrp="1"/>
          </p:cNvSpPr>
          <p:nvPr>
            <p:ph type="dt" sz="half" idx="10"/>
          </p:nvPr>
        </p:nvSpPr>
        <p:spPr/>
        <p:txBody>
          <a:bodyPr/>
          <a:lstStyle/>
          <a:p>
            <a:fld id="{773C932C-670A-4E44-B3F6-0BD080F0C010}" type="datetimeFigureOut">
              <a:rPr lang="en-GB" smtClean="0"/>
              <a:pPr/>
              <a:t>31/10/2024</a:t>
            </a:fld>
            <a:endParaRPr lang="en-GB"/>
          </a:p>
        </p:txBody>
      </p:sp>
      <p:sp>
        <p:nvSpPr>
          <p:cNvPr id="8" name="Footer Placeholder 7">
            <a:extLst>
              <a:ext uri="{FF2B5EF4-FFF2-40B4-BE49-F238E27FC236}">
                <a16:creationId xmlns:a16="http://schemas.microsoft.com/office/drawing/2014/main" id="{BCBC6CF4-DB31-4920-B465-32BD4CD8B2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6187BA9-A670-4748-B7D1-AEF3F1A79A61}"/>
              </a:ext>
            </a:extLst>
          </p:cNvPr>
          <p:cNvSpPr>
            <a:spLocks noGrp="1"/>
          </p:cNvSpPr>
          <p:nvPr>
            <p:ph type="sldNum" sz="quarter" idx="12"/>
          </p:nvPr>
        </p:nvSpPr>
        <p:spPr/>
        <p:txBody>
          <a:bodyPr/>
          <a:lstStyle/>
          <a:p>
            <a:fld id="{EA5A5129-AEE9-4312-B1B2-AE89CF6F70A3}" type="slidenum">
              <a:rPr lang="en-GB" smtClean="0"/>
              <a:pPr/>
              <a:t>‹#›</a:t>
            </a:fld>
            <a:endParaRPr lang="en-GB"/>
          </a:p>
        </p:txBody>
      </p:sp>
    </p:spTree>
    <p:extLst>
      <p:ext uri="{BB962C8B-B14F-4D97-AF65-F5344CB8AC3E}">
        <p14:creationId xmlns:p14="http://schemas.microsoft.com/office/powerpoint/2010/main" val="570742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20F91-E0C5-4FB0-8A25-0C2DF0D054F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E1480B5-B004-4ADE-9EED-13089A0E6855}"/>
              </a:ext>
            </a:extLst>
          </p:cNvPr>
          <p:cNvSpPr>
            <a:spLocks noGrp="1"/>
          </p:cNvSpPr>
          <p:nvPr>
            <p:ph type="dt" sz="half" idx="10"/>
          </p:nvPr>
        </p:nvSpPr>
        <p:spPr/>
        <p:txBody>
          <a:bodyPr/>
          <a:lstStyle/>
          <a:p>
            <a:fld id="{773C932C-670A-4E44-B3F6-0BD080F0C010}" type="datetimeFigureOut">
              <a:rPr lang="en-GB" smtClean="0"/>
              <a:pPr/>
              <a:t>31/10/2024</a:t>
            </a:fld>
            <a:endParaRPr lang="en-GB"/>
          </a:p>
        </p:txBody>
      </p:sp>
      <p:sp>
        <p:nvSpPr>
          <p:cNvPr id="4" name="Footer Placeholder 3">
            <a:extLst>
              <a:ext uri="{FF2B5EF4-FFF2-40B4-BE49-F238E27FC236}">
                <a16:creationId xmlns:a16="http://schemas.microsoft.com/office/drawing/2014/main" id="{C6E26C0A-1103-44B1-9777-93A486EFB0D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43CCEE7-63B4-4F5B-8FAE-1098FEE72E73}"/>
              </a:ext>
            </a:extLst>
          </p:cNvPr>
          <p:cNvSpPr>
            <a:spLocks noGrp="1"/>
          </p:cNvSpPr>
          <p:nvPr>
            <p:ph type="sldNum" sz="quarter" idx="12"/>
          </p:nvPr>
        </p:nvSpPr>
        <p:spPr/>
        <p:txBody>
          <a:bodyPr/>
          <a:lstStyle/>
          <a:p>
            <a:fld id="{EA5A5129-AEE9-4312-B1B2-AE89CF6F70A3}" type="slidenum">
              <a:rPr lang="en-GB" smtClean="0"/>
              <a:pPr/>
              <a:t>‹#›</a:t>
            </a:fld>
            <a:endParaRPr lang="en-GB"/>
          </a:p>
        </p:txBody>
      </p:sp>
    </p:spTree>
    <p:extLst>
      <p:ext uri="{BB962C8B-B14F-4D97-AF65-F5344CB8AC3E}">
        <p14:creationId xmlns:p14="http://schemas.microsoft.com/office/powerpoint/2010/main" val="34566825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F20013-EC92-405C-8E80-12C08FA29759}"/>
              </a:ext>
            </a:extLst>
          </p:cNvPr>
          <p:cNvSpPr>
            <a:spLocks noGrp="1"/>
          </p:cNvSpPr>
          <p:nvPr>
            <p:ph type="dt" sz="half" idx="10"/>
          </p:nvPr>
        </p:nvSpPr>
        <p:spPr/>
        <p:txBody>
          <a:bodyPr/>
          <a:lstStyle/>
          <a:p>
            <a:fld id="{773C932C-670A-4E44-B3F6-0BD080F0C010}" type="datetimeFigureOut">
              <a:rPr lang="en-GB" smtClean="0"/>
              <a:pPr/>
              <a:t>31/10/2024</a:t>
            </a:fld>
            <a:endParaRPr lang="en-GB"/>
          </a:p>
        </p:txBody>
      </p:sp>
      <p:sp>
        <p:nvSpPr>
          <p:cNvPr id="3" name="Footer Placeholder 2">
            <a:extLst>
              <a:ext uri="{FF2B5EF4-FFF2-40B4-BE49-F238E27FC236}">
                <a16:creationId xmlns:a16="http://schemas.microsoft.com/office/drawing/2014/main" id="{57131E12-3459-453A-B207-7B010D88CD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C7D488-40DE-4BFA-8949-2242D05FA6C9}"/>
              </a:ext>
            </a:extLst>
          </p:cNvPr>
          <p:cNvSpPr>
            <a:spLocks noGrp="1"/>
          </p:cNvSpPr>
          <p:nvPr>
            <p:ph type="sldNum" sz="quarter" idx="12"/>
          </p:nvPr>
        </p:nvSpPr>
        <p:spPr/>
        <p:txBody>
          <a:bodyPr/>
          <a:lstStyle/>
          <a:p>
            <a:fld id="{EA5A5129-AEE9-4312-B1B2-AE89CF6F70A3}" type="slidenum">
              <a:rPr lang="en-GB" smtClean="0"/>
              <a:pPr/>
              <a:t>‹#›</a:t>
            </a:fld>
            <a:endParaRPr lang="en-GB"/>
          </a:p>
        </p:txBody>
      </p:sp>
    </p:spTree>
    <p:extLst>
      <p:ext uri="{BB962C8B-B14F-4D97-AF65-F5344CB8AC3E}">
        <p14:creationId xmlns:p14="http://schemas.microsoft.com/office/powerpoint/2010/main" val="106219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lvl1p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FC2180A9-7A83-412D-A8AC-5AF60A8AA507}" type="datetime1">
              <a:rPr lang="en-US" smtClean="0"/>
              <a:t>10/31/2024</a:t>
            </a:fld>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89459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9F49B-4AE1-4425-A040-8412B58076F9}"/>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4F39FF-8182-40D7-858E-287C19C3DA9D}"/>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B398D8-AF8E-4EC2-829F-FC19731B7920}"/>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79435-B89A-4AD5-A5C2-868175104275}"/>
              </a:ext>
            </a:extLst>
          </p:cNvPr>
          <p:cNvSpPr>
            <a:spLocks noGrp="1"/>
          </p:cNvSpPr>
          <p:nvPr>
            <p:ph type="dt" sz="half" idx="10"/>
          </p:nvPr>
        </p:nvSpPr>
        <p:spPr/>
        <p:txBody>
          <a:bodyPr/>
          <a:lstStyle/>
          <a:p>
            <a:fld id="{773C932C-670A-4E44-B3F6-0BD080F0C010}" type="datetimeFigureOut">
              <a:rPr lang="en-GB" smtClean="0"/>
              <a:pPr/>
              <a:t>31/10/2024</a:t>
            </a:fld>
            <a:endParaRPr lang="en-GB"/>
          </a:p>
        </p:txBody>
      </p:sp>
      <p:sp>
        <p:nvSpPr>
          <p:cNvPr id="6" name="Footer Placeholder 5">
            <a:extLst>
              <a:ext uri="{FF2B5EF4-FFF2-40B4-BE49-F238E27FC236}">
                <a16:creationId xmlns:a16="http://schemas.microsoft.com/office/drawing/2014/main" id="{F442A9A1-1611-4168-ABA3-19671C428E1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7AB192-51C2-47BD-8924-B572168473F1}"/>
              </a:ext>
            </a:extLst>
          </p:cNvPr>
          <p:cNvSpPr>
            <a:spLocks noGrp="1"/>
          </p:cNvSpPr>
          <p:nvPr>
            <p:ph type="sldNum" sz="quarter" idx="12"/>
          </p:nvPr>
        </p:nvSpPr>
        <p:spPr/>
        <p:txBody>
          <a:bodyPr/>
          <a:lstStyle/>
          <a:p>
            <a:fld id="{EA5A5129-AEE9-4312-B1B2-AE89CF6F70A3}" type="slidenum">
              <a:rPr lang="en-GB" smtClean="0"/>
              <a:pPr/>
              <a:t>‹#›</a:t>
            </a:fld>
            <a:endParaRPr lang="en-GB"/>
          </a:p>
        </p:txBody>
      </p:sp>
    </p:spTree>
    <p:extLst>
      <p:ext uri="{BB962C8B-B14F-4D97-AF65-F5344CB8AC3E}">
        <p14:creationId xmlns:p14="http://schemas.microsoft.com/office/powerpoint/2010/main" val="1431906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BC2FD-77ED-44B3-9979-133BAC2A0D0F}"/>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59BAF1-B81C-4CB6-83F5-346AD815E143}"/>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GB"/>
          </a:p>
        </p:txBody>
      </p:sp>
      <p:sp>
        <p:nvSpPr>
          <p:cNvPr id="4" name="Text Placeholder 3">
            <a:extLst>
              <a:ext uri="{FF2B5EF4-FFF2-40B4-BE49-F238E27FC236}">
                <a16:creationId xmlns:a16="http://schemas.microsoft.com/office/drawing/2014/main" id="{81E3EB81-2E7C-4574-8BE3-AF38CAB407F5}"/>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37C5B3-A201-43EE-A0CB-89976519333E}"/>
              </a:ext>
            </a:extLst>
          </p:cNvPr>
          <p:cNvSpPr>
            <a:spLocks noGrp="1"/>
          </p:cNvSpPr>
          <p:nvPr>
            <p:ph type="dt" sz="half" idx="10"/>
          </p:nvPr>
        </p:nvSpPr>
        <p:spPr/>
        <p:txBody>
          <a:bodyPr/>
          <a:lstStyle/>
          <a:p>
            <a:fld id="{773C932C-670A-4E44-B3F6-0BD080F0C010}" type="datetimeFigureOut">
              <a:rPr lang="en-GB" smtClean="0"/>
              <a:pPr/>
              <a:t>31/10/2024</a:t>
            </a:fld>
            <a:endParaRPr lang="en-GB"/>
          </a:p>
        </p:txBody>
      </p:sp>
      <p:sp>
        <p:nvSpPr>
          <p:cNvPr id="6" name="Footer Placeholder 5">
            <a:extLst>
              <a:ext uri="{FF2B5EF4-FFF2-40B4-BE49-F238E27FC236}">
                <a16:creationId xmlns:a16="http://schemas.microsoft.com/office/drawing/2014/main" id="{6C004056-4E96-4370-A6E6-A1A19EBAAC5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09A5A3-4F4E-479F-9D92-34455A5E19C9}"/>
              </a:ext>
            </a:extLst>
          </p:cNvPr>
          <p:cNvSpPr>
            <a:spLocks noGrp="1"/>
          </p:cNvSpPr>
          <p:nvPr>
            <p:ph type="sldNum" sz="quarter" idx="12"/>
          </p:nvPr>
        </p:nvSpPr>
        <p:spPr/>
        <p:txBody>
          <a:bodyPr/>
          <a:lstStyle/>
          <a:p>
            <a:fld id="{EA5A5129-AEE9-4312-B1B2-AE89CF6F70A3}" type="slidenum">
              <a:rPr lang="en-GB" smtClean="0"/>
              <a:pPr/>
              <a:t>‹#›</a:t>
            </a:fld>
            <a:endParaRPr lang="en-GB"/>
          </a:p>
        </p:txBody>
      </p:sp>
    </p:spTree>
    <p:extLst>
      <p:ext uri="{BB962C8B-B14F-4D97-AF65-F5344CB8AC3E}">
        <p14:creationId xmlns:p14="http://schemas.microsoft.com/office/powerpoint/2010/main" val="4108546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C4D0-AE54-4BC4-A27E-1B7A4FC54AF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5BA549-B354-4E25-A6A5-A8503E9891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662C16-C456-40F4-9CB7-7B9EA52024DD}"/>
              </a:ext>
            </a:extLst>
          </p:cNvPr>
          <p:cNvSpPr>
            <a:spLocks noGrp="1"/>
          </p:cNvSpPr>
          <p:nvPr>
            <p:ph type="dt" sz="half" idx="10"/>
          </p:nvPr>
        </p:nvSpPr>
        <p:spPr/>
        <p:txBody>
          <a:bodyPr/>
          <a:lstStyle/>
          <a:p>
            <a:fld id="{773C932C-670A-4E44-B3F6-0BD080F0C010}" type="datetimeFigureOut">
              <a:rPr lang="en-GB" smtClean="0"/>
              <a:pPr/>
              <a:t>31/10/2024</a:t>
            </a:fld>
            <a:endParaRPr lang="en-GB"/>
          </a:p>
        </p:txBody>
      </p:sp>
      <p:sp>
        <p:nvSpPr>
          <p:cNvPr id="5" name="Footer Placeholder 4">
            <a:extLst>
              <a:ext uri="{FF2B5EF4-FFF2-40B4-BE49-F238E27FC236}">
                <a16:creationId xmlns:a16="http://schemas.microsoft.com/office/drawing/2014/main" id="{2A30C30B-44E8-4D8F-A418-73E13D28AC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308071-B9E2-4823-9A2E-0A7506B50BBF}"/>
              </a:ext>
            </a:extLst>
          </p:cNvPr>
          <p:cNvSpPr>
            <a:spLocks noGrp="1"/>
          </p:cNvSpPr>
          <p:nvPr>
            <p:ph type="sldNum" sz="quarter" idx="12"/>
          </p:nvPr>
        </p:nvSpPr>
        <p:spPr/>
        <p:txBody>
          <a:bodyPr/>
          <a:lstStyle/>
          <a:p>
            <a:fld id="{EA5A5129-AEE9-4312-B1B2-AE89CF6F70A3}" type="slidenum">
              <a:rPr lang="en-GB" smtClean="0"/>
              <a:pPr/>
              <a:t>‹#›</a:t>
            </a:fld>
            <a:endParaRPr lang="en-GB"/>
          </a:p>
        </p:txBody>
      </p:sp>
    </p:spTree>
    <p:extLst>
      <p:ext uri="{BB962C8B-B14F-4D97-AF65-F5344CB8AC3E}">
        <p14:creationId xmlns:p14="http://schemas.microsoft.com/office/powerpoint/2010/main" val="4170249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29A915-95FB-4078-94E0-9B44B62BE00B}"/>
              </a:ext>
            </a:extLst>
          </p:cNvPr>
          <p:cNvSpPr>
            <a:spLocks noGrp="1"/>
          </p:cNvSpPr>
          <p:nvPr>
            <p:ph type="title" orient="vert"/>
          </p:nvPr>
        </p:nvSpPr>
        <p:spPr>
          <a:xfrm>
            <a:off x="8722628" y="365125"/>
            <a:ext cx="262821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476D0F-6120-4BFA-99EA-9AD7B762435D}"/>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42C7FA-FCC0-435A-BFB3-48DCE25645D3}"/>
              </a:ext>
            </a:extLst>
          </p:cNvPr>
          <p:cNvSpPr>
            <a:spLocks noGrp="1"/>
          </p:cNvSpPr>
          <p:nvPr>
            <p:ph type="dt" sz="half" idx="10"/>
          </p:nvPr>
        </p:nvSpPr>
        <p:spPr/>
        <p:txBody>
          <a:bodyPr/>
          <a:lstStyle/>
          <a:p>
            <a:fld id="{773C932C-670A-4E44-B3F6-0BD080F0C010}" type="datetimeFigureOut">
              <a:rPr lang="en-GB" smtClean="0"/>
              <a:pPr/>
              <a:t>31/10/2024</a:t>
            </a:fld>
            <a:endParaRPr lang="en-GB"/>
          </a:p>
        </p:txBody>
      </p:sp>
      <p:sp>
        <p:nvSpPr>
          <p:cNvPr id="5" name="Footer Placeholder 4">
            <a:extLst>
              <a:ext uri="{FF2B5EF4-FFF2-40B4-BE49-F238E27FC236}">
                <a16:creationId xmlns:a16="http://schemas.microsoft.com/office/drawing/2014/main" id="{A84C8CEB-4ADB-40B5-9F9C-09BFA31D7F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2D9CDA-B17B-4570-A9C8-77FCB19711A7}"/>
              </a:ext>
            </a:extLst>
          </p:cNvPr>
          <p:cNvSpPr>
            <a:spLocks noGrp="1"/>
          </p:cNvSpPr>
          <p:nvPr>
            <p:ph type="sldNum" sz="quarter" idx="12"/>
          </p:nvPr>
        </p:nvSpPr>
        <p:spPr/>
        <p:txBody>
          <a:bodyPr/>
          <a:lstStyle/>
          <a:p>
            <a:fld id="{EA5A5129-AEE9-4312-B1B2-AE89CF6F70A3}" type="slidenum">
              <a:rPr lang="en-GB" smtClean="0"/>
              <a:pPr/>
              <a:t>‹#›</a:t>
            </a:fld>
            <a:endParaRPr lang="en-GB"/>
          </a:p>
        </p:txBody>
      </p:sp>
    </p:spTree>
    <p:extLst>
      <p:ext uri="{BB962C8B-B14F-4D97-AF65-F5344CB8AC3E}">
        <p14:creationId xmlns:p14="http://schemas.microsoft.com/office/powerpoint/2010/main" val="273593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905000"/>
            <a:ext cx="9144000" cy="2667000"/>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22413" y="4876800"/>
            <a:ext cx="8229598"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Add a footer</a:t>
            </a:r>
          </a:p>
        </p:txBody>
      </p:sp>
      <p:sp>
        <p:nvSpPr>
          <p:cNvPr id="4" name="Date Placeholder 3"/>
          <p:cNvSpPr>
            <a:spLocks noGrp="1"/>
          </p:cNvSpPr>
          <p:nvPr>
            <p:ph type="dt" sz="half" idx="10"/>
          </p:nvPr>
        </p:nvSpPr>
        <p:spPr/>
        <p:txBody>
          <a:bodyPr/>
          <a:lstStyle>
            <a:lvl1pPr>
              <a:defRPr>
                <a:solidFill>
                  <a:schemeClr val="tx1"/>
                </a:solidFill>
              </a:defRPr>
            </a:lvl1pPr>
          </a:lstStyle>
          <a:p>
            <a:fld id="{6A563DF0-FDDF-4143-9D8C-6AF41892E174}" type="datetime1">
              <a:rPr lang="en-US" smtClean="0"/>
              <a:t>10/31/2024</a:t>
            </a:fld>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48410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49" y="1904999"/>
            <a:ext cx="4435564" cy="408892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8BB83F9-4677-4C31-8407-7919061A580B}" type="datetime1">
              <a:rPr lang="en-US" smtClean="0"/>
              <a:t>10/31/2024</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51225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4" y="1828800"/>
            <a:ext cx="4419599" cy="685801"/>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4" y="2590801"/>
            <a:ext cx="4419599" cy="3429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33939A6-3450-434F-A872-BEE63F7EB093}" type="datetime1">
              <a:rPr lang="en-US" smtClean="0"/>
              <a:t>10/31/2024</a:t>
            </a:fld>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59770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3BABB1C-FA00-4171-BA31-4C5E719472F3}" type="datetime1">
              <a:rPr lang="en-US" smtClean="0"/>
              <a:t>10/31/2024</a:t>
            </a:fld>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98131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6" name="bottom graphic"/>
          <p:cNvGrpSpPr/>
          <p:nvPr userDrawn="1"/>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D76C8610-5B57-4C6B-BF9F-F5397A1F60B8}" type="datetime1">
              <a:rPr lang="en-US" smtClean="0"/>
              <a:t>10/31/2024</a:t>
            </a:fld>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4030035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923214" y="1371600"/>
            <a:ext cx="3124200" cy="2057400"/>
          </a:xfrm>
        </p:spPr>
        <p:txBody>
          <a:bodyPr anchor="b">
            <a:normAutofit/>
          </a:bodyPr>
          <a:lstStyle>
            <a:lvl1pPr algn="l">
              <a:defRPr sz="3200" b="1"/>
            </a:lvl1pPr>
          </a:lstStyle>
          <a:p>
            <a:r>
              <a:rPr lang="en-US"/>
              <a:t>Click to edit Master title style</a:t>
            </a:r>
            <a:endParaRPr/>
          </a:p>
        </p:txBody>
      </p:sp>
      <p:sp>
        <p:nvSpPr>
          <p:cNvPr id="3" name="Content Placeholder 2"/>
          <p:cNvSpPr>
            <a:spLocks noGrp="1"/>
          </p:cNvSpPr>
          <p:nvPr>
            <p:ph idx="1"/>
          </p:nvPr>
        </p:nvSpPr>
        <p:spPr>
          <a:xfrm>
            <a:off x="1491930" y="1293495"/>
            <a:ext cx="5577840" cy="40233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23214" y="3536829"/>
            <a:ext cx="3124200" cy="1797169"/>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BADBF3DD-8B6D-46AA-BCA9-242D4EF63DDF}" type="datetime1">
              <a:rPr lang="en-US" smtClean="0"/>
              <a:t>10/31/2024</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61613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frame"/>
          <p:cNvSpPr/>
          <p:nvPr/>
        </p:nvSpPr>
        <p:spPr>
          <a:xfrm>
            <a:off x="1217610" y="1019175"/>
            <a:ext cx="6126480" cy="4572000"/>
          </a:xfrm>
          <a:prstGeom prst="rect">
            <a:avLst/>
          </a:prstGeom>
          <a:noFill/>
          <a:ln w="101600">
            <a:solidFill>
              <a:schemeClr val="accent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7923214" y="1371600"/>
            <a:ext cx="3124200" cy="2057400"/>
          </a:xfrm>
        </p:spPr>
        <p:txBody>
          <a:bodyPr anchor="b">
            <a:norm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400490" y="1202055"/>
            <a:ext cx="5760720" cy="4206240"/>
          </a:xfrm>
          <a:solidFill>
            <a:schemeClr val="bg1">
              <a:lumMod val="95000"/>
            </a:schemeClr>
          </a:solidFill>
        </p:spPr>
        <p:txBody>
          <a:bodyPr tIns="914400">
            <a:normAutofit/>
          </a:bodyPr>
          <a:lstStyle>
            <a:lvl1pPr marL="0" indent="0" algn="ctr">
              <a:spcBef>
                <a:spcPts val="0"/>
              </a:spcBef>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7923214" y="3536829"/>
            <a:ext cx="3124200" cy="1797171"/>
          </a:xfrm>
        </p:spPr>
        <p:txBody>
          <a:bodyPr>
            <a:normAutofit/>
          </a:bodyPr>
          <a:lstStyle>
            <a:lvl1pPr marL="0" indent="0">
              <a:spcBef>
                <a:spcPts val="8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3C41AE9-3D4A-4A08-B03D-DC6D2ADF5464}" type="datetime1">
              <a:rPr lang="en-US" smtClean="0"/>
              <a:t>10/31/2024</a:t>
            </a:fld>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193186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14" name="bottom graphic"/>
          <p:cNvGrpSpPr/>
          <p:nvPr/>
        </p:nvGrpSpPr>
        <p:grpSpPr>
          <a:xfrm>
            <a:off x="0" y="6309360"/>
            <a:ext cx="12190231" cy="548640"/>
            <a:chOff x="0" y="6309360"/>
            <a:chExt cx="12190231" cy="548640"/>
          </a:xfrm>
        </p:grpSpPr>
        <p:sp>
          <p:nvSpPr>
            <p:cNvPr id="7" name="Rectangle 6"/>
            <p:cNvSpPr/>
            <p:nvPr/>
          </p:nvSpPr>
          <p:spPr>
            <a:xfrm>
              <a:off x="0" y="6400800"/>
              <a:ext cx="12188825" cy="4572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grpSp>
        <p:nvGrpSpPr>
          <p:cNvPr id="10" name="top graphic"/>
          <p:cNvGrpSpPr/>
          <p:nvPr/>
        </p:nvGrpSpPr>
        <p:grpSpPr>
          <a:xfrm>
            <a:off x="1279" y="0"/>
            <a:ext cx="12188952" cy="320040"/>
            <a:chOff x="1279" y="0"/>
            <a:chExt cx="12188952" cy="320040"/>
          </a:xfrm>
        </p:grpSpPr>
        <p:sp>
          <p:nvSpPr>
            <p:cNvPr id="11" name="Rectangle 10"/>
            <p:cNvSpPr/>
            <p:nvPr/>
          </p:nvSpPr>
          <p:spPr>
            <a:xfrm>
              <a:off x="1279" y="0"/>
              <a:ext cx="12188952"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2" name="Rectangle 11"/>
            <p:cNvSpPr/>
            <p:nvPr/>
          </p:nvSpPr>
          <p:spPr>
            <a:xfrm>
              <a:off x="1279" y="170234"/>
              <a:ext cx="12188952" cy="1498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3" name="Rectangle 12"/>
            <p:cNvSpPr/>
            <p:nvPr/>
          </p:nvSpPr>
          <p:spPr>
            <a:xfrm>
              <a:off x="1279" y="231421"/>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sp>
        <p:nvSpPr>
          <p:cNvPr id="2" name="Title Placeholder 1"/>
          <p:cNvSpPr>
            <a:spLocks noGrp="1"/>
          </p:cNvSpPr>
          <p:nvPr>
            <p:ph type="title"/>
          </p:nvPr>
        </p:nvSpPr>
        <p:spPr>
          <a:xfrm>
            <a:off x="1522876" y="609600"/>
            <a:ext cx="9143538" cy="10668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76" y="1905000"/>
            <a:ext cx="9143538" cy="369746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bwMode="auto">
          <a:xfrm>
            <a:off x="1507498" y="6516865"/>
            <a:ext cx="6062145" cy="228600"/>
          </a:xfrm>
          <a:prstGeom prst="rect">
            <a:avLst/>
          </a:prstGeom>
        </p:spPr>
        <p:txBody>
          <a:bodyPr vert="horz" lIns="91440" tIns="45720" rIns="91440" bIns="45720" rtlCol="0" anchor="ctr"/>
          <a:lstStyle>
            <a:lvl1pPr algn="l">
              <a:defRPr sz="1100" cap="all" baseline="0">
                <a:solidFill>
                  <a:schemeClr val="bg1"/>
                </a:solidFill>
              </a:defRPr>
            </a:lvl1pPr>
          </a:lstStyle>
          <a:p>
            <a:r>
              <a:rPr lang="en-US" dirty="0"/>
              <a:t>Add a footer</a:t>
            </a:r>
          </a:p>
        </p:txBody>
      </p:sp>
      <p:sp>
        <p:nvSpPr>
          <p:cNvPr id="4" name="Date Placeholder 3"/>
          <p:cNvSpPr>
            <a:spLocks noGrp="1"/>
          </p:cNvSpPr>
          <p:nvPr>
            <p:ph type="dt" sz="half" idx="2"/>
          </p:nvPr>
        </p:nvSpPr>
        <p:spPr bwMode="auto">
          <a:xfrm>
            <a:off x="7994363" y="6516865"/>
            <a:ext cx="1327622" cy="228600"/>
          </a:xfrm>
          <a:prstGeom prst="rect">
            <a:avLst/>
          </a:prstGeom>
        </p:spPr>
        <p:txBody>
          <a:bodyPr vert="horz" lIns="91440" tIns="45720" rIns="91440" bIns="45720" rtlCol="0" anchor="ctr"/>
          <a:lstStyle>
            <a:lvl1pPr algn="r">
              <a:defRPr sz="1100">
                <a:solidFill>
                  <a:schemeClr val="bg1"/>
                </a:solidFill>
              </a:defRPr>
            </a:lvl1pPr>
          </a:lstStyle>
          <a:p>
            <a:fld id="{5C6E67D0-0200-42BE-A0B2-78C70FBBB312}" type="datetime1">
              <a:rPr lang="en-US" smtClean="0"/>
              <a:pPr/>
              <a:t>10/31/2024</a:t>
            </a:fld>
            <a:endParaRPr lang="en-US" dirty="0"/>
          </a:p>
        </p:txBody>
      </p:sp>
      <p:sp>
        <p:nvSpPr>
          <p:cNvPr id="6" name="Slide Number Placeholder 5"/>
          <p:cNvSpPr>
            <a:spLocks noGrp="1"/>
          </p:cNvSpPr>
          <p:nvPr>
            <p:ph type="sldNum" sz="quarter" idx="4"/>
          </p:nvPr>
        </p:nvSpPr>
        <p:spPr bwMode="auto">
          <a:xfrm>
            <a:off x="9730094" y="6516865"/>
            <a:ext cx="936319" cy="228600"/>
          </a:xfrm>
          <a:prstGeom prst="rect">
            <a:avLst/>
          </a:prstGeom>
        </p:spPr>
        <p:txBody>
          <a:bodyPr vert="horz" lIns="91440" tIns="45720" rIns="91440" bIns="45720" rtlCol="0" anchor="ctr"/>
          <a:lstStyle>
            <a:lvl1pPr algn="r">
              <a:defRPr sz="1100">
                <a:solidFill>
                  <a:schemeClr val="bg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331068189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1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accent1">
              <a:lumMod val="50000"/>
            </a:schemeClr>
          </a:solidFill>
          <a:latin typeface="+mj-lt"/>
          <a:ea typeface="+mj-ea"/>
          <a:cs typeface="+mj-cs"/>
        </a:defRPr>
      </a:lvl1pPr>
    </p:titleStyle>
    <p:bodyStyle>
      <a:lvl1pPr marL="274320" indent="-274320" algn="l" defTabSz="914400" rtl="0" eaLnBrk="1" latinLnBrk="0" hangingPunct="1">
        <a:lnSpc>
          <a:spcPct val="90000"/>
        </a:lnSpc>
        <a:spcBef>
          <a:spcPts val="1800"/>
        </a:spcBef>
        <a:buClr>
          <a:schemeClr val="tx1"/>
        </a:buClr>
        <a:buSzPct val="80000"/>
        <a:buFont typeface="Wingdings" pitchFamily="2" charset="2"/>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Clr>
          <a:schemeClr val="tx1"/>
        </a:buClr>
        <a:buSzPct val="10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tx1"/>
        </a:buClr>
        <a:buSzPct val="80000"/>
        <a:buFont typeface="Wingdings" pitchFamily="2" charset="2"/>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Clr>
          <a:schemeClr val="tx1"/>
        </a:buClr>
        <a:buSzPct val="100000"/>
        <a:buFont typeface="Arial"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Clr>
          <a:schemeClr val="tx1"/>
        </a:buClr>
        <a:buSzPct val="80000"/>
        <a:buFont typeface="Wingdings"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6DB1FF-24CF-49B8-BB65-FE0C3693201D}"/>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71099F-0E56-4BE5-B05B-51DF76890A65}"/>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AC0494-DF11-4B0E-A5D7-6DB8E75268C6}"/>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C932C-670A-4E44-B3F6-0BD080F0C010}" type="datetimeFigureOut">
              <a:rPr lang="en-GB" smtClean="0"/>
              <a:pPr/>
              <a:t>31/10/2024</a:t>
            </a:fld>
            <a:endParaRPr lang="en-GB"/>
          </a:p>
        </p:txBody>
      </p:sp>
      <p:sp>
        <p:nvSpPr>
          <p:cNvPr id="5" name="Footer Placeholder 4">
            <a:extLst>
              <a:ext uri="{FF2B5EF4-FFF2-40B4-BE49-F238E27FC236}">
                <a16:creationId xmlns:a16="http://schemas.microsoft.com/office/drawing/2014/main" id="{DD3C67C4-89A9-4F42-8938-4A4E422D94FE}"/>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0B23A7A-206B-4C5C-AB2B-1F071783EB3C}"/>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5A5129-AEE9-4312-B1B2-AE89CF6F70A3}" type="slidenum">
              <a:rPr lang="en-GB" smtClean="0"/>
              <a:pPr/>
              <a:t>‹#›</a:t>
            </a:fld>
            <a:endParaRPr lang="en-GB"/>
          </a:p>
        </p:txBody>
      </p:sp>
    </p:spTree>
    <p:extLst>
      <p:ext uri="{BB962C8B-B14F-4D97-AF65-F5344CB8AC3E}">
        <p14:creationId xmlns:p14="http://schemas.microsoft.com/office/powerpoint/2010/main" val="261419596"/>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ti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1.png"/><Relationship Id="rId5" Type="http://schemas.openxmlformats.org/officeDocument/2006/relationships/image" Target="../media/image6.pn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7.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5.jpeg"/><Relationship Id="rId5" Type="http://schemas.openxmlformats.org/officeDocument/2006/relationships/image" Target="../media/image6.png"/><Relationship Id="rId10" Type="http://schemas.openxmlformats.org/officeDocument/2006/relationships/image" Target="../media/image24.jpeg"/><Relationship Id="rId4" Type="http://schemas.openxmlformats.org/officeDocument/2006/relationships/image" Target="../media/image5.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29.png"/><Relationship Id="rId4" Type="http://schemas.openxmlformats.org/officeDocument/2006/relationships/image" Target="../media/image5.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0.jpe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chart" Target="../charts/char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65820" y="1196752"/>
            <a:ext cx="10441160" cy="3024336"/>
          </a:xfrm>
        </p:spPr>
        <p:txBody>
          <a:bodyPr>
            <a:noAutofit/>
          </a:bodyPr>
          <a:lstStyle/>
          <a:p>
            <a:pPr algn="ctr"/>
            <a:r>
              <a:rPr lang="en-GB" sz="4400" b="1" i="0" u="none" strike="noStrike" baseline="0" dirty="0" err="1">
                <a:solidFill>
                  <a:srgbClr val="FF0000"/>
                </a:solidFill>
                <a:effectLst>
                  <a:outerShdw blurRad="38100" dist="38100" dir="2700000" algn="tl">
                    <a:srgbClr val="000000">
                      <a:alpha val="43137"/>
                    </a:srgbClr>
                  </a:outerShdw>
                </a:effectLst>
                <a:latin typeface="CharterBT-Roman"/>
              </a:rPr>
              <a:t>MARitime</a:t>
            </a:r>
            <a:r>
              <a:rPr lang="en-GB" sz="4400" b="1" i="0" u="none" strike="noStrike" baseline="0" dirty="0">
                <a:solidFill>
                  <a:srgbClr val="FF0000"/>
                </a:solidFill>
                <a:effectLst>
                  <a:outerShdw blurRad="38100" dist="38100" dir="2700000" algn="tl">
                    <a:srgbClr val="000000">
                      <a:alpha val="43137"/>
                    </a:srgbClr>
                  </a:outerShdw>
                </a:effectLst>
                <a:latin typeface="CharterBT-Roman"/>
              </a:rPr>
              <a:t> Soft Skills for Onboard Healthy Nutrition and</a:t>
            </a:r>
            <a:r>
              <a:rPr lang="ro-RO" sz="4400" b="1" i="0" u="none" strike="noStrike" baseline="0" dirty="0">
                <a:solidFill>
                  <a:srgbClr val="FF0000"/>
                </a:solidFill>
                <a:effectLst>
                  <a:outerShdw blurRad="38100" dist="38100" dir="2700000" algn="tl">
                    <a:srgbClr val="000000">
                      <a:alpha val="43137"/>
                    </a:srgbClr>
                  </a:outerShdw>
                </a:effectLst>
                <a:latin typeface="CharterBT-Roman"/>
              </a:rPr>
              <a:t> </a:t>
            </a:r>
            <a:r>
              <a:rPr lang="en-GB" sz="4400" b="1" i="0" u="none" strike="noStrike" baseline="0" dirty="0" err="1">
                <a:solidFill>
                  <a:srgbClr val="FF0000"/>
                </a:solidFill>
                <a:effectLst>
                  <a:outerShdw blurRad="38100" dist="38100" dir="2700000" algn="tl">
                    <a:srgbClr val="000000">
                      <a:alpha val="43137"/>
                    </a:srgbClr>
                  </a:outerShdw>
                </a:effectLst>
                <a:latin typeface="CharterBT-Roman"/>
              </a:rPr>
              <a:t>CULinary</a:t>
            </a:r>
            <a:r>
              <a:rPr lang="en-GB" sz="4400" b="1" i="0" u="none" strike="noStrike" baseline="0" dirty="0">
                <a:solidFill>
                  <a:srgbClr val="FF0000"/>
                </a:solidFill>
                <a:effectLst>
                  <a:outerShdw blurRad="38100" dist="38100" dir="2700000" algn="tl">
                    <a:srgbClr val="000000">
                      <a:alpha val="43137"/>
                    </a:srgbClr>
                  </a:outerShdw>
                </a:effectLst>
                <a:latin typeface="CharterBT-Roman"/>
              </a:rPr>
              <a:t> Arts in Seagoing Services – </a:t>
            </a:r>
            <a:r>
              <a:rPr lang="ro-RO" sz="4400" b="1" i="0" u="none" strike="noStrike" baseline="0" dirty="0">
                <a:solidFill>
                  <a:srgbClr val="FF0000"/>
                </a:solidFill>
                <a:effectLst>
                  <a:outerShdw blurRad="38100" dist="38100" dir="2700000" algn="tl">
                    <a:srgbClr val="000000">
                      <a:alpha val="43137"/>
                    </a:srgbClr>
                  </a:outerShdw>
                </a:effectLst>
                <a:latin typeface="CharterBT-Roman"/>
              </a:rPr>
              <a:t>CUL</a:t>
            </a:r>
            <a:r>
              <a:rPr lang="en-GB" sz="4400" b="1" i="0" u="none" strike="noStrike" baseline="0" dirty="0">
                <a:solidFill>
                  <a:srgbClr val="FF0000"/>
                </a:solidFill>
                <a:effectLst>
                  <a:outerShdw blurRad="38100" dist="38100" dir="2700000" algn="tl">
                    <a:srgbClr val="000000">
                      <a:alpha val="43137"/>
                    </a:srgbClr>
                  </a:outerShdw>
                </a:effectLst>
                <a:latin typeface="CharterBT-Roman"/>
              </a:rPr>
              <a:t>-</a:t>
            </a:r>
            <a:r>
              <a:rPr lang="ro-RO" sz="4400" b="1" i="0" u="none" strike="noStrike" baseline="0" dirty="0">
                <a:solidFill>
                  <a:srgbClr val="FF0000"/>
                </a:solidFill>
                <a:effectLst>
                  <a:outerShdw blurRad="38100" dist="38100" dir="2700000" algn="tl">
                    <a:srgbClr val="000000">
                      <a:alpha val="43137"/>
                    </a:srgbClr>
                  </a:outerShdw>
                </a:effectLst>
                <a:latin typeface="CharterBT-Roman"/>
              </a:rPr>
              <a:t>MAR</a:t>
            </a:r>
            <a:r>
              <a:rPr lang="en-GB" sz="4400" b="1" i="0" u="none" strike="noStrike" baseline="0" dirty="0">
                <a:solidFill>
                  <a:srgbClr val="FF0000"/>
                </a:solidFill>
                <a:effectLst>
                  <a:outerShdw blurRad="38100" dist="38100" dir="2700000" algn="tl">
                    <a:srgbClr val="000000">
                      <a:alpha val="43137"/>
                    </a:srgbClr>
                  </a:outerShdw>
                </a:effectLst>
                <a:latin typeface="CharterBT-Roman"/>
              </a:rPr>
              <a:t>-</a:t>
            </a:r>
            <a:r>
              <a:rPr lang="ro-RO" sz="4400" b="1" i="0" u="none" strike="noStrike" baseline="0" dirty="0" err="1">
                <a:solidFill>
                  <a:srgbClr val="FF0000"/>
                </a:solidFill>
                <a:effectLst>
                  <a:outerShdw blurRad="38100" dist="38100" dir="2700000" algn="tl">
                    <a:srgbClr val="000000">
                      <a:alpha val="43137"/>
                    </a:srgbClr>
                  </a:outerShdw>
                </a:effectLst>
                <a:latin typeface="CharterBT-Roman"/>
              </a:rPr>
              <a:t>Skills</a:t>
            </a:r>
            <a:br>
              <a:rPr lang="en-GB" sz="4400" b="1" i="0" u="none" strike="noStrike" baseline="0" dirty="0">
                <a:solidFill>
                  <a:srgbClr val="FF0000"/>
                </a:solidFill>
                <a:effectLst>
                  <a:outerShdw blurRad="38100" dist="38100" dir="2700000" algn="tl">
                    <a:srgbClr val="000000">
                      <a:alpha val="43137"/>
                    </a:srgbClr>
                  </a:outerShdw>
                </a:effectLst>
                <a:latin typeface="CharterBT-Roman"/>
              </a:rPr>
            </a:br>
            <a:br>
              <a:rPr lang="en-GB" sz="4400" b="1" i="0" u="none" strike="noStrike" baseline="0" dirty="0">
                <a:solidFill>
                  <a:srgbClr val="FF0000"/>
                </a:solidFill>
                <a:effectLst>
                  <a:outerShdw blurRad="38100" dist="38100" dir="2700000" algn="tl">
                    <a:srgbClr val="000000">
                      <a:alpha val="43137"/>
                    </a:srgbClr>
                  </a:outerShdw>
                </a:effectLst>
                <a:latin typeface="CharterBT-Roman"/>
              </a:rPr>
            </a:br>
            <a:endParaRPr lang="en-US" sz="2400" b="1" dirty="0">
              <a:solidFill>
                <a:srgbClr val="0000FF"/>
              </a:solidFill>
              <a:effectLst>
                <a:outerShdw blurRad="38100" dist="38100" dir="2700000" algn="tl">
                  <a:srgbClr val="000000">
                    <a:alpha val="43137"/>
                  </a:srgbClr>
                </a:outerShdw>
              </a:effectLst>
              <a:highlight>
                <a:srgbClr val="FFFF00"/>
              </a:highlight>
            </a:endParaRPr>
          </a:p>
        </p:txBody>
      </p:sp>
      <p:sp>
        <p:nvSpPr>
          <p:cNvPr id="3" name="Content Placeholder 2"/>
          <p:cNvSpPr>
            <a:spLocks noGrp="1"/>
          </p:cNvSpPr>
          <p:nvPr>
            <p:ph type="subTitle" idx="1"/>
          </p:nvPr>
        </p:nvSpPr>
        <p:spPr>
          <a:xfrm>
            <a:off x="0" y="5230128"/>
            <a:ext cx="9626831" cy="898588"/>
          </a:xfrm>
        </p:spPr>
        <p:txBody>
          <a:bodyPr>
            <a:noAutofit/>
          </a:bodyPr>
          <a:lstStyle/>
          <a:p>
            <a:r>
              <a:rPr lang="en-GB" sz="2200" b="1" dirty="0">
                <a:solidFill>
                  <a:srgbClr val="7030A0"/>
                </a:solidFill>
              </a:rPr>
              <a:t>KA220-VET - Cooperation partnerships in vocational</a:t>
            </a:r>
            <a:r>
              <a:rPr lang="ro-RO" sz="2200" b="1" dirty="0">
                <a:solidFill>
                  <a:srgbClr val="7030A0"/>
                </a:solidFill>
              </a:rPr>
              <a:t> </a:t>
            </a:r>
            <a:r>
              <a:rPr lang="en-GB" sz="2200" b="1" dirty="0">
                <a:solidFill>
                  <a:srgbClr val="7030A0"/>
                </a:solidFill>
              </a:rPr>
              <a:t>education and training</a:t>
            </a:r>
            <a:endParaRPr lang="ro-RO" sz="2200" b="1" dirty="0">
              <a:solidFill>
                <a:srgbClr val="7030A0"/>
              </a:solidFill>
            </a:endParaRPr>
          </a:p>
          <a:p>
            <a:r>
              <a:rPr lang="en-GB" sz="2200" b="1" i="0" u="none" strike="noStrike" baseline="0" dirty="0">
                <a:solidFill>
                  <a:srgbClr val="7030A0"/>
                </a:solidFill>
              </a:rPr>
              <a:t>2023-1-RO01-KA220-HED-000155888</a:t>
            </a:r>
            <a:endParaRPr lang="en-US" sz="2200" b="1" dirty="0">
              <a:solidFill>
                <a:srgbClr val="7030A0"/>
              </a:solidFill>
            </a:endParaRPr>
          </a:p>
        </p:txBody>
      </p:sp>
      <p:pic>
        <p:nvPicPr>
          <p:cNvPr id="4" name="Picture 3">
            <a:extLst>
              <a:ext uri="{FF2B5EF4-FFF2-40B4-BE49-F238E27FC236}">
                <a16:creationId xmlns:a16="http://schemas.microsoft.com/office/drawing/2014/main" id="{FD23F522-17A5-9AB4-3989-B20C7839F7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66336" y="106446"/>
            <a:ext cx="989302" cy="985008"/>
          </a:xfrm>
          <a:prstGeom prst="rect">
            <a:avLst/>
          </a:prstGeom>
        </p:spPr>
      </p:pic>
      <p:pic>
        <p:nvPicPr>
          <p:cNvPr id="8" name="Picture 7">
            <a:extLst>
              <a:ext uri="{FF2B5EF4-FFF2-40B4-BE49-F238E27FC236}">
                <a16:creationId xmlns:a16="http://schemas.microsoft.com/office/drawing/2014/main" id="{905B9CB0-C9B2-50F4-419B-540CBE2F3522}"/>
              </a:ext>
            </a:extLst>
          </p:cNvPr>
          <p:cNvPicPr>
            <a:picLocks noChangeAspect="1"/>
          </p:cNvPicPr>
          <p:nvPr/>
        </p:nvPicPr>
        <p:blipFill>
          <a:blip r:embed="rId4"/>
          <a:stretch>
            <a:fillRect/>
          </a:stretch>
        </p:blipFill>
        <p:spPr>
          <a:xfrm>
            <a:off x="9046740" y="3363168"/>
            <a:ext cx="2950679" cy="2945505"/>
          </a:xfrm>
          <a:prstGeom prst="rect">
            <a:avLst/>
          </a:prstGeom>
        </p:spPr>
      </p:pic>
      <p:pic>
        <p:nvPicPr>
          <p:cNvPr id="15" name="Picture 14">
            <a:extLst>
              <a:ext uri="{FF2B5EF4-FFF2-40B4-BE49-F238E27FC236}">
                <a16:creationId xmlns:a16="http://schemas.microsoft.com/office/drawing/2014/main" id="{FAAE85A0-0DB3-5D39-CC8F-BF0D926E752C}"/>
              </a:ext>
            </a:extLst>
          </p:cNvPr>
          <p:cNvPicPr>
            <a:picLocks noChangeAspect="1"/>
          </p:cNvPicPr>
          <p:nvPr/>
        </p:nvPicPr>
        <p:blipFill>
          <a:blip r:embed="rId5"/>
          <a:stretch>
            <a:fillRect/>
          </a:stretch>
        </p:blipFill>
        <p:spPr>
          <a:xfrm>
            <a:off x="7407528" y="131252"/>
            <a:ext cx="844218" cy="854904"/>
          </a:xfrm>
          <a:prstGeom prst="rect">
            <a:avLst/>
          </a:prstGeom>
        </p:spPr>
      </p:pic>
      <p:pic>
        <p:nvPicPr>
          <p:cNvPr id="18" name="Picture 17">
            <a:extLst>
              <a:ext uri="{FF2B5EF4-FFF2-40B4-BE49-F238E27FC236}">
                <a16:creationId xmlns:a16="http://schemas.microsoft.com/office/drawing/2014/main" id="{F6F4E74A-7D7A-86B2-3269-4F9B1BD6AF08}"/>
              </a:ext>
            </a:extLst>
          </p:cNvPr>
          <p:cNvPicPr>
            <a:picLocks noChangeAspect="1"/>
          </p:cNvPicPr>
          <p:nvPr/>
        </p:nvPicPr>
        <p:blipFill>
          <a:blip r:embed="rId6"/>
          <a:stretch>
            <a:fillRect/>
          </a:stretch>
        </p:blipFill>
        <p:spPr>
          <a:xfrm>
            <a:off x="8700631" y="174645"/>
            <a:ext cx="1372001" cy="754426"/>
          </a:xfrm>
          <a:prstGeom prst="rect">
            <a:avLst/>
          </a:prstGeom>
        </p:spPr>
      </p:pic>
      <p:sp>
        <p:nvSpPr>
          <p:cNvPr id="28" name="TextBox 27">
            <a:extLst>
              <a:ext uri="{FF2B5EF4-FFF2-40B4-BE49-F238E27FC236}">
                <a16:creationId xmlns:a16="http://schemas.microsoft.com/office/drawing/2014/main" id="{5987D51E-D180-AAAF-9910-17A0ECD4CDCC}"/>
              </a:ext>
            </a:extLst>
          </p:cNvPr>
          <p:cNvSpPr txBox="1"/>
          <p:nvPr/>
        </p:nvSpPr>
        <p:spPr>
          <a:xfrm>
            <a:off x="65359" y="6276430"/>
            <a:ext cx="12058106" cy="523220"/>
          </a:xfrm>
          <a:prstGeom prst="rect">
            <a:avLst/>
          </a:prstGeom>
          <a:noFill/>
          <a:ln>
            <a:solidFill>
              <a:schemeClr val="accent1">
                <a:lumMod val="20000"/>
                <a:lumOff val="80000"/>
              </a:schemeClr>
            </a:solidFill>
          </a:ln>
        </p:spPr>
        <p:txBody>
          <a:bodyPr wrap="square">
            <a:spAutoFit/>
          </a:bodyPr>
          <a:lstStyle/>
          <a:p>
            <a:pPr algn="ctr"/>
            <a:r>
              <a:rPr lang="ro-RO" sz="1400" b="1" dirty="0" err="1">
                <a:effectLst/>
                <a:latin typeface="coranto-2"/>
              </a:rPr>
              <a:t>Disclaimer</a:t>
            </a:r>
            <a:r>
              <a:rPr lang="ro-RO" sz="1400" b="0" i="1" dirty="0">
                <a:solidFill>
                  <a:srgbClr val="0000FF"/>
                </a:solidFill>
                <a:effectLst/>
                <a:latin typeface="coranto-2"/>
              </a:rPr>
              <a:t>: </a:t>
            </a:r>
            <a:r>
              <a:rPr lang="en-GB" sz="1400" b="0" i="1" dirty="0">
                <a:solidFill>
                  <a:srgbClr val="0000FF"/>
                </a:solidFill>
                <a:effectLst/>
                <a:latin typeface="coranto-2"/>
              </a:rPr>
              <a:t>“Funded by the European Union. Views and opinions expressed are however those of the author(s) only and do not necessarily reflect those of the European Union or the ANPCDEFP. Neither the European Union nor the ANPCDEFP can be held responsible for them”</a:t>
            </a:r>
            <a:endParaRPr lang="en-GB" sz="1400" i="1" dirty="0">
              <a:solidFill>
                <a:srgbClr val="0000FF"/>
              </a:solidFill>
            </a:endParaRPr>
          </a:p>
        </p:txBody>
      </p:sp>
      <p:pic>
        <p:nvPicPr>
          <p:cNvPr id="1028" name="Picture 4" descr="EU logos for funding">
            <a:extLst>
              <a:ext uri="{FF2B5EF4-FFF2-40B4-BE49-F238E27FC236}">
                <a16:creationId xmlns:a16="http://schemas.microsoft.com/office/drawing/2014/main" id="{6E3F07EC-3A2A-90A3-0A0D-D91AF02DD42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3518"/>
          <a:stretch/>
        </p:blipFill>
        <p:spPr bwMode="auto">
          <a:xfrm>
            <a:off x="100977" y="69668"/>
            <a:ext cx="3152288" cy="6477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a:extLst>
              <a:ext uri="{FF2B5EF4-FFF2-40B4-BE49-F238E27FC236}">
                <a16:creationId xmlns:a16="http://schemas.microsoft.com/office/drawing/2014/main" id="{7ED44AD8-386B-4A85-A0AF-1E1BB069255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3029739" y="69668"/>
            <a:ext cx="1089900" cy="1180081"/>
          </a:xfrm>
          <a:prstGeom prst="rect">
            <a:avLst/>
          </a:prstGeom>
        </p:spPr>
      </p:pic>
      <p:pic>
        <p:nvPicPr>
          <p:cNvPr id="35" name="Picture 34">
            <a:extLst>
              <a:ext uri="{FF2B5EF4-FFF2-40B4-BE49-F238E27FC236}">
                <a16:creationId xmlns:a16="http://schemas.microsoft.com/office/drawing/2014/main" id="{7C7E9E89-C08E-EE44-7A41-1AB22B475DE4}"/>
              </a:ext>
            </a:extLst>
          </p:cNvPr>
          <p:cNvPicPr>
            <a:picLocks noChangeAspect="1"/>
          </p:cNvPicPr>
          <p:nvPr/>
        </p:nvPicPr>
        <p:blipFill>
          <a:blip r:embed="rId9"/>
          <a:stretch>
            <a:fillRect/>
          </a:stretch>
        </p:blipFill>
        <p:spPr>
          <a:xfrm>
            <a:off x="5875366" y="131252"/>
            <a:ext cx="1268781" cy="917109"/>
          </a:xfrm>
          <a:prstGeom prst="rect">
            <a:avLst/>
          </a:prstGeom>
        </p:spPr>
      </p:pic>
      <p:pic>
        <p:nvPicPr>
          <p:cNvPr id="36" name="Picture 35">
            <a:extLst>
              <a:ext uri="{FF2B5EF4-FFF2-40B4-BE49-F238E27FC236}">
                <a16:creationId xmlns:a16="http://schemas.microsoft.com/office/drawing/2014/main" id="{0FC39270-9532-8C00-47C4-F39126C6EB56}"/>
              </a:ext>
            </a:extLst>
          </p:cNvPr>
          <p:cNvPicPr>
            <a:picLocks noChangeAspect="1"/>
          </p:cNvPicPr>
          <p:nvPr/>
        </p:nvPicPr>
        <p:blipFill>
          <a:blip r:embed="rId10"/>
          <a:stretch>
            <a:fillRect/>
          </a:stretch>
        </p:blipFill>
        <p:spPr>
          <a:xfrm>
            <a:off x="10970403" y="11566"/>
            <a:ext cx="1182658" cy="1180081"/>
          </a:xfrm>
          <a:prstGeom prst="rect">
            <a:avLst/>
          </a:prstGeom>
        </p:spPr>
      </p:pic>
    </p:spTree>
    <p:extLst>
      <p:ext uri="{BB962C8B-B14F-4D97-AF65-F5344CB8AC3E}">
        <p14:creationId xmlns:p14="http://schemas.microsoft.com/office/powerpoint/2010/main" val="295718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1033950-EB88-34E3-27B1-E5E5633EBDC4}"/>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78372A19-A2F2-9093-D282-F4891A9955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74C06133-8254-FF68-1016-601E083AED67}"/>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2D7864EE-81FA-2256-BB98-835A5D6DA55B}"/>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E1D3236D-AFEA-7A21-156D-51FB7EB2E95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1E703E21-971F-EEEC-BF93-96CEC54BF2F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0B78C0C2-E84C-4AE6-997E-3A2E59D8ED03}"/>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0E61C2E2-4441-14A2-0AEA-5E15F5C4511C}"/>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54FA1633-E7A5-41C5-CFD6-A63FDEBD5A7A}"/>
              </a:ext>
            </a:extLst>
          </p:cNvPr>
          <p:cNvSpPr>
            <a:spLocks noGrp="1"/>
          </p:cNvSpPr>
          <p:nvPr>
            <p:ph type="title"/>
          </p:nvPr>
        </p:nvSpPr>
        <p:spPr/>
        <p:txBody>
          <a:bodyPr/>
          <a:lstStyle/>
          <a:p>
            <a:pPr algn="ctr"/>
            <a:r>
              <a:rPr kumimoji="0" lang="tr-TR" sz="2000" b="0" i="0" u="none" strike="noStrike" kern="0" cap="none" spc="0" normalizeH="0" baseline="0" noProof="0" dirty="0">
                <a:ln>
                  <a:noFill/>
                </a:ln>
                <a:solidFill>
                  <a:srgbClr val="333333"/>
                </a:solidFill>
                <a:effectLst/>
                <a:uLnTx/>
                <a:uFillTx/>
                <a:latin typeface="Calibri" panose="020F0502020204030204" pitchFamily="34" charset="0"/>
                <a:ea typeface="Times New Roman" panose="02020603050405020304" pitchFamily="18" charset="0"/>
                <a:cs typeface="Calibri" panose="020F0502020204030204" pitchFamily="34" charset="0"/>
              </a:rPr>
              <a:t>ANALYSIS OF THE SURVEY FOR GALLEY STAFF</a:t>
            </a:r>
            <a:br>
              <a:rPr kumimoji="0" lang="en-US" sz="2400" b="0" i="0" u="none" strike="noStrike" kern="100" cap="none" spc="0" normalizeH="0" baseline="0" noProof="0" dirty="0">
                <a:ln>
                  <a:noFill/>
                </a:ln>
                <a:solidFill>
                  <a:srgbClr val="94B6D2">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2" name="Picture 1">
            <a:extLst>
              <a:ext uri="{FF2B5EF4-FFF2-40B4-BE49-F238E27FC236}">
                <a16:creationId xmlns:a16="http://schemas.microsoft.com/office/drawing/2014/main" id="{ED911907-0379-3DA1-0139-1EFA5D7413EB}"/>
              </a:ext>
            </a:extLst>
          </p:cNvPr>
          <p:cNvPicPr>
            <a:picLocks noChangeAspect="1"/>
          </p:cNvPicPr>
          <p:nvPr/>
        </p:nvPicPr>
        <p:blipFill>
          <a:blip r:embed="rId9"/>
          <a:stretch>
            <a:fillRect/>
          </a:stretch>
        </p:blipFill>
        <p:spPr>
          <a:xfrm>
            <a:off x="2782162" y="2060848"/>
            <a:ext cx="6534150" cy="3676650"/>
          </a:xfrm>
          <a:prstGeom prst="rect">
            <a:avLst/>
          </a:prstGeom>
        </p:spPr>
      </p:pic>
    </p:spTree>
    <p:extLst>
      <p:ext uri="{BB962C8B-B14F-4D97-AF65-F5344CB8AC3E}">
        <p14:creationId xmlns:p14="http://schemas.microsoft.com/office/powerpoint/2010/main" val="3803018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0FAF714-83D8-AA10-9A3A-DD4785284EDF}"/>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F01E2446-6C68-BFEF-CC87-EA77DE2D65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4CBFFC9A-4033-3A00-C2CE-269B6AB8B2FD}"/>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4D01C7BC-E4D2-19C7-1F73-DBC3563B27D6}"/>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59392CA0-C9A8-CB42-948F-0BC84708FBE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81225297-C5CE-CE44-55E0-0E9EAF092EA4}"/>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90D571BF-418C-91AB-ACA1-45915D4AE8EC}"/>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200B7DAE-220F-7271-12A7-DC70883D15ED}"/>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7740B2EE-4EC8-A725-9A71-30FE4F4FD440}"/>
              </a:ext>
            </a:extLst>
          </p:cNvPr>
          <p:cNvSpPr>
            <a:spLocks noGrp="1"/>
          </p:cNvSpPr>
          <p:nvPr>
            <p:ph type="title"/>
          </p:nvPr>
        </p:nvSpPr>
        <p:spPr/>
        <p:txBody>
          <a:bodyPr/>
          <a:lstStyle/>
          <a:p>
            <a:pPr algn="ctr">
              <a:lnSpc>
                <a:spcPts val="2040"/>
              </a:lnSpc>
              <a:spcAft>
                <a:spcPts val="720"/>
              </a:spcAft>
            </a:pPr>
            <a:r>
              <a:rPr lang="tr-TR" sz="2000" kern="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ANALYSIS OF THE SURVEY FOR GALLEY STAFF</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2" name="Resim 1" descr="metin, ekran görüntüsü, daire, diyagram içeren bir resim&#10;&#10;Açıklama otomatik olarak oluşturuldu">
            <a:extLst>
              <a:ext uri="{FF2B5EF4-FFF2-40B4-BE49-F238E27FC236}">
                <a16:creationId xmlns:a16="http://schemas.microsoft.com/office/drawing/2014/main" id="{4AAAA16F-DE8F-A3B7-E78C-64A1ABEC66C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35613" y="1988840"/>
            <a:ext cx="2912745" cy="1729740"/>
          </a:xfrm>
          <a:prstGeom prst="rect">
            <a:avLst/>
          </a:prstGeom>
          <a:noFill/>
          <a:ln w="12700">
            <a:solidFill>
              <a:sysClr val="windowText" lastClr="000000"/>
            </a:solidFill>
          </a:ln>
        </p:spPr>
      </p:pic>
      <p:pic>
        <p:nvPicPr>
          <p:cNvPr id="3" name="Resim 2" descr="metin, ekran görüntüsü, daire, diyagram içeren bir resim&#10;&#10;Açıklama otomatik olarak oluşturuldu">
            <a:extLst>
              <a:ext uri="{FF2B5EF4-FFF2-40B4-BE49-F238E27FC236}">
                <a16:creationId xmlns:a16="http://schemas.microsoft.com/office/drawing/2014/main" id="{81E7279B-44E8-1D6A-4352-FE6F9916BB0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17677" y="1988840"/>
            <a:ext cx="2872740" cy="1729740"/>
          </a:xfrm>
          <a:prstGeom prst="rect">
            <a:avLst/>
          </a:prstGeom>
          <a:noFill/>
          <a:ln w="12700">
            <a:solidFill>
              <a:sysClr val="windowText" lastClr="000000"/>
            </a:solidFill>
          </a:ln>
        </p:spPr>
      </p:pic>
      <p:pic>
        <p:nvPicPr>
          <p:cNvPr id="5" name="Resim 3">
            <a:extLst>
              <a:ext uri="{FF2B5EF4-FFF2-40B4-BE49-F238E27FC236}">
                <a16:creationId xmlns:a16="http://schemas.microsoft.com/office/drawing/2014/main" id="{C06143F6-8926-CA4F-95E0-043D1E152A60}"/>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48944" y="4585027"/>
            <a:ext cx="2830830" cy="1708150"/>
          </a:xfrm>
          <a:prstGeom prst="rect">
            <a:avLst/>
          </a:prstGeom>
          <a:noFill/>
          <a:ln w="12700">
            <a:solidFill>
              <a:sysClr val="windowText" lastClr="000000"/>
            </a:solidFill>
          </a:ln>
        </p:spPr>
      </p:pic>
      <p:pic>
        <p:nvPicPr>
          <p:cNvPr id="6" name="Resim 4" descr="metin, ekran görüntüsü, daire, diyagram içeren bir resim&#10;&#10;Açıklama otomatik olarak oluşturuldu">
            <a:extLst>
              <a:ext uri="{FF2B5EF4-FFF2-40B4-BE49-F238E27FC236}">
                <a16:creationId xmlns:a16="http://schemas.microsoft.com/office/drawing/2014/main" id="{7AF2D0D3-6153-2412-0A02-A99574248A6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78002" y="4437112"/>
            <a:ext cx="2812415" cy="1708150"/>
          </a:xfrm>
          <a:prstGeom prst="rect">
            <a:avLst/>
          </a:prstGeom>
          <a:noFill/>
          <a:ln w="12700">
            <a:solidFill>
              <a:sysClr val="windowText" lastClr="000000"/>
            </a:solidFill>
          </a:ln>
        </p:spPr>
      </p:pic>
    </p:spTree>
    <p:extLst>
      <p:ext uri="{BB962C8B-B14F-4D97-AF65-F5344CB8AC3E}">
        <p14:creationId xmlns:p14="http://schemas.microsoft.com/office/powerpoint/2010/main" val="1892531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F63561E-873D-0C0B-5A7C-4D4050E44C38}"/>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7DC9E3E7-5180-F2B4-4E58-763368EAC9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E5CBF4B3-4CA4-8D9F-AEC4-BBD515624EE3}"/>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4869CC29-6EA2-A4F9-78B4-568DFB5E26D5}"/>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90C3A342-9D62-3361-3A42-1372F0BE7CB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77198D52-852A-8DB6-4E09-F685DCCC105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791DD2AB-6CF0-D881-4F7A-1C938E1E0918}"/>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AA8C6328-F2FC-B6D2-A650-6C4268A2FB2D}"/>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2FF50019-82EC-1C94-451A-6468B7AC2816}"/>
              </a:ext>
            </a:extLst>
          </p:cNvPr>
          <p:cNvSpPr>
            <a:spLocks noGrp="1"/>
          </p:cNvSpPr>
          <p:nvPr>
            <p:ph type="title"/>
          </p:nvPr>
        </p:nvSpPr>
        <p:spPr/>
        <p:txBody>
          <a:bodyPr/>
          <a:lstStyle/>
          <a:p>
            <a:pPr algn="ctr">
              <a:lnSpc>
                <a:spcPts val="2040"/>
              </a:lnSpc>
              <a:spcAft>
                <a:spcPts val="720"/>
              </a:spcAft>
            </a:pPr>
            <a:r>
              <a:rPr lang="tr-TR" sz="2000" kern="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ANALYSIS OF THE SURVEY FOR GALLEY STAFF</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4" name="Resim 5" descr="metin, ekran görüntüsü, diyagram, daire içeren bir resim&#10;&#10;Açıklama otomatik olarak oluşturuldu">
            <a:extLst>
              <a:ext uri="{FF2B5EF4-FFF2-40B4-BE49-F238E27FC236}">
                <a16:creationId xmlns:a16="http://schemas.microsoft.com/office/drawing/2014/main" id="{A9A33598-D2C7-1878-4484-7C678CC9E6E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208780" y="2335530"/>
            <a:ext cx="3771265" cy="2186940"/>
          </a:xfrm>
          <a:prstGeom prst="rect">
            <a:avLst/>
          </a:prstGeom>
          <a:noFill/>
          <a:ln w="12700">
            <a:solidFill>
              <a:sysClr val="windowText" lastClr="000000"/>
            </a:solidFill>
          </a:ln>
        </p:spPr>
      </p:pic>
      <p:pic>
        <p:nvPicPr>
          <p:cNvPr id="3074" name="Picture 2" descr="World Largest Container Ship Leaves The UK">
            <a:extLst>
              <a:ext uri="{FF2B5EF4-FFF2-40B4-BE49-F238E27FC236}">
                <a16:creationId xmlns:a16="http://schemas.microsoft.com/office/drawing/2014/main" id="{19FC6E0B-E5F5-590E-DC45-8B33A67C89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0596" y="499100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ROS YACHT FOR CHARTER | FRASER">
            <a:extLst>
              <a:ext uri="{FF2B5EF4-FFF2-40B4-BE49-F238E27FC236}">
                <a16:creationId xmlns:a16="http://schemas.microsoft.com/office/drawing/2014/main" id="{34C72AE7-17DE-B455-EB5C-3B7D787B69F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812" y="1496601"/>
            <a:ext cx="2857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79BE1000-BC6F-C6A6-B986-5C877D214A2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3812" y="3284984"/>
            <a:ext cx="15906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ost Luxurious Cruises | Architectural Digest">
            <a:extLst>
              <a:ext uri="{FF2B5EF4-FFF2-40B4-BE49-F238E27FC236}">
                <a16:creationId xmlns:a16="http://schemas.microsoft.com/office/drawing/2014/main" id="{EF029D6E-9ECA-4D07-609B-4E4E424F3C2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22562" y="5133884"/>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9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AD009E3-7EDC-ED0C-E74D-14CBB2F23370}"/>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3CAAC96C-E43B-8522-FE8B-F142E78621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A8EA711C-2DA5-314F-6D36-F44A59E3E6B8}"/>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297306C9-4034-AB0B-9349-928E64C34390}"/>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4B9EDAD0-1102-EF73-5A49-63EBB21C9DA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EE263F2B-DAD3-2DD0-D8F8-3CF063DA16F4}"/>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8B8DD56F-7A63-19D2-E53A-450E650F2B50}"/>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4E6D3B77-8878-5CFD-58E8-7599E3660642}"/>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9B042CC0-AE0A-0190-3B45-6B02921647AA}"/>
              </a:ext>
            </a:extLst>
          </p:cNvPr>
          <p:cNvSpPr>
            <a:spLocks noGrp="1"/>
          </p:cNvSpPr>
          <p:nvPr>
            <p:ph type="title"/>
          </p:nvPr>
        </p:nvSpPr>
        <p:spPr/>
        <p:txBody>
          <a:bodyPr/>
          <a:lstStyle/>
          <a:p>
            <a:pPr algn="ctr">
              <a:lnSpc>
                <a:spcPts val="2040"/>
              </a:lnSpc>
              <a:spcAft>
                <a:spcPts val="720"/>
              </a:spcAft>
            </a:pPr>
            <a:r>
              <a:rPr lang="tr-TR" sz="2000" kern="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ANALYSIS OF THE SURVEY FOR GALLEY STAFF</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Box 2">
            <a:extLst>
              <a:ext uri="{FF2B5EF4-FFF2-40B4-BE49-F238E27FC236}">
                <a16:creationId xmlns:a16="http://schemas.microsoft.com/office/drawing/2014/main" id="{A2DE8B38-3FAF-E27F-8B16-F7B3B379CF97}"/>
              </a:ext>
            </a:extLst>
          </p:cNvPr>
          <p:cNvSpPr txBox="1"/>
          <p:nvPr/>
        </p:nvSpPr>
        <p:spPr>
          <a:xfrm>
            <a:off x="1125860" y="912060"/>
            <a:ext cx="9433048" cy="4202882"/>
          </a:xfrm>
          <a:prstGeom prst="rect">
            <a:avLst/>
          </a:prstGeom>
          <a:noFill/>
          <a:ln>
            <a:solidFill>
              <a:schemeClr val="accent1">
                <a:lumMod val="20000"/>
                <a:lumOff val="80000"/>
              </a:schemeClr>
            </a:solidFill>
          </a:ln>
        </p:spPr>
        <p:txBody>
          <a:bodyPr wrap="square">
            <a:spAutoFit/>
          </a:bodyPr>
          <a:lstStyle/>
          <a:p>
            <a:pPr marL="342900" lvl="0" indent="-342900" algn="just">
              <a:lnSpc>
                <a:spcPct val="150000"/>
              </a:lnSpc>
              <a:buFont typeface="Symbol" panose="05050102010706020507" pitchFamily="18" charset="2"/>
              <a:buChar char=""/>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endParaRPr lang="en-US" kern="1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Most galley staff think they know what they should cook to keep the crew healthy. It means that they know the nutritional values and properties of foods and the food groups that seafarers need to work efficiently.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They also know the positive effects of good food on people, and why eating a nice meal is important for the motivation of the crew.</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About ten percent of the respondents do not know much about menu planning. Although this is a low number, this is a very important issue, and it is crucial to provide both the existing galley staff and the new entrants with some kind of refreshing training and examples of good practices.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911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FA699BE-AFA9-6C01-72E1-140DE9D007FE}"/>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63D15855-ADE0-E408-419C-7DC3FC9C84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EC5221AC-6462-3F58-3EB7-53875D20B1D1}"/>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D126E1E7-D6E9-5DA3-77DD-F03120284192}"/>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1AB14DF2-C634-06E0-14E3-2CDF84E5E4B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143B0482-188B-17A2-AB3F-438683FA07D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BE0824EA-9E33-AF1C-C47E-7CF493C1D944}"/>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8ACB4AEA-A30E-3A51-9D96-B62F1DBB31E0}"/>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75FEEFF7-732A-53D4-373F-D4D6096F3F00}"/>
              </a:ext>
            </a:extLst>
          </p:cNvPr>
          <p:cNvSpPr>
            <a:spLocks noGrp="1"/>
          </p:cNvSpPr>
          <p:nvPr>
            <p:ph type="title"/>
          </p:nvPr>
        </p:nvSpPr>
        <p:spPr/>
        <p:txBody>
          <a:bodyPr/>
          <a:lstStyle/>
          <a:p>
            <a:pPr algn="ctr">
              <a:lnSpc>
                <a:spcPts val="2040"/>
              </a:lnSpc>
              <a:spcAft>
                <a:spcPts val="720"/>
              </a:spcAft>
            </a:pPr>
            <a:r>
              <a:rPr lang="tr-TR" sz="2000" kern="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ANALYSIS OF THE SURVEY FOR GALLEY STAFF</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Box 2">
            <a:extLst>
              <a:ext uri="{FF2B5EF4-FFF2-40B4-BE49-F238E27FC236}">
                <a16:creationId xmlns:a16="http://schemas.microsoft.com/office/drawing/2014/main" id="{F32DEC93-BBA5-A545-FAC3-DC47D6236462}"/>
              </a:ext>
            </a:extLst>
          </p:cNvPr>
          <p:cNvSpPr txBox="1"/>
          <p:nvPr/>
        </p:nvSpPr>
        <p:spPr>
          <a:xfrm>
            <a:off x="1125860" y="912060"/>
            <a:ext cx="9433048" cy="4305474"/>
          </a:xfrm>
          <a:prstGeom prst="rect">
            <a:avLst/>
          </a:prstGeom>
          <a:noFill/>
          <a:ln>
            <a:solidFill>
              <a:schemeClr val="accent1">
                <a:lumMod val="20000"/>
                <a:lumOff val="80000"/>
              </a:schemeClr>
            </a:solidFill>
          </a:ln>
        </p:spPr>
        <p:txBody>
          <a:bodyPr wrap="square">
            <a:spAutoFit/>
          </a:bodyPr>
          <a:lstStyle/>
          <a:p>
            <a:pPr marL="342900" lvl="0" indent="-342900" algn="just">
              <a:lnSpc>
                <a:spcPct val="150000"/>
              </a:lnSpc>
              <a:buFont typeface="Symbol" panose="05050102010706020507" pitchFamily="18" charset="2"/>
              <a:buChar char=""/>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endParaRPr lang="en-US" kern="1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Galley staff know how important it is to cook meals belonging to different nations; however, about one-fourth of the respondents need to know the international recipes.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It would be appropriate to inform galley staff about the basic foods that should be kept in the galley all the time, and what their nutritional values are.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majority of the personnel are quite knowledgeable about sustainability. However, since this result cannot be generalized to all staff, it should be ensured that all galley staff are aware of this issue and for this, training on sustainability should be provided.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91B1533F-4426-B5A8-CD74-AF76AFCBCA85}"/>
              </a:ext>
            </a:extLst>
          </p:cNvPr>
          <p:cNvPicPr>
            <a:picLocks noChangeAspect="1"/>
          </p:cNvPicPr>
          <p:nvPr/>
        </p:nvPicPr>
        <p:blipFill>
          <a:blip r:embed="rId9"/>
          <a:stretch>
            <a:fillRect/>
          </a:stretch>
        </p:blipFill>
        <p:spPr>
          <a:xfrm>
            <a:off x="1605236" y="4869160"/>
            <a:ext cx="2619375" cy="1743075"/>
          </a:xfrm>
          <a:prstGeom prst="rect">
            <a:avLst/>
          </a:prstGeom>
        </p:spPr>
      </p:pic>
      <p:pic>
        <p:nvPicPr>
          <p:cNvPr id="5" name="Picture 4">
            <a:extLst>
              <a:ext uri="{FF2B5EF4-FFF2-40B4-BE49-F238E27FC236}">
                <a16:creationId xmlns:a16="http://schemas.microsoft.com/office/drawing/2014/main" id="{88BC73CF-2283-FF76-7574-3DD7690B8A35}"/>
              </a:ext>
            </a:extLst>
          </p:cNvPr>
          <p:cNvPicPr>
            <a:picLocks noChangeAspect="1"/>
          </p:cNvPicPr>
          <p:nvPr/>
        </p:nvPicPr>
        <p:blipFill>
          <a:blip r:embed="rId10"/>
          <a:stretch>
            <a:fillRect/>
          </a:stretch>
        </p:blipFill>
        <p:spPr>
          <a:xfrm>
            <a:off x="6529761" y="4869160"/>
            <a:ext cx="2760090" cy="1743075"/>
          </a:xfrm>
          <a:prstGeom prst="rect">
            <a:avLst/>
          </a:prstGeom>
        </p:spPr>
      </p:pic>
    </p:spTree>
    <p:extLst>
      <p:ext uri="{BB962C8B-B14F-4D97-AF65-F5344CB8AC3E}">
        <p14:creationId xmlns:p14="http://schemas.microsoft.com/office/powerpoint/2010/main" val="390072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2804D7A-C090-4228-E986-6D59BAB11223}"/>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6DAA1C77-ED01-74F1-9E0D-600C016913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6268" y="73897"/>
            <a:ext cx="597924" cy="595329"/>
          </a:xfrm>
          <a:prstGeom prst="rect">
            <a:avLst/>
          </a:prstGeom>
        </p:spPr>
      </p:pic>
      <p:pic>
        <p:nvPicPr>
          <p:cNvPr id="16" name="Picture 15">
            <a:extLst>
              <a:ext uri="{FF2B5EF4-FFF2-40B4-BE49-F238E27FC236}">
                <a16:creationId xmlns:a16="http://schemas.microsoft.com/office/drawing/2014/main" id="{86696896-4C8A-D25D-28A9-491CBC99CB41}"/>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0965FBDB-487C-8D3B-9489-45822EBAD9A5}"/>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0A36BB39-42C2-169E-9969-9BBD1E91EA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2BCBDBDD-4F00-7DA9-4A40-B8667D0980B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264066" y="73897"/>
            <a:ext cx="632619" cy="661459"/>
          </a:xfrm>
          <a:prstGeom prst="rect">
            <a:avLst/>
          </a:prstGeom>
        </p:spPr>
      </p:pic>
      <p:pic>
        <p:nvPicPr>
          <p:cNvPr id="22" name="Picture 21">
            <a:extLst>
              <a:ext uri="{FF2B5EF4-FFF2-40B4-BE49-F238E27FC236}">
                <a16:creationId xmlns:a16="http://schemas.microsoft.com/office/drawing/2014/main" id="{4989B1B8-C345-C161-E5D1-39118993D936}"/>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166B68A0-B897-6320-8DA0-D0D3B559C327}"/>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21600F7D-C90B-3C3E-F693-483FF42AFEE6}"/>
              </a:ext>
            </a:extLst>
          </p:cNvPr>
          <p:cNvSpPr>
            <a:spLocks noGrp="1"/>
          </p:cNvSpPr>
          <p:nvPr>
            <p:ph type="title"/>
          </p:nvPr>
        </p:nvSpPr>
        <p:spPr/>
        <p:txBody>
          <a:bodyPr/>
          <a:lstStyle/>
          <a:p>
            <a:pPr algn="ctr">
              <a:lnSpc>
                <a:spcPts val="2040"/>
              </a:lnSpc>
              <a:spcAft>
                <a:spcPts val="720"/>
              </a:spcAft>
            </a:pPr>
            <a:r>
              <a:rPr lang="tr-TR" sz="2000" kern="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ANALYSIS OF THE SURVEY FOR GALLEY STAFF</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Box 2">
            <a:extLst>
              <a:ext uri="{FF2B5EF4-FFF2-40B4-BE49-F238E27FC236}">
                <a16:creationId xmlns:a16="http://schemas.microsoft.com/office/drawing/2014/main" id="{99EA3B5B-104E-7856-7602-918588E80E2D}"/>
              </a:ext>
            </a:extLst>
          </p:cNvPr>
          <p:cNvSpPr txBox="1"/>
          <p:nvPr/>
        </p:nvSpPr>
        <p:spPr>
          <a:xfrm>
            <a:off x="1125860" y="912060"/>
            <a:ext cx="9433048" cy="5551969"/>
          </a:xfrm>
          <a:prstGeom prst="rect">
            <a:avLst/>
          </a:prstGeom>
          <a:noFill/>
          <a:ln>
            <a:solidFill>
              <a:schemeClr val="accent1">
                <a:lumMod val="20000"/>
                <a:lumOff val="80000"/>
              </a:schemeClr>
            </a:solidFill>
          </a:ln>
        </p:spPr>
        <p:txBody>
          <a:bodyPr wrap="square">
            <a:spAutoFit/>
          </a:bodyPr>
          <a:lstStyle/>
          <a:p>
            <a:pPr marL="342900" lvl="0" indent="-342900" algn="just">
              <a:lnSpc>
                <a:spcPct val="150000"/>
              </a:lnSpc>
              <a:buFont typeface="Symbol" panose="05050102010706020507" pitchFamily="18" charset="2"/>
              <a:buChar char=""/>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endParaRPr lang="en-US" kern="1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kern="100" dirty="0">
                <a:latin typeface="Times New Roman" panose="02020603050405020304" pitchFamily="18" charset="0"/>
                <a:ea typeface="Calibri" panose="020F0502020204030204" pitchFamily="34" charset="0"/>
                <a:cs typeface="Times New Roman" panose="02020603050405020304" pitchFamily="18" charset="0"/>
              </a:rPr>
              <a:t>G</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alley staff need to be well informed about this issue. It is necessary to follow the developments in the field of environmentally friendly practices in galleys or galleys to provide refreshment training for the staff. They should know what steps they can take both individually and together with the other members of the galley staff to provide sustainability in the galleys.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galley staff obey the hygiene rules except for the failure to wear aprons, bonnets, and gloves. On the other hand, allowing unauthorized persons to enter the galley is a negative step that jeopardizes hygiene. For this reason, it is beneficial to reconsider the hygiene issue in general in all aspects and to increase the level of awareness of the personnel by providing training at specified intervals to refresh their knowledge and inform them about emerging threats that may cause problems.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6216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F2078F4-153A-B7D2-439C-F29D92AC1222}"/>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F2733EB6-2BB7-98CE-D046-6A0065059C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6268" y="73897"/>
            <a:ext cx="597924" cy="595329"/>
          </a:xfrm>
          <a:prstGeom prst="rect">
            <a:avLst/>
          </a:prstGeom>
        </p:spPr>
      </p:pic>
      <p:pic>
        <p:nvPicPr>
          <p:cNvPr id="16" name="Picture 15">
            <a:extLst>
              <a:ext uri="{FF2B5EF4-FFF2-40B4-BE49-F238E27FC236}">
                <a16:creationId xmlns:a16="http://schemas.microsoft.com/office/drawing/2014/main" id="{822717B2-4CBC-BB6E-E7B2-93B247F6AC56}"/>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760FA53D-8C35-AABC-52FB-6B3519581979}"/>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E9D3B62B-A8D5-5517-FE01-A0ACF11170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B1442D42-C938-FD37-9CE1-B5963602FC8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264066" y="73897"/>
            <a:ext cx="632619" cy="661459"/>
          </a:xfrm>
          <a:prstGeom prst="rect">
            <a:avLst/>
          </a:prstGeom>
        </p:spPr>
      </p:pic>
      <p:pic>
        <p:nvPicPr>
          <p:cNvPr id="22" name="Picture 21">
            <a:extLst>
              <a:ext uri="{FF2B5EF4-FFF2-40B4-BE49-F238E27FC236}">
                <a16:creationId xmlns:a16="http://schemas.microsoft.com/office/drawing/2014/main" id="{CC1ADFDC-3773-115B-E229-5C9043B7D477}"/>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1CAE8812-6743-A058-82D0-FE96AA5B11D9}"/>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D7039F61-2E61-D975-9E42-98D033F4742C}"/>
              </a:ext>
            </a:extLst>
          </p:cNvPr>
          <p:cNvSpPr>
            <a:spLocks noGrp="1"/>
          </p:cNvSpPr>
          <p:nvPr>
            <p:ph type="title"/>
          </p:nvPr>
        </p:nvSpPr>
        <p:spPr/>
        <p:txBody>
          <a:bodyPr/>
          <a:lstStyle/>
          <a:p>
            <a:pPr algn="ctr">
              <a:lnSpc>
                <a:spcPts val="2040"/>
              </a:lnSpc>
              <a:spcAft>
                <a:spcPts val="720"/>
              </a:spcAft>
            </a:pPr>
            <a:r>
              <a:rPr lang="tr-TR" sz="2000" kern="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ANALYSIS OF THE SURVEY FOR GALLEY STAFF</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Box 2">
            <a:extLst>
              <a:ext uri="{FF2B5EF4-FFF2-40B4-BE49-F238E27FC236}">
                <a16:creationId xmlns:a16="http://schemas.microsoft.com/office/drawing/2014/main" id="{BAF984A1-BE58-AB1A-D7AB-2E3C11D9B2BA}"/>
              </a:ext>
            </a:extLst>
          </p:cNvPr>
          <p:cNvSpPr txBox="1"/>
          <p:nvPr/>
        </p:nvSpPr>
        <p:spPr>
          <a:xfrm>
            <a:off x="1125860" y="912060"/>
            <a:ext cx="9433048" cy="4305474"/>
          </a:xfrm>
          <a:prstGeom prst="rect">
            <a:avLst/>
          </a:prstGeom>
          <a:noFill/>
          <a:ln>
            <a:solidFill>
              <a:schemeClr val="accent1">
                <a:lumMod val="20000"/>
                <a:lumOff val="80000"/>
              </a:schemeClr>
            </a:solidFill>
          </a:ln>
        </p:spPr>
        <p:txBody>
          <a:bodyPr wrap="square">
            <a:spAutoFit/>
          </a:bodyPr>
          <a:lstStyle/>
          <a:p>
            <a:pPr marL="342900" lvl="0" indent="-342900" algn="just">
              <a:lnSpc>
                <a:spcPct val="150000"/>
              </a:lnSpc>
              <a:buFont typeface="Symbol" panose="05050102010706020507" pitchFamily="18" charset="2"/>
              <a:buChar char=""/>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endParaRPr lang="en-US" kern="1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Training programs for culinary skills and food safety practices should be provided regularly to ensure that galley staff stay updated with best practices, regulations, and evolving culinary trends. The frequency of these training programs can depend on several factors, such as the nature of the ship's operations, crew turnover, and changes in food safety regulations.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problems that the galley staff have regarding fresh ingredients and budget constraints are the ones that should be solved as soon as possible.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Galley staff should be provided with more storage space and more fresh products.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50000"/>
              </a:lnSpc>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579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289A7D3-4D39-EB7F-C430-E1B7678FC8E0}"/>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54938C55-0F56-2193-BAF8-F70A912CCA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15D568C6-DB19-F1C7-1B2B-68637543A607}"/>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5D750342-296B-9B43-605C-0CE1044AA6E8}"/>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C59D37F3-7B43-F6B7-7907-0E3969F19F5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DDC4C2F4-E28D-FAAA-9E1B-ABF0272B095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2718AAA9-7FE3-94EF-492D-756448B41BAD}"/>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920DE08C-6F4E-D4C0-3DA7-0E21C42D3611}"/>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BB7B1A13-FEA1-8D79-75B2-F2DEAA80AFD2}"/>
              </a:ext>
            </a:extLst>
          </p:cNvPr>
          <p:cNvSpPr>
            <a:spLocks noGrp="1"/>
          </p:cNvSpPr>
          <p:nvPr>
            <p:ph type="title"/>
          </p:nvPr>
        </p:nvSpPr>
        <p:spPr/>
        <p:txBody>
          <a:bodyPr/>
          <a:lstStyle/>
          <a:p>
            <a:pPr algn="ctr">
              <a:lnSpc>
                <a:spcPts val="2040"/>
              </a:lnSpc>
              <a:spcAft>
                <a:spcPts val="720"/>
              </a:spcAft>
            </a:pPr>
            <a:r>
              <a:rPr lang="tr-TR" sz="2000" kern="0" dirty="0">
                <a:solidFill>
                  <a:srgbClr val="333333"/>
                </a:solidFill>
                <a:effectLst/>
                <a:ea typeface="Times New Roman" panose="02020603050405020304" pitchFamily="18" charset="0"/>
                <a:cs typeface="Times New Roman" panose="02020603050405020304" pitchFamily="18" charset="0"/>
              </a:rPr>
              <a:t>ANALYSIS OF THE SURVEY FOR EMPLOYERS</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5122" name="Picture 2" descr="The Norwegian Shipowners' Association Outlook Report 2019: Better Turnover  of the Norwegian Shipping Companies">
            <a:extLst>
              <a:ext uri="{FF2B5EF4-FFF2-40B4-BE49-F238E27FC236}">
                <a16:creationId xmlns:a16="http://schemas.microsoft.com/office/drawing/2014/main" id="{FF03BBD4-2495-CCBA-B7A5-8F73E5CF7FE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47550" y="2060848"/>
            <a:ext cx="5715000" cy="344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80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87DC5588-4159-4E00-48AB-A042869440AC}"/>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D816301F-E6C0-419D-33CB-02CD9F883B8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D957F7BB-AFA5-C599-CCFE-AFB20BABED6D}"/>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C2F193C8-21A8-7BEF-F0BC-5A86FFB0D878}"/>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809C26ED-7E13-6903-2753-E2E29E43E2F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B3FC4226-F83A-9EAC-AF5E-D09E6C78E52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334AF8A2-AC8B-A653-9A61-47EF376989C5}"/>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9DF24701-7849-E80C-9658-3274B2EE7975}"/>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0D8FD0E9-B90E-0722-DA09-B73B0EC77911}"/>
              </a:ext>
            </a:extLst>
          </p:cNvPr>
          <p:cNvSpPr>
            <a:spLocks noGrp="1"/>
          </p:cNvSpPr>
          <p:nvPr>
            <p:ph type="title"/>
          </p:nvPr>
        </p:nvSpPr>
        <p:spPr/>
        <p:txBody>
          <a:bodyPr/>
          <a:lstStyle/>
          <a:p>
            <a:pPr algn="ctr">
              <a:lnSpc>
                <a:spcPts val="2040"/>
              </a:lnSpc>
              <a:spcAft>
                <a:spcPts val="720"/>
              </a:spcAft>
            </a:pPr>
            <a:r>
              <a:rPr lang="tr-TR" sz="2000" kern="0" dirty="0">
                <a:solidFill>
                  <a:srgbClr val="333333"/>
                </a:solidFill>
                <a:effectLst/>
                <a:ea typeface="Times New Roman" panose="02020603050405020304" pitchFamily="18" charset="0"/>
                <a:cs typeface="Times New Roman" panose="02020603050405020304" pitchFamily="18" charset="0"/>
              </a:rPr>
              <a:t>ANALYSIS OF THE SURVEY FOR EMPLOYERS</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2" name="Resim 1" descr="metin, ekran görüntüsü, yazı tipi, sayı, numara içeren bir resim&#10;&#10;Açıklama otomatik olarak oluşturuldu">
            <a:extLst>
              <a:ext uri="{FF2B5EF4-FFF2-40B4-BE49-F238E27FC236}">
                <a16:creationId xmlns:a16="http://schemas.microsoft.com/office/drawing/2014/main" id="{D365E1EE-3DB9-47A3-88FE-01AB03DC2F5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186227" y="2248514"/>
            <a:ext cx="3194685" cy="1868805"/>
          </a:xfrm>
          <a:prstGeom prst="rect">
            <a:avLst/>
          </a:prstGeom>
          <a:noFill/>
          <a:ln w="12700">
            <a:solidFill>
              <a:sysClr val="windowText" lastClr="000000"/>
            </a:solidFill>
          </a:ln>
        </p:spPr>
      </p:pic>
      <p:sp>
        <p:nvSpPr>
          <p:cNvPr id="6" name="TextBox 5">
            <a:extLst>
              <a:ext uri="{FF2B5EF4-FFF2-40B4-BE49-F238E27FC236}">
                <a16:creationId xmlns:a16="http://schemas.microsoft.com/office/drawing/2014/main" id="{219B3939-E87C-DCC5-AB11-AC1C4CA5F109}"/>
              </a:ext>
            </a:extLst>
          </p:cNvPr>
          <p:cNvSpPr txBox="1"/>
          <p:nvPr/>
        </p:nvSpPr>
        <p:spPr>
          <a:xfrm>
            <a:off x="837828" y="4221088"/>
            <a:ext cx="10369152" cy="923330"/>
          </a:xfrm>
          <a:prstGeom prst="rect">
            <a:avLst/>
          </a:prstGeom>
          <a:noFill/>
          <a:ln>
            <a:solidFill>
              <a:schemeClr val="accent1">
                <a:lumMod val="20000"/>
                <a:lumOff val="80000"/>
              </a:schemeClr>
            </a:solidFill>
          </a:ln>
        </p:spPr>
        <p:txBody>
          <a:bodyPr wrap="square">
            <a:spAutoFit/>
          </a:bodyPr>
          <a:lstStyle/>
          <a:p>
            <a:pPr algn="just"/>
            <a:r>
              <a:rPr lang="en-US" dirty="0"/>
              <a:t>Although the number of participants is not high enough to generalize the survey results to the whole employers they can provide a significant insight into their attitudes toward the employers on the general situation</a:t>
            </a:r>
          </a:p>
        </p:txBody>
      </p:sp>
    </p:spTree>
    <p:extLst>
      <p:ext uri="{BB962C8B-B14F-4D97-AF65-F5344CB8AC3E}">
        <p14:creationId xmlns:p14="http://schemas.microsoft.com/office/powerpoint/2010/main" val="30877685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617C44A-B982-951B-2F4D-F3023754F610}"/>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9C435195-2509-AE82-9274-60B2C030F8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AD6BA57A-B0C3-15B2-B4CD-C701CF82709F}"/>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D5A3C48F-A984-7BEB-57E5-146FEAC9EE43}"/>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A2DBA5A6-DBD9-43C0-DA04-904B3071C6E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9BD3404A-DB43-8D92-1744-1D5AC7357C56}"/>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332535FC-F7D7-5C0A-37B4-90227D743370}"/>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947F2A6D-81BD-5830-09BC-A1DB12AD71DE}"/>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C959B53E-E6F3-E962-100B-05979EC36D96}"/>
              </a:ext>
            </a:extLst>
          </p:cNvPr>
          <p:cNvSpPr>
            <a:spLocks noGrp="1"/>
          </p:cNvSpPr>
          <p:nvPr>
            <p:ph type="title"/>
          </p:nvPr>
        </p:nvSpPr>
        <p:spPr/>
        <p:txBody>
          <a:bodyPr/>
          <a:lstStyle/>
          <a:p>
            <a:pPr algn="ctr">
              <a:lnSpc>
                <a:spcPts val="2040"/>
              </a:lnSpc>
              <a:spcAft>
                <a:spcPts val="720"/>
              </a:spcAft>
            </a:pPr>
            <a:r>
              <a:rPr lang="tr-TR" sz="2000" kern="0" dirty="0">
                <a:solidFill>
                  <a:srgbClr val="333333"/>
                </a:solidFill>
                <a:effectLst/>
                <a:ea typeface="Times New Roman" panose="02020603050405020304" pitchFamily="18" charset="0"/>
                <a:cs typeface="Times New Roman" panose="02020603050405020304" pitchFamily="18" charset="0"/>
              </a:rPr>
              <a:t>ANALYSIS OF THE SURVEY FOR EMPLOYERS</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6" name="TextBox 5">
            <a:extLst>
              <a:ext uri="{FF2B5EF4-FFF2-40B4-BE49-F238E27FC236}">
                <a16:creationId xmlns:a16="http://schemas.microsoft.com/office/drawing/2014/main" id="{1ED8A769-D28C-C634-79AD-0DA3BFC932FB}"/>
              </a:ext>
            </a:extLst>
          </p:cNvPr>
          <p:cNvSpPr txBox="1"/>
          <p:nvPr/>
        </p:nvSpPr>
        <p:spPr>
          <a:xfrm>
            <a:off x="1053852" y="1916832"/>
            <a:ext cx="10153128" cy="3371885"/>
          </a:xfrm>
          <a:prstGeom prst="rect">
            <a:avLst/>
          </a:prstGeom>
          <a:noFill/>
          <a:ln>
            <a:solidFill>
              <a:schemeClr val="accent1">
                <a:lumMod val="20000"/>
                <a:lumOff val="80000"/>
              </a:schemeClr>
            </a:solidFill>
          </a:ln>
        </p:spPr>
        <p:txBody>
          <a:bodyPr wrap="square">
            <a:spAutoFit/>
          </a:bodyPr>
          <a:lstStyle/>
          <a:p>
            <a:pPr marL="342900" lvl="0" indent="-342900" algn="just">
              <a:lnSpc>
                <a:spcPct val="150000"/>
              </a:lnSpc>
              <a:buFont typeface="Symbol" panose="05050102010706020507" pitchFamily="18" charset="2"/>
              <a:buChar char=""/>
            </a:pP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Employers in the maritime sector are sufficiently knowledgeable and interested in the diet and needs on board. They have sufficient knowledge about the reasons why seafarers should be well-nourished and the positive effects of good nutrition on health, motivation, and work efficiency. However, it would be better if they could consider the individual nutritional characteristics and problems of seafarers such as allergies.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Employers are </a:t>
            </a:r>
            <a:r>
              <a:rPr lang="tr-TR" sz="1800" kern="0" dirty="0">
                <a:effectLst/>
                <a:latin typeface="Times New Roman" panose="02020603050405020304" pitchFamily="18" charset="0"/>
                <a:ea typeface="Calibri" panose="020F0502020204030204" pitchFamily="34" charset="0"/>
                <a:cs typeface="Times New Roman" panose="02020603050405020304" pitchFamily="18" charset="0"/>
              </a:rPr>
              <a:t>conscious of the culturally important days or events for the seafarers, and they tend to prepare the menu to celebrate them. They are also aware of the importance of including different cultures on the menu.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476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F571560-36B0-F446-525B-8BF5A00226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28DC340B-063C-BBB8-5035-ADD0A9E4AA5D}"/>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32091E66-2443-FBBE-EC56-B6718AEE3015}"/>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20E91D11-FEA9-2193-F316-D48041FE2A6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918D6897-C07E-29A0-9907-08008B0055E3}"/>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EC6C46FE-4C32-E356-4FE9-4B86626310C8}"/>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1A0C3D39-27DE-74BB-E121-2E3C0F4F0B1A}"/>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9524874F-652A-B921-8D8F-020FD4F94302}"/>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  </a:t>
            </a:r>
            <a:r>
              <a:rPr lang="en-US" sz="2200" b="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RESEARCH REPORT</a:t>
            </a:r>
            <a:endParaRPr lang="en-US" sz="2200" dirty="0"/>
          </a:p>
        </p:txBody>
      </p:sp>
      <p:sp>
        <p:nvSpPr>
          <p:cNvPr id="14" name="TextBox 13">
            <a:extLst>
              <a:ext uri="{FF2B5EF4-FFF2-40B4-BE49-F238E27FC236}">
                <a16:creationId xmlns:a16="http://schemas.microsoft.com/office/drawing/2014/main" id="{4B0476CE-0ACE-CEC3-9D50-DC1467553580}"/>
              </a:ext>
            </a:extLst>
          </p:cNvPr>
          <p:cNvSpPr txBox="1"/>
          <p:nvPr/>
        </p:nvSpPr>
        <p:spPr>
          <a:xfrm>
            <a:off x="1132667" y="1192658"/>
            <a:ext cx="8145773" cy="1018869"/>
          </a:xfrm>
          <a:prstGeom prst="rect">
            <a:avLst/>
          </a:prstGeom>
          <a:noFill/>
          <a:ln>
            <a:solidFill>
              <a:schemeClr val="accent1">
                <a:lumMod val="20000"/>
                <a:lumOff val="80000"/>
              </a:schemeClr>
            </a:solidFill>
          </a:ln>
        </p:spPr>
        <p:txBody>
          <a:bodyPr wrap="square">
            <a:spAutoFit/>
          </a:bodyPr>
          <a:lstStyle/>
          <a:p>
            <a:endParaRPr lang="en-US" dirty="0"/>
          </a:p>
          <a:p>
            <a:endParaRPr lang="en-US" dirty="0"/>
          </a:p>
          <a:p>
            <a:pPr>
              <a:lnSpc>
                <a:spcPct val="150000"/>
              </a:lnSpc>
            </a:pPr>
            <a:endParaRPr lang="en-US" dirty="0"/>
          </a:p>
        </p:txBody>
      </p:sp>
      <p:pic>
        <p:nvPicPr>
          <p:cNvPr id="1026" name="Picture 2" descr="Food on tanker ship/ ShipSailorSunil - YouTube">
            <a:extLst>
              <a:ext uri="{FF2B5EF4-FFF2-40B4-BE49-F238E27FC236}">
                <a16:creationId xmlns:a16="http://schemas.microsoft.com/office/drawing/2014/main" id="{A781F37A-39E5-2906-A21F-C8078DE57C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4012" y="1590674"/>
            <a:ext cx="6984776" cy="421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7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DA0CD5D-7F4D-BEC9-5137-86CE3F450F48}"/>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0B37F5E9-D7E2-DD24-470C-08B0690481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60D5E13A-C536-5581-2AA0-CCBF38CBBAAC}"/>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89253F1A-078C-2AF9-08AA-8EC68008C6FB}"/>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859B7247-33CD-A201-32C4-516DBA0715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AFEFF509-BB01-1F85-D588-FDA26F1A1C0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A88A302A-BE8A-A578-D359-77E5A7D95234}"/>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CFA66B29-36C4-B819-BF61-312D5C0FC8D4}"/>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629040F6-6C5E-66DE-F89A-30E408CB4F21}"/>
              </a:ext>
            </a:extLst>
          </p:cNvPr>
          <p:cNvSpPr>
            <a:spLocks noGrp="1"/>
          </p:cNvSpPr>
          <p:nvPr>
            <p:ph type="title"/>
          </p:nvPr>
        </p:nvSpPr>
        <p:spPr/>
        <p:txBody>
          <a:bodyPr/>
          <a:lstStyle/>
          <a:p>
            <a:pPr algn="ctr">
              <a:lnSpc>
                <a:spcPts val="2040"/>
              </a:lnSpc>
              <a:spcAft>
                <a:spcPts val="720"/>
              </a:spcAft>
            </a:pPr>
            <a:r>
              <a:rPr lang="tr-TR" sz="2000" kern="0" dirty="0">
                <a:solidFill>
                  <a:srgbClr val="333333"/>
                </a:solidFill>
                <a:effectLst/>
                <a:ea typeface="Times New Roman" panose="02020603050405020304" pitchFamily="18" charset="0"/>
                <a:cs typeface="Times New Roman" panose="02020603050405020304" pitchFamily="18" charset="0"/>
              </a:rPr>
              <a:t>ANALYSIS OF THE SURVEY FOR EMPLOYERS</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6" name="TextBox 5">
            <a:extLst>
              <a:ext uri="{FF2B5EF4-FFF2-40B4-BE49-F238E27FC236}">
                <a16:creationId xmlns:a16="http://schemas.microsoft.com/office/drawing/2014/main" id="{492709C8-671F-CFE7-E073-89F5C19D6465}"/>
              </a:ext>
            </a:extLst>
          </p:cNvPr>
          <p:cNvSpPr txBox="1"/>
          <p:nvPr/>
        </p:nvSpPr>
        <p:spPr>
          <a:xfrm>
            <a:off x="1053852" y="1916832"/>
            <a:ext cx="10153128" cy="3371885"/>
          </a:xfrm>
          <a:prstGeom prst="rect">
            <a:avLst/>
          </a:prstGeom>
          <a:noFill/>
          <a:ln>
            <a:solidFill>
              <a:schemeClr val="accent1">
                <a:lumMod val="20000"/>
                <a:lumOff val="80000"/>
              </a:schemeClr>
            </a:solidFill>
          </a:ln>
        </p:spPr>
        <p:txBody>
          <a:bodyPr wrap="square">
            <a:spAutoFit/>
          </a:bodyPr>
          <a:lstStyle/>
          <a:p>
            <a:pPr marL="342900" lvl="0" indent="-342900" algn="just">
              <a:lnSpc>
                <a:spcPct val="150000"/>
              </a:lnSpc>
              <a:buFont typeface="Symbol" panose="05050102010706020507" pitchFamily="18" charset="2"/>
              <a:buChar char=""/>
            </a:pPr>
            <a:r>
              <a:rPr lang="tr-TR" sz="1800" kern="0" dirty="0">
                <a:effectLst/>
                <a:latin typeface="Times New Roman" panose="02020603050405020304" pitchFamily="18" charset="0"/>
                <a:ea typeface="Calibri" panose="020F0502020204030204" pitchFamily="34" charset="0"/>
                <a:cs typeface="Times New Roman" panose="02020603050405020304" pitchFamily="18" charset="0"/>
              </a:rPr>
              <a:t>Employers do not fully support the existence of women in the galley to a certain degree; however, they should pay attention to the fact that some of the personnel working in the galley should be women to provide diversity and bring the perspective of a different gender to the galley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tr-TR" sz="1800" kern="0" dirty="0">
                <a:effectLst/>
                <a:latin typeface="Times New Roman" panose="02020603050405020304" pitchFamily="18" charset="0"/>
                <a:ea typeface="Calibri" panose="020F0502020204030204" pitchFamily="34" charset="0"/>
                <a:cs typeface="Times New Roman" panose="02020603050405020304" pitchFamily="18" charset="0"/>
              </a:rPr>
              <a:t>Employers should value the innovative and entrepreneurial ideas of their galley staff and even encourage them to come up with such ideas.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tabLst>
                <a:tab pos="628650" algn="l"/>
              </a:tabLst>
            </a:pPr>
            <a:r>
              <a:rPr lang="tr-TR" sz="1800" kern="0" dirty="0">
                <a:effectLst/>
                <a:latin typeface="Times New Roman" panose="02020603050405020304" pitchFamily="18" charset="0"/>
                <a:ea typeface="Calibri" panose="020F0502020204030204" pitchFamily="34" charset="0"/>
                <a:cs typeface="Times New Roman" panose="02020603050405020304" pitchFamily="18" charset="0"/>
              </a:rPr>
              <a:t>They should learn about the importance of sustainability, recycling all waste materials in the galley, and portion control., some precautions should be taken to make employers more aware of the latest trends in recycling, sustainability, and circular economy, which in turn gives the same mindset to the staff.</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195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43956-423E-D3CC-4882-1B6053D6FC6F}"/>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ABBA7BA4-2EFD-9F97-A24A-EA48DA5789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A30A7081-7842-040F-14D9-E3E2EAA2CD61}"/>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7FAB08FF-E10A-486C-696D-F29FE9751CC8}"/>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99BCEFA6-3B8F-D020-62D7-7AF2F83F059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84E21A1A-167C-A2E5-E85E-8870B407CF8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264A228A-209D-A8C8-1E85-D1BA7757BE17}"/>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E5C1644F-E812-5A88-336D-A421A39B3DCA}"/>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B78E78B6-D594-5A10-868A-F4925B3A9426}"/>
              </a:ext>
            </a:extLst>
          </p:cNvPr>
          <p:cNvSpPr>
            <a:spLocks noGrp="1"/>
          </p:cNvSpPr>
          <p:nvPr>
            <p:ph type="title"/>
          </p:nvPr>
        </p:nvSpPr>
        <p:spPr/>
        <p:txBody>
          <a:bodyPr/>
          <a:lstStyle/>
          <a:p>
            <a:pPr algn="ctr">
              <a:lnSpc>
                <a:spcPts val="2040"/>
              </a:lnSpc>
              <a:spcAft>
                <a:spcPts val="720"/>
              </a:spcAft>
            </a:pPr>
            <a:r>
              <a:rPr lang="tr-TR" sz="2000" kern="0" dirty="0">
                <a:solidFill>
                  <a:srgbClr val="333333"/>
                </a:solidFill>
                <a:effectLst/>
                <a:ea typeface="Times New Roman" panose="02020603050405020304" pitchFamily="18" charset="0"/>
                <a:cs typeface="Times New Roman" panose="02020603050405020304" pitchFamily="18" charset="0"/>
              </a:rPr>
              <a:t>ANALYSIS OF THE SURVEY FOR EMPLOYERS</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6" name="TextBox 5">
            <a:extLst>
              <a:ext uri="{FF2B5EF4-FFF2-40B4-BE49-F238E27FC236}">
                <a16:creationId xmlns:a16="http://schemas.microsoft.com/office/drawing/2014/main" id="{34476EC1-F573-4329-0D74-36E3D1D0986D}"/>
              </a:ext>
            </a:extLst>
          </p:cNvPr>
          <p:cNvSpPr txBox="1"/>
          <p:nvPr/>
        </p:nvSpPr>
        <p:spPr>
          <a:xfrm>
            <a:off x="1053852" y="1916832"/>
            <a:ext cx="10153128" cy="2956387"/>
          </a:xfrm>
          <a:prstGeom prst="rect">
            <a:avLst/>
          </a:prstGeom>
          <a:noFill/>
          <a:ln>
            <a:solidFill>
              <a:schemeClr val="accent1">
                <a:lumMod val="20000"/>
                <a:lumOff val="80000"/>
              </a:schemeClr>
            </a:solidFill>
          </a:ln>
        </p:spPr>
        <p:txBody>
          <a:bodyPr wrap="square">
            <a:spAutoFit/>
          </a:bodyPr>
          <a:lstStyle/>
          <a:p>
            <a:pPr marL="342900" lvl="0" indent="-342900" algn="just">
              <a:lnSpc>
                <a:spcPct val="150000"/>
              </a:lnSpc>
              <a:buFont typeface="Symbol" panose="05050102010706020507" pitchFamily="18" charset="2"/>
              <a:buChar char=""/>
              <a:tabLst>
                <a:tab pos="1955165" algn="l"/>
              </a:tabLst>
            </a:pPr>
            <a:r>
              <a:rPr lang="tr-TR" sz="1800" kern="0" dirty="0">
                <a:effectLst/>
                <a:latin typeface="Times New Roman" panose="02020603050405020304" pitchFamily="18" charset="0"/>
                <a:ea typeface="Aptos" panose="020B0004020202020204" pitchFamily="34" charset="0"/>
                <a:cs typeface="Times New Roman" panose="02020603050405020304" pitchFamily="18" charset="0"/>
              </a:rPr>
              <a:t>Employers attach importance to keeping a strict pantry inventory and auditing it so that they can both identify missing items and those that need to be replenished and take action on food that is nearing or past its expiry date.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tabLst>
                <a:tab pos="1955165" algn="l"/>
              </a:tabLst>
            </a:pPr>
            <a:r>
              <a:rPr lang="tr-TR" sz="1800" kern="0" dirty="0">
                <a:effectLst/>
                <a:latin typeface="Times New Roman" panose="02020603050405020304" pitchFamily="18" charset="0"/>
                <a:ea typeface="Aptos" panose="020B0004020202020204" pitchFamily="34" charset="0"/>
                <a:cs typeface="Times New Roman" panose="02020603050405020304" pitchFamily="18" charset="0"/>
              </a:rPr>
              <a:t>Training and upskilling opportunities are two important and demanded activities by employers. They want the galley staff to take such refreshing activities, however, there is not a consensus concerning the frequency of these trainings. </a:t>
            </a:r>
            <a:r>
              <a:rPr lang="tr-TR" sz="1800" kern="0" dirty="0">
                <a:effectLst/>
                <a:latin typeface="Calibri" panose="020F0502020204030204" pitchFamily="34" charset="0"/>
                <a:ea typeface="Calibri" panose="020F0502020204030204" pitchFamily="34" charset="0"/>
                <a:cs typeface="Times New Roman" panose="02020603050405020304" pitchFamily="18" charset="0"/>
              </a:rPr>
              <a:t> </a:t>
            </a:r>
            <a:r>
              <a:rPr lang="tr-TR" sz="1800" kern="0" dirty="0">
                <a:effectLst/>
                <a:latin typeface="Times New Roman" panose="02020603050405020304" pitchFamily="18" charset="0"/>
                <a:ea typeface="Calibri" panose="020F0502020204030204" pitchFamily="34" charset="0"/>
                <a:cs typeface="Times New Roman" panose="02020603050405020304" pitchFamily="18" charset="0"/>
              </a:rPr>
              <a:t>Based on these results, it seems appropriate to provide this training at intervals of at least 6 months and/or when necessary.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720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5CEA95C-F75C-633C-56D5-60A6C416D1F8}"/>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9332A201-A461-2326-99CB-692FA2B475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EB4B1E3D-F6F9-261D-6EFA-0CDE0C960C69}"/>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FFA9848E-E7BE-59A8-F223-C7FE79FDFEE7}"/>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483C54B9-B39E-3A79-23CA-703E20BFB8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A363EFB9-8A4B-CAEF-3FD2-AE9FE37546DC}"/>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F74D5799-1A44-7CD2-5907-A147E895650C}"/>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93B25158-0CFF-1033-F121-1CD7F0235AF2}"/>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53E7329A-8A73-5449-AB65-FBF8596BE730}"/>
              </a:ext>
            </a:extLst>
          </p:cNvPr>
          <p:cNvSpPr>
            <a:spLocks noGrp="1"/>
          </p:cNvSpPr>
          <p:nvPr>
            <p:ph type="title"/>
          </p:nvPr>
        </p:nvSpPr>
        <p:spPr/>
        <p:txBody>
          <a:bodyPr/>
          <a:lstStyle/>
          <a:p>
            <a:pPr algn="ctr">
              <a:lnSpc>
                <a:spcPts val="2040"/>
              </a:lnSpc>
              <a:spcAft>
                <a:spcPts val="720"/>
              </a:spcAft>
            </a:pPr>
            <a:r>
              <a:rPr lang="tr-TR" sz="2000" kern="0" dirty="0">
                <a:solidFill>
                  <a:srgbClr val="333333"/>
                </a:solidFill>
                <a:effectLst/>
                <a:ea typeface="Times New Roman" panose="02020603050405020304" pitchFamily="18" charset="0"/>
                <a:cs typeface="Times New Roman" panose="02020603050405020304" pitchFamily="18" charset="0"/>
              </a:rPr>
              <a:t>ANALYSIS OF THE SURVEY FOR EMPLOYERS</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6" name="TextBox 5">
            <a:extLst>
              <a:ext uri="{FF2B5EF4-FFF2-40B4-BE49-F238E27FC236}">
                <a16:creationId xmlns:a16="http://schemas.microsoft.com/office/drawing/2014/main" id="{CD28A986-35AA-240B-883C-78647D0D3246}"/>
              </a:ext>
            </a:extLst>
          </p:cNvPr>
          <p:cNvSpPr txBox="1"/>
          <p:nvPr/>
        </p:nvSpPr>
        <p:spPr>
          <a:xfrm>
            <a:off x="1053852" y="1916832"/>
            <a:ext cx="10153128" cy="464871"/>
          </a:xfrm>
          <a:prstGeom prst="rect">
            <a:avLst/>
          </a:prstGeom>
          <a:noFill/>
          <a:ln>
            <a:solidFill>
              <a:schemeClr val="accent1">
                <a:lumMod val="20000"/>
                <a:lumOff val="80000"/>
              </a:schemeClr>
            </a:solidFill>
          </a:ln>
        </p:spPr>
        <p:txBody>
          <a:bodyPr wrap="square">
            <a:spAutoFit/>
          </a:bodyPr>
          <a:lstStyle/>
          <a:p>
            <a:pPr marL="342900" lvl="0" indent="-342900" algn="just">
              <a:lnSpc>
                <a:spcPct val="150000"/>
              </a:lnSpc>
              <a:buFont typeface="Symbol" panose="05050102010706020507" pitchFamily="18" charset="2"/>
              <a:buChar char=""/>
              <a:tabLst>
                <a:tab pos="1955165" algn="l"/>
              </a:tabLs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C31B3EC-643B-0C5E-3DD0-A5CB75D6A41C}"/>
              </a:ext>
            </a:extLst>
          </p:cNvPr>
          <p:cNvGraphicFramePr>
            <a:graphicFrameLocks noGrp="1"/>
          </p:cNvGraphicFramePr>
          <p:nvPr>
            <p:extLst>
              <p:ext uri="{D42A27DB-BD31-4B8C-83A1-F6EECF244321}">
                <p14:modId xmlns:p14="http://schemas.microsoft.com/office/powerpoint/2010/main" val="809308089"/>
              </p:ext>
            </p:extLst>
          </p:nvPr>
        </p:nvGraphicFramePr>
        <p:xfrm>
          <a:off x="2061964" y="1869185"/>
          <a:ext cx="7776864" cy="3888590"/>
        </p:xfrm>
        <a:graphic>
          <a:graphicData uri="http://schemas.openxmlformats.org/drawingml/2006/table">
            <a:tbl>
              <a:tblPr firstRow="1" firstCol="1" bandRow="1">
                <a:tableStyleId>{3B4B98B0-60AC-42C2-AFA5-B58CD77FA1E5}</a:tableStyleId>
              </a:tblPr>
              <a:tblGrid>
                <a:gridCol w="2591734">
                  <a:extLst>
                    <a:ext uri="{9D8B030D-6E8A-4147-A177-3AD203B41FA5}">
                      <a16:colId xmlns:a16="http://schemas.microsoft.com/office/drawing/2014/main" val="2968345513"/>
                    </a:ext>
                  </a:extLst>
                </a:gridCol>
                <a:gridCol w="2592565">
                  <a:extLst>
                    <a:ext uri="{9D8B030D-6E8A-4147-A177-3AD203B41FA5}">
                      <a16:colId xmlns:a16="http://schemas.microsoft.com/office/drawing/2014/main" val="1195002444"/>
                    </a:ext>
                  </a:extLst>
                </a:gridCol>
                <a:gridCol w="2592565">
                  <a:extLst>
                    <a:ext uri="{9D8B030D-6E8A-4147-A177-3AD203B41FA5}">
                      <a16:colId xmlns:a16="http://schemas.microsoft.com/office/drawing/2014/main" val="1771131430"/>
                    </a:ext>
                  </a:extLst>
                </a:gridCol>
              </a:tblGrid>
              <a:tr h="319255">
                <a:tc gridSpan="3">
                  <a:txBody>
                    <a:bodyPr/>
                    <a:lstStyle/>
                    <a:p>
                      <a:pPr algn="just">
                        <a:lnSpc>
                          <a:spcPct val="107000"/>
                        </a:lnSpc>
                        <a:spcAft>
                          <a:spcPts val="800"/>
                        </a:spcAft>
                      </a:pPr>
                      <a:r>
                        <a:rPr lang="en-US" sz="1100" kern="100">
                          <a:effectLst/>
                        </a:rPr>
                        <a:t>The topics to be covered by the module “Onboard Healthy Nutrition” according to the survey results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9254079"/>
                  </a:ext>
                </a:extLst>
              </a:tr>
              <a:tr h="592359">
                <a:tc>
                  <a:txBody>
                    <a:bodyPr/>
                    <a:lstStyle/>
                    <a:p>
                      <a:pPr algn="ctr">
                        <a:lnSpc>
                          <a:spcPct val="107000"/>
                        </a:lnSpc>
                        <a:spcAft>
                          <a:spcPts val="800"/>
                        </a:spcAft>
                      </a:pPr>
                      <a:r>
                        <a:rPr lang="en-US" sz="1200" kern="100" dirty="0">
                          <a:effectLst/>
                        </a:rPr>
                        <a:t>SEAFARERS AND</a:t>
                      </a:r>
                    </a:p>
                    <a:p>
                      <a:pPr algn="ctr">
                        <a:lnSpc>
                          <a:spcPct val="107000"/>
                        </a:lnSpc>
                        <a:spcAft>
                          <a:spcPts val="800"/>
                        </a:spcAft>
                      </a:pPr>
                      <a:r>
                        <a:rPr lang="en-US" sz="1200" kern="100" dirty="0">
                          <a:effectLst/>
                        </a:rPr>
                        <a:t>STUDENTS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200" kern="0" dirty="0">
                          <a:effectLst/>
                        </a:rPr>
                        <a:t> </a:t>
                      </a:r>
                      <a:endParaRPr lang="en-US" sz="1200" kern="100" dirty="0">
                        <a:effectLst/>
                      </a:endParaRPr>
                    </a:p>
                    <a:p>
                      <a:pPr algn="ctr">
                        <a:lnSpc>
                          <a:spcPct val="107000"/>
                        </a:lnSpc>
                        <a:spcAft>
                          <a:spcPts val="800"/>
                        </a:spcAft>
                      </a:pPr>
                      <a:r>
                        <a:rPr lang="en-US" sz="1200" b="1" kern="0" dirty="0">
                          <a:effectLst/>
                        </a:rPr>
                        <a:t>GALLEY STAFF</a:t>
                      </a:r>
                      <a:endParaRPr lang="en-US" sz="1200" b="1" kern="100" dirty="0">
                        <a:effectLst/>
                      </a:endParaRPr>
                    </a:p>
                    <a:p>
                      <a:pPr algn="just">
                        <a:lnSpc>
                          <a:spcPct val="107000"/>
                        </a:lnSpc>
                        <a:spcAft>
                          <a:spcPts val="800"/>
                        </a:spcAft>
                      </a:pPr>
                      <a:r>
                        <a:rPr lang="en-US" sz="1200" kern="0" dirty="0">
                          <a:effectLst/>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200" kern="0" dirty="0">
                          <a:effectLst/>
                        </a:rPr>
                        <a:t> </a:t>
                      </a:r>
                      <a:endParaRPr lang="en-US" sz="1200" kern="100" dirty="0">
                        <a:effectLst/>
                      </a:endParaRPr>
                    </a:p>
                    <a:p>
                      <a:pPr algn="ctr">
                        <a:lnSpc>
                          <a:spcPct val="107000"/>
                        </a:lnSpc>
                        <a:spcAft>
                          <a:spcPts val="800"/>
                        </a:spcAft>
                      </a:pPr>
                      <a:r>
                        <a:rPr lang="en-US" sz="1200" b="1" kern="0" dirty="0">
                          <a:effectLst/>
                        </a:rPr>
                        <a:t>EMPLOYERS</a:t>
                      </a:r>
                      <a:endParaRPr lang="en-US" sz="1200" b="1" kern="100" dirty="0">
                        <a:effectLst/>
                      </a:endParaRPr>
                    </a:p>
                    <a:p>
                      <a:pPr algn="just">
                        <a:lnSpc>
                          <a:spcPct val="107000"/>
                        </a:lnSpc>
                        <a:spcAft>
                          <a:spcPts val="800"/>
                        </a:spcAft>
                      </a:pPr>
                      <a:r>
                        <a:rPr lang="en-US" sz="1200" kern="100" dirty="0">
                          <a:effectLst/>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extLst>
                  <a:ext uri="{0D108BD9-81ED-4DB2-BD59-A6C34878D82A}">
                    <a16:rowId xmlns:a16="http://schemas.microsoft.com/office/drawing/2014/main" val="3381291266"/>
                  </a:ext>
                </a:extLst>
              </a:tr>
              <a:tr h="637179">
                <a:tc>
                  <a:txBody>
                    <a:bodyPr/>
                    <a:lstStyle/>
                    <a:p>
                      <a:pPr algn="just">
                        <a:lnSpc>
                          <a:spcPct val="107000"/>
                        </a:lnSpc>
                        <a:spcAft>
                          <a:spcPts val="800"/>
                        </a:spcAft>
                      </a:pPr>
                      <a:r>
                        <a:rPr lang="en-US" sz="1000" b="0" kern="100" dirty="0">
                          <a:effectLst/>
                          <a:highlight>
                            <a:srgbClr val="FF00FF"/>
                          </a:highlight>
                        </a:rPr>
                        <a:t> </a:t>
                      </a:r>
                      <a:endParaRPr lang="en-US" sz="1100" b="0" kern="100" dirty="0">
                        <a:effectLst/>
                      </a:endParaRPr>
                    </a:p>
                    <a:p>
                      <a:pPr algn="just">
                        <a:lnSpc>
                          <a:spcPct val="107000"/>
                        </a:lnSpc>
                        <a:spcAft>
                          <a:spcPts val="800"/>
                        </a:spcAft>
                      </a:pPr>
                      <a:r>
                        <a:rPr lang="en-US" sz="1000" b="0" kern="100" dirty="0">
                          <a:effectLst/>
                          <a:highlight>
                            <a:srgbClr val="FF00FF"/>
                          </a:highlight>
                        </a:rPr>
                        <a:t>Proper Nutrition and Well-Being</a:t>
                      </a:r>
                      <a:endParaRPr lang="en-US" sz="1100" b="0" kern="100" dirty="0">
                        <a:effectLst/>
                      </a:endParaRPr>
                    </a:p>
                    <a:p>
                      <a:pPr algn="just">
                        <a:lnSpc>
                          <a:spcPct val="107000"/>
                        </a:lnSpc>
                        <a:spcAft>
                          <a:spcPts val="800"/>
                        </a:spcAft>
                      </a:pPr>
                      <a:r>
                        <a:rPr lang="en-US" sz="1000" b="0" kern="100" dirty="0">
                          <a:effectLst/>
                          <a:highlight>
                            <a:srgbClr val="FF00FF"/>
                          </a:highlight>
                        </a:rPr>
                        <a:t> </a:t>
                      </a:r>
                      <a:endParaRPr lang="en-US" sz="11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0">
                          <a:effectLst/>
                          <a:highlight>
                            <a:srgbClr val="00FF00"/>
                          </a:highlight>
                        </a:rPr>
                        <a:t>Proper Nutrition and Well-Being</a:t>
                      </a:r>
                      <a:r>
                        <a:rPr lang="en-US" sz="1000" kern="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100" dirty="0">
                          <a:effectLst/>
                          <a:highlight>
                            <a:srgbClr val="00FF00"/>
                          </a:highlight>
                        </a:rPr>
                        <a:t>Proper Nutrition and Well-Being</a:t>
                      </a:r>
                      <a:endParaRPr lang="en-US" sz="1100" kern="100" dirty="0">
                        <a:effectLst/>
                      </a:endParaRPr>
                    </a:p>
                    <a:p>
                      <a:pPr algn="just">
                        <a:lnSpc>
                          <a:spcPct val="107000"/>
                        </a:lnSpc>
                        <a:spcAft>
                          <a:spcPts val="800"/>
                        </a:spcAft>
                      </a:pPr>
                      <a:r>
                        <a:rPr lang="en-US" sz="10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extLst>
                  <a:ext uri="{0D108BD9-81ED-4DB2-BD59-A6C34878D82A}">
                    <a16:rowId xmlns:a16="http://schemas.microsoft.com/office/drawing/2014/main" val="3978538405"/>
                  </a:ext>
                </a:extLst>
              </a:tr>
              <a:tr h="391048">
                <a:tc>
                  <a:txBody>
                    <a:bodyPr/>
                    <a:lstStyle/>
                    <a:p>
                      <a:pPr algn="just">
                        <a:lnSpc>
                          <a:spcPct val="107000"/>
                        </a:lnSpc>
                        <a:spcAft>
                          <a:spcPts val="800"/>
                        </a:spcAft>
                      </a:pPr>
                      <a:r>
                        <a:rPr lang="en-US" sz="1000" b="0" kern="100" dirty="0">
                          <a:effectLst/>
                          <a:highlight>
                            <a:srgbClr val="FF00FF"/>
                          </a:highlight>
                        </a:rPr>
                        <a:t> </a:t>
                      </a:r>
                      <a:endParaRPr lang="en-US" sz="1100" b="0" kern="100" dirty="0">
                        <a:effectLst/>
                      </a:endParaRPr>
                    </a:p>
                    <a:p>
                      <a:pPr algn="just">
                        <a:lnSpc>
                          <a:spcPct val="107000"/>
                        </a:lnSpc>
                        <a:spcAft>
                          <a:spcPts val="800"/>
                        </a:spcAft>
                      </a:pPr>
                      <a:r>
                        <a:rPr lang="en-US" sz="1000" b="0" kern="100" dirty="0">
                          <a:effectLst/>
                          <a:highlight>
                            <a:srgbClr val="FF00FF"/>
                          </a:highlight>
                        </a:rPr>
                        <a:t>Sustainability</a:t>
                      </a:r>
                      <a:endParaRPr lang="en-US" sz="11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100">
                          <a:effectLst/>
                          <a:highlight>
                            <a:srgbClr val="00FF00"/>
                          </a:highlight>
                        </a:rPr>
                        <a:t>Sustainability</a:t>
                      </a:r>
                      <a:r>
                        <a:rPr lang="en-US" sz="10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100">
                          <a:effectLst/>
                          <a:highlight>
                            <a:srgbClr val="FF00FF"/>
                          </a:highlight>
                        </a:rPr>
                        <a:t>Sustainability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extLst>
                  <a:ext uri="{0D108BD9-81ED-4DB2-BD59-A6C34878D82A}">
                    <a16:rowId xmlns:a16="http://schemas.microsoft.com/office/drawing/2014/main" val="56479337"/>
                  </a:ext>
                </a:extLst>
              </a:tr>
              <a:tr h="391048">
                <a:tc>
                  <a:txBody>
                    <a:bodyPr/>
                    <a:lstStyle/>
                    <a:p>
                      <a:pPr algn="just">
                        <a:lnSpc>
                          <a:spcPct val="107000"/>
                        </a:lnSpc>
                        <a:spcAft>
                          <a:spcPts val="800"/>
                        </a:spcAft>
                      </a:pPr>
                      <a:r>
                        <a:rPr lang="en-US" sz="1000" b="0" kern="100" dirty="0">
                          <a:effectLst/>
                          <a:highlight>
                            <a:srgbClr val="00FF00"/>
                          </a:highlight>
                        </a:rPr>
                        <a:t>Hygiene</a:t>
                      </a:r>
                      <a:endParaRPr lang="en-US" sz="1100" b="0" kern="100" dirty="0">
                        <a:effectLst/>
                      </a:endParaRPr>
                    </a:p>
                    <a:p>
                      <a:pPr algn="just">
                        <a:lnSpc>
                          <a:spcPct val="107000"/>
                        </a:lnSpc>
                        <a:spcAft>
                          <a:spcPts val="800"/>
                        </a:spcAft>
                      </a:pPr>
                      <a:r>
                        <a:rPr lang="en-US" sz="1000" b="0" kern="100" dirty="0">
                          <a:effectLst/>
                        </a:rPr>
                        <a:t> </a:t>
                      </a:r>
                      <a:endParaRPr lang="en-US" sz="11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100">
                          <a:effectLst/>
                          <a:highlight>
                            <a:srgbClr val="FF00FF"/>
                          </a:highlight>
                        </a:rPr>
                        <a:t>Hygiene</a:t>
                      </a:r>
                      <a:r>
                        <a:rPr lang="en-US" sz="1000" kern="100">
                          <a:effectLst/>
                        </a:rPr>
                        <a:t> </a:t>
                      </a:r>
                      <a:endParaRPr lang="en-US" sz="1100" kern="100">
                        <a:effectLst/>
                      </a:endParaRPr>
                    </a:p>
                    <a:p>
                      <a:pPr algn="just">
                        <a:lnSpc>
                          <a:spcPct val="107000"/>
                        </a:lnSpc>
                        <a:spcAft>
                          <a:spcPts val="800"/>
                        </a:spcAft>
                      </a:pPr>
                      <a:r>
                        <a:rPr lang="en-US" sz="10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100">
                          <a:effectLst/>
                          <a:highlight>
                            <a:srgbClr val="00FF00"/>
                          </a:highlight>
                        </a:rPr>
                        <a:t>Hygiene</a:t>
                      </a:r>
                      <a:endParaRPr lang="en-US" sz="1100" kern="100">
                        <a:effectLst/>
                      </a:endParaRPr>
                    </a:p>
                    <a:p>
                      <a:pPr algn="just">
                        <a:lnSpc>
                          <a:spcPct val="107000"/>
                        </a:lnSpc>
                        <a:spcAft>
                          <a:spcPts val="800"/>
                        </a:spcAft>
                      </a:pPr>
                      <a:r>
                        <a:rPr lang="en-US" sz="10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extLst>
                  <a:ext uri="{0D108BD9-81ED-4DB2-BD59-A6C34878D82A}">
                    <a16:rowId xmlns:a16="http://schemas.microsoft.com/office/drawing/2014/main" val="1844377321"/>
                  </a:ext>
                </a:extLst>
              </a:tr>
              <a:tr h="391048">
                <a:tc>
                  <a:txBody>
                    <a:bodyPr/>
                    <a:lstStyle/>
                    <a:p>
                      <a:pPr algn="just">
                        <a:lnSpc>
                          <a:spcPct val="107000"/>
                        </a:lnSpc>
                        <a:spcAft>
                          <a:spcPts val="800"/>
                        </a:spcAft>
                      </a:pPr>
                      <a:r>
                        <a:rPr lang="en-US" sz="1000" b="0" kern="100" dirty="0">
                          <a:effectLst/>
                          <a:highlight>
                            <a:srgbClr val="00FFFF"/>
                          </a:highlight>
                        </a:rPr>
                        <a:t>Effects of Good Food</a:t>
                      </a:r>
                      <a:endParaRPr lang="en-US" sz="1100" b="0" kern="100" dirty="0">
                        <a:effectLst/>
                      </a:endParaRPr>
                    </a:p>
                    <a:p>
                      <a:pPr algn="just">
                        <a:lnSpc>
                          <a:spcPct val="107000"/>
                        </a:lnSpc>
                        <a:spcAft>
                          <a:spcPts val="800"/>
                        </a:spcAft>
                      </a:pPr>
                      <a:r>
                        <a:rPr lang="en-US" sz="1000" b="0" kern="100" dirty="0">
                          <a:effectLst/>
                        </a:rPr>
                        <a:t> </a:t>
                      </a:r>
                      <a:endParaRPr lang="en-US" sz="11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100">
                          <a:effectLst/>
                          <a:highlight>
                            <a:srgbClr val="00FF00"/>
                          </a:highlight>
                        </a:rPr>
                        <a:t>Victualling</a:t>
                      </a:r>
                      <a:endParaRPr lang="en-US" sz="1100" kern="100">
                        <a:effectLst/>
                      </a:endParaRPr>
                    </a:p>
                    <a:p>
                      <a:pPr algn="just">
                        <a:lnSpc>
                          <a:spcPct val="107000"/>
                        </a:lnSpc>
                        <a:spcAft>
                          <a:spcPts val="800"/>
                        </a:spcAft>
                      </a:pPr>
                      <a:r>
                        <a:rPr lang="en-US" sz="10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extLst>
                  <a:ext uri="{0D108BD9-81ED-4DB2-BD59-A6C34878D82A}">
                    <a16:rowId xmlns:a16="http://schemas.microsoft.com/office/drawing/2014/main" val="175810875"/>
                  </a:ext>
                </a:extLst>
              </a:tr>
              <a:tr h="391048">
                <a:tc>
                  <a:txBody>
                    <a:bodyPr/>
                    <a:lstStyle/>
                    <a:p>
                      <a:pPr algn="just">
                        <a:lnSpc>
                          <a:spcPct val="107000"/>
                        </a:lnSpc>
                        <a:spcAft>
                          <a:spcPts val="800"/>
                        </a:spcAft>
                      </a:pPr>
                      <a:r>
                        <a:rPr lang="en-US" sz="1000" b="0" kern="100" dirty="0">
                          <a:effectLst/>
                          <a:highlight>
                            <a:srgbClr val="FF00FF"/>
                          </a:highlight>
                        </a:rPr>
                        <a:t>General Impression</a:t>
                      </a:r>
                      <a:endParaRPr lang="en-US" sz="1100" b="0" kern="100" dirty="0">
                        <a:effectLst/>
                      </a:endParaRPr>
                    </a:p>
                    <a:p>
                      <a:pPr algn="just">
                        <a:lnSpc>
                          <a:spcPct val="107000"/>
                        </a:lnSpc>
                        <a:spcAft>
                          <a:spcPts val="800"/>
                        </a:spcAft>
                      </a:pPr>
                      <a:r>
                        <a:rPr lang="en-US" sz="1000" b="0" kern="100" dirty="0">
                          <a:effectLst/>
                        </a:rPr>
                        <a:t> </a:t>
                      </a:r>
                      <a:endParaRPr lang="en-US" sz="11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100">
                          <a:effectLst/>
                          <a:highlight>
                            <a:srgbClr val="FF00FF"/>
                          </a:highlight>
                        </a:rPr>
                        <a:t>Training and Education</a:t>
                      </a:r>
                      <a:endParaRPr lang="en-US" sz="1100" kern="100">
                        <a:effectLst/>
                      </a:endParaRPr>
                    </a:p>
                    <a:p>
                      <a:pPr algn="just">
                        <a:lnSpc>
                          <a:spcPct val="107000"/>
                        </a:lnSpc>
                        <a:spcAft>
                          <a:spcPts val="800"/>
                        </a:spcAft>
                      </a:pPr>
                      <a:r>
                        <a:rPr lang="en-US" sz="10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100">
                          <a:effectLst/>
                          <a:highlight>
                            <a:srgbClr val="00FFFF"/>
                          </a:highlight>
                        </a:rPr>
                        <a:t>Training and Education</a:t>
                      </a:r>
                      <a:endParaRPr lang="en-US" sz="1100" kern="100">
                        <a:effectLst/>
                      </a:endParaRPr>
                    </a:p>
                    <a:p>
                      <a:pPr algn="just">
                        <a:lnSpc>
                          <a:spcPct val="107000"/>
                        </a:lnSpc>
                        <a:spcAft>
                          <a:spcPts val="800"/>
                        </a:spcAft>
                      </a:pPr>
                      <a:r>
                        <a:rPr lang="en-US" sz="10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extLst>
                  <a:ext uri="{0D108BD9-81ED-4DB2-BD59-A6C34878D82A}">
                    <a16:rowId xmlns:a16="http://schemas.microsoft.com/office/drawing/2014/main" val="4073460824"/>
                  </a:ext>
                </a:extLst>
              </a:tr>
              <a:tr h="391048">
                <a:tc>
                  <a:txBody>
                    <a:bodyPr/>
                    <a:lstStyle/>
                    <a:p>
                      <a:pPr algn="just">
                        <a:lnSpc>
                          <a:spcPct val="107000"/>
                        </a:lnSpc>
                        <a:spcAft>
                          <a:spcPts val="800"/>
                        </a:spcAft>
                      </a:pPr>
                      <a:r>
                        <a:rPr lang="en-US" sz="1000" kern="100" dirty="0">
                          <a:effectLst/>
                        </a:rPr>
                        <a:t> </a:t>
                      </a:r>
                      <a:endParaRPr lang="en-US" sz="1100" kern="100" dirty="0">
                        <a:effectLst/>
                      </a:endParaRPr>
                    </a:p>
                    <a:p>
                      <a:pPr algn="just">
                        <a:lnSpc>
                          <a:spcPct val="107000"/>
                        </a:lnSpc>
                        <a:spcAft>
                          <a:spcPts val="800"/>
                        </a:spcAft>
                      </a:pPr>
                      <a:r>
                        <a:rPr lang="en-US" sz="10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100">
                          <a:effectLst/>
                          <a:highlight>
                            <a:srgbClr val="00FF00"/>
                          </a:highlight>
                        </a:rPr>
                        <a:t>Challenges</a:t>
                      </a:r>
                      <a:endParaRPr lang="en-US" sz="1100" kern="100">
                        <a:effectLst/>
                      </a:endParaRPr>
                    </a:p>
                    <a:p>
                      <a:pPr algn="just">
                        <a:lnSpc>
                          <a:spcPct val="107000"/>
                        </a:lnSpc>
                        <a:spcAft>
                          <a:spcPts val="800"/>
                        </a:spcAft>
                      </a:pPr>
                      <a:r>
                        <a:rPr lang="en-US" sz="1000" kern="100">
                          <a:effectLst/>
                          <a:highlight>
                            <a:srgbClr val="00FF00"/>
                          </a:highligh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100" dirty="0">
                          <a:effectLst/>
                          <a:highlight>
                            <a:srgbClr val="00FF00"/>
                          </a:highlight>
                        </a:rPr>
                        <a:t>Challenges</a:t>
                      </a:r>
                      <a:endParaRPr lang="en-US" sz="1100" kern="100" dirty="0">
                        <a:effectLst/>
                      </a:endParaRPr>
                    </a:p>
                    <a:p>
                      <a:pPr algn="just">
                        <a:lnSpc>
                          <a:spcPct val="107000"/>
                        </a:lnSpc>
                        <a:spcAft>
                          <a:spcPts val="800"/>
                        </a:spcAft>
                      </a:pPr>
                      <a:r>
                        <a:rPr lang="en-US" sz="10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extLst>
                  <a:ext uri="{0D108BD9-81ED-4DB2-BD59-A6C34878D82A}">
                    <a16:rowId xmlns:a16="http://schemas.microsoft.com/office/drawing/2014/main" val="3584477688"/>
                  </a:ext>
                </a:extLst>
              </a:tr>
            </a:tbl>
          </a:graphicData>
        </a:graphic>
      </p:graphicFrame>
      <p:sp>
        <p:nvSpPr>
          <p:cNvPr id="5" name="TextBox 4">
            <a:extLst>
              <a:ext uri="{FF2B5EF4-FFF2-40B4-BE49-F238E27FC236}">
                <a16:creationId xmlns:a16="http://schemas.microsoft.com/office/drawing/2014/main" id="{9F84B0DA-933F-96B5-349B-F8465ACE965B}"/>
              </a:ext>
            </a:extLst>
          </p:cNvPr>
          <p:cNvSpPr txBox="1"/>
          <p:nvPr/>
        </p:nvSpPr>
        <p:spPr>
          <a:xfrm>
            <a:off x="1197868" y="5805844"/>
            <a:ext cx="10153128" cy="877163"/>
          </a:xfrm>
          <a:prstGeom prst="rect">
            <a:avLst/>
          </a:prstGeom>
          <a:noFill/>
          <a:ln>
            <a:solidFill>
              <a:schemeClr val="accent1">
                <a:lumMod val="20000"/>
                <a:lumOff val="80000"/>
              </a:schemeClr>
            </a:solidFill>
          </a:ln>
        </p:spPr>
        <p:txBody>
          <a:bodyPr wrap="square">
            <a:spAutoFit/>
          </a:bodyPr>
          <a:lstStyle/>
          <a:p>
            <a:endParaRPr lang="en-US" sz="1100">
              <a:effectLst/>
              <a:latin typeface="Times New Roman" panose="02020603050405020304" pitchFamily="18" charset="0"/>
              <a:ea typeface="Calibri" panose="020F0502020204030204" pitchFamily="34" charset="0"/>
            </a:endParaRPr>
          </a:p>
          <a:p>
            <a:r>
              <a:rPr lang="en-US" sz="1100">
                <a:effectLst/>
                <a:latin typeface="Times New Roman" panose="02020603050405020304" pitchFamily="18" charset="0"/>
                <a:ea typeface="Calibri" panose="020F0502020204030204" pitchFamily="34" charset="0"/>
              </a:rPr>
              <a:t>Detailed </a:t>
            </a:r>
            <a:r>
              <a:rPr lang="en-US" sz="1100" dirty="0">
                <a:effectLst/>
                <a:latin typeface="Times New Roman" panose="02020603050405020304" pitchFamily="18" charset="0"/>
                <a:ea typeface="Calibri" panose="020F0502020204030204" pitchFamily="34" charset="0"/>
              </a:rPr>
              <a:t>study; comprehensive training and education </a:t>
            </a:r>
            <a:r>
              <a:rPr lang="en-US" sz="1100" dirty="0">
                <a:effectLst/>
                <a:highlight>
                  <a:srgbClr val="FF00FF"/>
                </a:highlight>
                <a:latin typeface="Times New Roman" panose="02020603050405020304" pitchFamily="18" charset="0"/>
                <a:ea typeface="Calibri" panose="020F0502020204030204" pitchFamily="34" charset="0"/>
              </a:rPr>
              <a:t>-------- </a:t>
            </a:r>
            <a:r>
              <a:rPr lang="en-US" sz="1100" dirty="0">
                <a:latin typeface="Times New Roman" panose="02020603050405020304" pitchFamily="18" charset="0"/>
              </a:rPr>
              <a:t>Complementary and gap-filling training and education </a:t>
            </a:r>
            <a:r>
              <a:rPr lang="en-US" sz="1100" dirty="0">
                <a:solidFill>
                  <a:srgbClr val="92D050"/>
                </a:solidFill>
                <a:highlight>
                  <a:srgbClr val="00FF00"/>
                </a:highlight>
                <a:latin typeface="Times New Roman" panose="02020603050405020304" pitchFamily="18" charset="0"/>
              </a:rPr>
              <a:t>--------- </a:t>
            </a:r>
            <a:r>
              <a:rPr lang="en-US" sz="1100" dirty="0">
                <a:latin typeface="Times New Roman" panose="02020603050405020304" pitchFamily="18" charset="0"/>
              </a:rPr>
              <a:t>Refreshing training and education </a:t>
            </a:r>
            <a:r>
              <a:rPr lang="en-US" sz="1100" kern="1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100" dirty="0">
              <a:solidFill>
                <a:srgbClr val="92D050"/>
              </a:solidFill>
              <a:highlight>
                <a:srgbClr val="00FF00"/>
              </a:highlight>
              <a:latin typeface="Times New Roman" panose="02020603050405020304" pitchFamily="18" charset="0"/>
            </a:endParaRPr>
          </a:p>
          <a:p>
            <a:endParaRPr lang="en-US" dirty="0"/>
          </a:p>
        </p:txBody>
      </p:sp>
    </p:spTree>
    <p:extLst>
      <p:ext uri="{BB962C8B-B14F-4D97-AF65-F5344CB8AC3E}">
        <p14:creationId xmlns:p14="http://schemas.microsoft.com/office/powerpoint/2010/main" val="414803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feld 1">
            <a:extLst>
              <a:ext uri="{FF2B5EF4-FFF2-40B4-BE49-F238E27FC236}">
                <a16:creationId xmlns:a16="http://schemas.microsoft.com/office/drawing/2014/main" id="{04BE77CF-D668-3AD0-F43B-60875E00797F}"/>
              </a:ext>
            </a:extLst>
          </p:cNvPr>
          <p:cNvSpPr txBox="1">
            <a:spLocks noChangeArrowheads="1"/>
          </p:cNvSpPr>
          <p:nvPr/>
        </p:nvSpPr>
        <p:spPr bwMode="auto">
          <a:xfrm>
            <a:off x="-170284" y="2636912"/>
            <a:ext cx="12116369" cy="519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Char char="•"/>
              <a:defRPr sz="2800" b="1">
                <a:solidFill>
                  <a:schemeClr val="tx1"/>
                </a:solidFill>
                <a:latin typeface="Arial" pitchFamily="34" charset="0"/>
              </a:defRPr>
            </a:lvl1pPr>
            <a:lvl2pPr marL="742950" indent="-285750">
              <a:spcAft>
                <a:spcPts val="600"/>
              </a:spcAft>
              <a:buChar char="–"/>
              <a:defRPr sz="2400">
                <a:solidFill>
                  <a:schemeClr val="tx1"/>
                </a:solidFill>
                <a:latin typeface="Arial" pitchFamily="34" charset="0"/>
              </a:defRPr>
            </a:lvl2pPr>
            <a:lvl3pPr marL="1143000" indent="-228600">
              <a:spcAft>
                <a:spcPts val="600"/>
              </a:spcAft>
              <a:buChar char="•"/>
              <a:defRPr sz="2000">
                <a:solidFill>
                  <a:schemeClr val="tx1"/>
                </a:solidFill>
                <a:latin typeface="Arial" pitchFamily="34" charset="0"/>
              </a:defRPr>
            </a:lvl3pPr>
            <a:lvl4pPr marL="1600200" indent="-228600">
              <a:spcAft>
                <a:spcPts val="600"/>
              </a:spcAft>
              <a:buChar char="–"/>
              <a:defRPr>
                <a:solidFill>
                  <a:schemeClr val="tx1"/>
                </a:solidFill>
                <a:latin typeface="Arial" pitchFamily="34" charset="0"/>
              </a:defRPr>
            </a:lvl4pPr>
            <a:lvl5pPr marL="2057400" indent="-228600">
              <a:spcAft>
                <a:spcPts val="600"/>
              </a:spcAft>
              <a:buChar char="»"/>
              <a:defRPr sz="1600">
                <a:solidFill>
                  <a:schemeClr val="tx1"/>
                </a:solidFill>
                <a:latin typeface="Arial" pitchFamily="34" charset="0"/>
              </a:defRPr>
            </a:lvl5pPr>
            <a:lvl6pPr marL="2514600" indent="-228600" eaLnBrk="0" fontAlgn="base" hangingPunct="0">
              <a:spcBef>
                <a:spcPct val="0"/>
              </a:spcBef>
              <a:spcAft>
                <a:spcPts val="600"/>
              </a:spcAft>
              <a:buChar char="»"/>
              <a:defRPr sz="1600">
                <a:solidFill>
                  <a:schemeClr val="tx1"/>
                </a:solidFill>
                <a:latin typeface="Arial" pitchFamily="34" charset="0"/>
              </a:defRPr>
            </a:lvl6pPr>
            <a:lvl7pPr marL="2971800" indent="-228600" eaLnBrk="0" fontAlgn="base" hangingPunct="0">
              <a:spcBef>
                <a:spcPct val="0"/>
              </a:spcBef>
              <a:spcAft>
                <a:spcPts val="600"/>
              </a:spcAft>
              <a:buChar char="»"/>
              <a:defRPr sz="1600">
                <a:solidFill>
                  <a:schemeClr val="tx1"/>
                </a:solidFill>
                <a:latin typeface="Arial" pitchFamily="34" charset="0"/>
              </a:defRPr>
            </a:lvl7pPr>
            <a:lvl8pPr marL="3429000" indent="-228600" eaLnBrk="0" fontAlgn="base" hangingPunct="0">
              <a:spcBef>
                <a:spcPct val="0"/>
              </a:spcBef>
              <a:spcAft>
                <a:spcPts val="600"/>
              </a:spcAft>
              <a:buChar char="»"/>
              <a:defRPr sz="1600">
                <a:solidFill>
                  <a:schemeClr val="tx1"/>
                </a:solidFill>
                <a:latin typeface="Arial" pitchFamily="34" charset="0"/>
              </a:defRPr>
            </a:lvl8pPr>
            <a:lvl9pPr marL="3886200" indent="-228600" eaLnBrk="0" fontAlgn="base" hangingPunct="0">
              <a:spcBef>
                <a:spcPct val="0"/>
              </a:spcBef>
              <a:spcAft>
                <a:spcPts val="600"/>
              </a:spcAft>
              <a:buChar char="»"/>
              <a:defRPr sz="1600">
                <a:solidFill>
                  <a:schemeClr val="tx1"/>
                </a:solidFill>
                <a:latin typeface="Arial" pitchFamily="34" charset="0"/>
              </a:defRPr>
            </a:lvl9pPr>
          </a:lstStyle>
          <a:p>
            <a:pPr algn="ctr" defTabSz="914126">
              <a:spcAft>
                <a:spcPct val="0"/>
              </a:spcAft>
              <a:buNone/>
            </a:pPr>
            <a:endParaRPr lang="ro-RO" altLang="de-DE" sz="4400" dirty="0">
              <a:solidFill>
                <a:srgbClr val="0000FF"/>
              </a:solidFill>
              <a:effectLst>
                <a:outerShdw blurRad="38100" dist="38100" dir="2700000" algn="tl">
                  <a:srgbClr val="000000">
                    <a:alpha val="43137"/>
                  </a:srgbClr>
                </a:outerShdw>
              </a:effectLst>
            </a:endParaRPr>
          </a:p>
          <a:p>
            <a:pPr algn="ctr" defTabSz="914126">
              <a:spcAft>
                <a:spcPct val="0"/>
              </a:spcAft>
              <a:buNone/>
            </a:pPr>
            <a:endParaRPr lang="en-US" altLang="de-DE" sz="4400" dirty="0">
              <a:solidFill>
                <a:srgbClr val="0000FF"/>
              </a:solidFill>
              <a:effectLst>
                <a:outerShdw blurRad="38100" dist="38100" dir="2700000" algn="tl">
                  <a:srgbClr val="000000">
                    <a:alpha val="43137"/>
                  </a:srgbClr>
                </a:outerShdw>
              </a:effectLst>
            </a:endParaRPr>
          </a:p>
          <a:p>
            <a:pPr algn="ctr" defTabSz="914126">
              <a:spcAft>
                <a:spcPct val="0"/>
              </a:spcAft>
              <a:buNone/>
            </a:pPr>
            <a:endParaRPr lang="en-US" altLang="de-DE" sz="4400" dirty="0">
              <a:solidFill>
                <a:srgbClr val="0000FF"/>
              </a:solidFill>
              <a:effectLst>
                <a:outerShdw blurRad="38100" dist="38100" dir="2700000" algn="tl">
                  <a:srgbClr val="000000">
                    <a:alpha val="43137"/>
                  </a:srgbClr>
                </a:outerShdw>
              </a:effectLst>
            </a:endParaRPr>
          </a:p>
          <a:p>
            <a:pPr algn="ctr" defTabSz="914126">
              <a:spcAft>
                <a:spcPct val="0"/>
              </a:spcAft>
              <a:buNone/>
            </a:pPr>
            <a:endParaRPr lang="en-US" altLang="de-DE" sz="4400" dirty="0">
              <a:solidFill>
                <a:srgbClr val="0000FF"/>
              </a:solidFill>
              <a:effectLst>
                <a:outerShdw blurRad="38100" dist="38100" dir="2700000" algn="tl">
                  <a:srgbClr val="000000">
                    <a:alpha val="43137"/>
                  </a:srgbClr>
                </a:outerShdw>
              </a:effectLst>
            </a:endParaRPr>
          </a:p>
          <a:p>
            <a:pPr algn="ctr" defTabSz="914126">
              <a:spcAft>
                <a:spcPct val="0"/>
              </a:spcAft>
              <a:buNone/>
            </a:pPr>
            <a:endParaRPr lang="en-US" altLang="de-DE" sz="4400">
              <a:solidFill>
                <a:srgbClr val="0000FF"/>
              </a:solidFill>
              <a:effectLst>
                <a:outerShdw blurRad="38100" dist="38100" dir="2700000" algn="tl">
                  <a:srgbClr val="000000">
                    <a:alpha val="43137"/>
                  </a:srgbClr>
                </a:outerShdw>
              </a:effectLst>
            </a:endParaRPr>
          </a:p>
          <a:p>
            <a:pPr algn="ctr" defTabSz="914126">
              <a:spcAft>
                <a:spcPct val="0"/>
              </a:spcAft>
              <a:buNone/>
            </a:pPr>
            <a:r>
              <a:rPr lang="ro-RO" altLang="de-DE" sz="4400">
                <a:solidFill>
                  <a:srgbClr val="0000FF"/>
                </a:solidFill>
                <a:effectLst>
                  <a:outerShdw blurRad="38100" dist="38100" dir="2700000" algn="tl">
                    <a:srgbClr val="000000">
                      <a:alpha val="43137"/>
                    </a:srgbClr>
                  </a:outerShdw>
                </a:effectLst>
              </a:rPr>
              <a:t>Thank </a:t>
            </a:r>
            <a:r>
              <a:rPr lang="ro-RO" altLang="de-DE" sz="4400" dirty="0">
                <a:solidFill>
                  <a:srgbClr val="0000FF"/>
                </a:solidFill>
                <a:effectLst>
                  <a:outerShdw blurRad="38100" dist="38100" dir="2700000" algn="tl">
                    <a:srgbClr val="000000">
                      <a:alpha val="43137"/>
                    </a:srgbClr>
                  </a:outerShdw>
                </a:effectLst>
              </a:rPr>
              <a:t>you for your kind attention!</a:t>
            </a:r>
          </a:p>
          <a:p>
            <a:pPr algn="ctr" defTabSz="914126">
              <a:spcAft>
                <a:spcPct val="0"/>
              </a:spcAft>
              <a:buNone/>
            </a:pPr>
            <a:endParaRPr lang="ro-RO" altLang="de-DE" sz="4400" dirty="0">
              <a:solidFill>
                <a:srgbClr val="0000FF"/>
              </a:solidFill>
              <a:effectLst>
                <a:outerShdw blurRad="38100" dist="38100" dir="2700000" algn="tl">
                  <a:srgbClr val="000000">
                    <a:alpha val="43137"/>
                  </a:srgbClr>
                </a:outerShdw>
              </a:effectLst>
            </a:endParaRPr>
          </a:p>
          <a:p>
            <a:pPr marL="342797" indent="-342797" defTabSz="914126">
              <a:lnSpc>
                <a:spcPct val="150000"/>
              </a:lnSpc>
              <a:spcAft>
                <a:spcPct val="0"/>
              </a:spcAft>
              <a:buFontTx/>
              <a:buChar char="-"/>
            </a:pPr>
            <a:endParaRPr lang="ro-RO" altLang="de-DE" sz="1799" dirty="0">
              <a:solidFill>
                <a:srgbClr val="0000FF"/>
              </a:solidFill>
              <a:effectLst>
                <a:outerShdw blurRad="38100" dist="38100" dir="2700000" algn="tl">
                  <a:srgbClr val="000000">
                    <a:alpha val="43137"/>
                  </a:srgbClr>
                </a:outerShdw>
              </a:effectLst>
            </a:endParaRPr>
          </a:p>
        </p:txBody>
      </p:sp>
      <p:pic>
        <p:nvPicPr>
          <p:cNvPr id="6148" name="Picture 4" descr="What Are a Ship Cook's Duties? - Seafarer Jobs - Martide">
            <a:extLst>
              <a:ext uri="{FF2B5EF4-FFF2-40B4-BE49-F238E27FC236}">
                <a16:creationId xmlns:a16="http://schemas.microsoft.com/office/drawing/2014/main" id="{24F395C7-2539-9862-E1A6-C0144D157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012" y="54868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84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E8BCE51-C0A4-75F5-4848-745E22E3AE3B}"/>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255DB3F1-1AEB-6F29-625C-0682D70EB2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202FEA4F-F050-32C8-8A75-34B090524924}"/>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92062631-8B2F-875C-AA66-D83B90CB597A}"/>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E4B3A191-2E0C-BCFE-DC8F-70354183FD1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9F8D24E7-5ED5-AF59-AB7A-E382982B2FCE}"/>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A7A2B67C-0282-419E-F42A-A8DBEC57A966}"/>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7FBD7E97-F1CD-7EC8-1163-5E41629F72C5}"/>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D87F3904-B22F-FA7D-4868-7C2CE5523462}"/>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2200" b="1" i="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ONBOARD HEALTHY NUTRITION”  </a:t>
            </a:r>
            <a:r>
              <a:rPr lang="en-US" sz="2200" b="1" kern="100" dirty="0">
                <a:solidFill>
                  <a:srgbClr val="1D2125"/>
                </a:solidFill>
                <a:latin typeface="Times New Roman" panose="02020603050405020304" pitchFamily="18" charset="0"/>
                <a:ea typeface="Calibri" panose="020F0502020204030204" pitchFamily="34" charset="0"/>
                <a:cs typeface="Times New Roman" panose="02020603050405020304" pitchFamily="18" charset="0"/>
              </a:rPr>
              <a:t>RESEARCH REPORT</a:t>
            </a:r>
            <a:endParaRPr lang="en-US" sz="2200" dirty="0"/>
          </a:p>
        </p:txBody>
      </p:sp>
      <p:sp>
        <p:nvSpPr>
          <p:cNvPr id="14" name="TextBox 13">
            <a:extLst>
              <a:ext uri="{FF2B5EF4-FFF2-40B4-BE49-F238E27FC236}">
                <a16:creationId xmlns:a16="http://schemas.microsoft.com/office/drawing/2014/main" id="{0A748FDA-0749-EB9A-87E6-650CAB2DD0B5}"/>
              </a:ext>
            </a:extLst>
          </p:cNvPr>
          <p:cNvSpPr txBox="1"/>
          <p:nvPr/>
        </p:nvSpPr>
        <p:spPr>
          <a:xfrm>
            <a:off x="1521398" y="1192658"/>
            <a:ext cx="7620245" cy="1018869"/>
          </a:xfrm>
          <a:prstGeom prst="rect">
            <a:avLst/>
          </a:prstGeom>
          <a:noFill/>
          <a:ln>
            <a:solidFill>
              <a:schemeClr val="accent1">
                <a:lumMod val="20000"/>
                <a:lumOff val="80000"/>
              </a:schemeClr>
            </a:solidFill>
          </a:ln>
        </p:spPr>
        <p:txBody>
          <a:bodyPr wrap="square">
            <a:spAutoFit/>
          </a:bodyPr>
          <a:lstStyle/>
          <a:p>
            <a:endParaRPr lang="en-US" dirty="0"/>
          </a:p>
          <a:p>
            <a:endParaRPr lang="en-US" dirty="0"/>
          </a:p>
          <a:p>
            <a:pPr>
              <a:lnSpc>
                <a:spcPct val="150000"/>
              </a:lnSpc>
            </a:pPr>
            <a:endParaRPr lang="en-US" dirty="0"/>
          </a:p>
        </p:txBody>
      </p:sp>
      <p:graphicFrame>
        <p:nvGraphicFramePr>
          <p:cNvPr id="2" name="Chart 1">
            <a:extLst>
              <a:ext uri="{FF2B5EF4-FFF2-40B4-BE49-F238E27FC236}">
                <a16:creationId xmlns:a16="http://schemas.microsoft.com/office/drawing/2014/main" id="{415D9E2B-1DC4-C9E8-3092-849E99358FDF}"/>
              </a:ext>
            </a:extLst>
          </p:cNvPr>
          <p:cNvGraphicFramePr/>
          <p:nvPr>
            <p:extLst>
              <p:ext uri="{D42A27DB-BD31-4B8C-83A1-F6EECF244321}">
                <p14:modId xmlns:p14="http://schemas.microsoft.com/office/powerpoint/2010/main" val="2874383557"/>
              </p:ext>
            </p:extLst>
          </p:nvPr>
        </p:nvGraphicFramePr>
        <p:xfrm>
          <a:off x="2782044" y="1828800"/>
          <a:ext cx="6768752" cy="4264496"/>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357380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10C839C-6FA9-6DD0-F511-9D894FE8095C}"/>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A9789636-B46F-7B95-496E-6145C3FBD1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B57D471F-DAF3-274A-EBE5-BAAAE4223990}"/>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F244FD83-DD4D-6651-79C1-948D20A108DE}"/>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49EE3BEA-E193-580E-DD63-9DCDB830D26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B03DE85F-9F9D-C53A-DABC-45F1912FE993}"/>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727FEFBB-1FA5-5432-182A-C6EFF0F23202}"/>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EC1591E8-D3F5-151C-ED40-4D247D5E869A}"/>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5C98BB8C-6883-8EDC-2D15-DC2B63C09262}"/>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ANALYSIS OF THE SURVEY FOR STUDENTS AND SEAFARERS</a:t>
            </a:r>
            <a:endParaRPr lang="en-US" sz="2200" dirty="0"/>
          </a:p>
        </p:txBody>
      </p:sp>
      <p:sp>
        <p:nvSpPr>
          <p:cNvPr id="14" name="TextBox 13">
            <a:extLst>
              <a:ext uri="{FF2B5EF4-FFF2-40B4-BE49-F238E27FC236}">
                <a16:creationId xmlns:a16="http://schemas.microsoft.com/office/drawing/2014/main" id="{BD8D1C42-1E58-2903-41DA-CC8AF167FC0A}"/>
              </a:ext>
            </a:extLst>
          </p:cNvPr>
          <p:cNvSpPr txBox="1"/>
          <p:nvPr/>
        </p:nvSpPr>
        <p:spPr>
          <a:xfrm>
            <a:off x="1521398" y="1192658"/>
            <a:ext cx="7620245" cy="1018869"/>
          </a:xfrm>
          <a:prstGeom prst="rect">
            <a:avLst/>
          </a:prstGeom>
          <a:noFill/>
          <a:ln>
            <a:solidFill>
              <a:schemeClr val="accent1">
                <a:lumMod val="20000"/>
                <a:lumOff val="80000"/>
              </a:schemeClr>
            </a:solidFill>
          </a:ln>
        </p:spPr>
        <p:txBody>
          <a:bodyPr wrap="square">
            <a:spAutoFit/>
          </a:bodyPr>
          <a:lstStyle/>
          <a:p>
            <a:endParaRPr lang="en-US" dirty="0"/>
          </a:p>
          <a:p>
            <a:endParaRPr lang="en-US" dirty="0"/>
          </a:p>
          <a:p>
            <a:pPr>
              <a:lnSpc>
                <a:spcPct val="150000"/>
              </a:lnSpc>
            </a:pPr>
            <a:endParaRPr lang="en-US" dirty="0"/>
          </a:p>
        </p:txBody>
      </p:sp>
      <p:graphicFrame>
        <p:nvGraphicFramePr>
          <p:cNvPr id="4" name="Chart 3">
            <a:extLst>
              <a:ext uri="{FF2B5EF4-FFF2-40B4-BE49-F238E27FC236}">
                <a16:creationId xmlns:a16="http://schemas.microsoft.com/office/drawing/2014/main" id="{23ECB701-3160-D611-3F4C-DDF7D29FAB07}"/>
              </a:ext>
            </a:extLst>
          </p:cNvPr>
          <p:cNvGraphicFramePr/>
          <p:nvPr>
            <p:extLst>
              <p:ext uri="{D42A27DB-BD31-4B8C-83A1-F6EECF244321}">
                <p14:modId xmlns:p14="http://schemas.microsoft.com/office/powerpoint/2010/main" val="3011225430"/>
              </p:ext>
            </p:extLst>
          </p:nvPr>
        </p:nvGraphicFramePr>
        <p:xfrm>
          <a:off x="3574132" y="2211527"/>
          <a:ext cx="4608512" cy="3200400"/>
        </p:xfrm>
        <a:graphic>
          <a:graphicData uri="http://schemas.openxmlformats.org/drawingml/2006/chart">
            <c:chart xmlns:c="http://schemas.openxmlformats.org/drawingml/2006/chart" xmlns:r="http://schemas.openxmlformats.org/officeDocument/2006/relationships" r:id="rId9"/>
          </a:graphicData>
        </a:graphic>
      </p:graphicFrame>
      <p:pic>
        <p:nvPicPr>
          <p:cNvPr id="2050" name="Picture 2" descr="Seafarers seem more satisfied, according to the latest seafarer happiness  index - Container News">
            <a:extLst>
              <a:ext uri="{FF2B5EF4-FFF2-40B4-BE49-F238E27FC236}">
                <a16:creationId xmlns:a16="http://schemas.microsoft.com/office/drawing/2014/main" id="{720CB3D9-66EB-0E33-67CE-0D0D83935FE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7828" y="3668852"/>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ritime high school students learn about the Panama Canal">
            <a:extLst>
              <a:ext uri="{FF2B5EF4-FFF2-40B4-BE49-F238E27FC236}">
                <a16:creationId xmlns:a16="http://schemas.microsoft.com/office/drawing/2014/main" id="{EEC8541D-49E1-2930-B2BB-E4921314F49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42912" y="2211527"/>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26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5ED80D-14F4-E389-0EB6-48834C5FC789}"/>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25F85A4F-49EE-A852-082A-4E1CE39499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3C5065E0-E700-37A3-EB52-2A595FE18D88}"/>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3447DDB0-1CA7-693E-1425-49B12F3FC5A5}"/>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CD2FB4D1-9CBC-7034-B528-F9C63D697E7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170517C5-62AD-0107-6A1C-3C94E86357F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6474456E-97FA-6B36-52D6-BFAA839FF552}"/>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3A4245DB-EDF0-0705-87A7-E0E342704E3D}"/>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06520F8C-E2CD-5A52-6484-E0D47E4664F2}"/>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ANALYSIS OF THE SURVEY FOR STUDENTS AND SEAFARERS</a:t>
            </a:r>
            <a:endParaRPr lang="en-US" sz="2200" dirty="0"/>
          </a:p>
        </p:txBody>
      </p:sp>
      <p:sp>
        <p:nvSpPr>
          <p:cNvPr id="14" name="TextBox 13">
            <a:extLst>
              <a:ext uri="{FF2B5EF4-FFF2-40B4-BE49-F238E27FC236}">
                <a16:creationId xmlns:a16="http://schemas.microsoft.com/office/drawing/2014/main" id="{0F5CA5BB-4CF7-D0C8-2B4D-3F39D8706BF0}"/>
              </a:ext>
            </a:extLst>
          </p:cNvPr>
          <p:cNvSpPr txBox="1"/>
          <p:nvPr/>
        </p:nvSpPr>
        <p:spPr>
          <a:xfrm>
            <a:off x="1521398" y="1192658"/>
            <a:ext cx="7620245" cy="1018869"/>
          </a:xfrm>
          <a:prstGeom prst="rect">
            <a:avLst/>
          </a:prstGeom>
          <a:noFill/>
          <a:ln>
            <a:solidFill>
              <a:schemeClr val="accent1">
                <a:lumMod val="20000"/>
                <a:lumOff val="80000"/>
              </a:schemeClr>
            </a:solidFill>
          </a:ln>
        </p:spPr>
        <p:txBody>
          <a:bodyPr wrap="square">
            <a:spAutoFit/>
          </a:bodyPr>
          <a:lstStyle/>
          <a:p>
            <a:endParaRPr lang="en-US" dirty="0"/>
          </a:p>
          <a:p>
            <a:endParaRPr lang="en-US" dirty="0"/>
          </a:p>
          <a:p>
            <a:pPr>
              <a:lnSpc>
                <a:spcPct val="150000"/>
              </a:lnSpc>
            </a:pPr>
            <a:endParaRPr lang="en-US" dirty="0"/>
          </a:p>
        </p:txBody>
      </p:sp>
      <p:pic>
        <p:nvPicPr>
          <p:cNvPr id="2" name="Resim 17" descr="metin, diyagram, ekran görüntüsü, çizgi içeren bir resim&#10;&#10;Açıklama otomatik olarak oluşturuldu">
            <a:extLst>
              <a:ext uri="{FF2B5EF4-FFF2-40B4-BE49-F238E27FC236}">
                <a16:creationId xmlns:a16="http://schemas.microsoft.com/office/drawing/2014/main" id="{D9702E32-660B-0B3D-90C1-F08F4F72F07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92017" y="1717447"/>
            <a:ext cx="3146211" cy="1869169"/>
          </a:xfrm>
          <a:prstGeom prst="rect">
            <a:avLst/>
          </a:prstGeom>
          <a:noFill/>
          <a:ln w="12700">
            <a:solidFill>
              <a:schemeClr val="tx1"/>
            </a:solidFill>
          </a:ln>
        </p:spPr>
      </p:pic>
      <p:pic>
        <p:nvPicPr>
          <p:cNvPr id="3" name="Resim 37" descr="metin, ekran görüntüsü, diyagram, daire içeren bir resim&#10;&#10;Açıklama otomatik olarak oluşturuldu">
            <a:extLst>
              <a:ext uri="{FF2B5EF4-FFF2-40B4-BE49-F238E27FC236}">
                <a16:creationId xmlns:a16="http://schemas.microsoft.com/office/drawing/2014/main" id="{DAF92CE4-25A0-8799-3A93-BB0B83A5088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24478" y="1755262"/>
            <a:ext cx="2999815" cy="1831353"/>
          </a:xfrm>
          <a:prstGeom prst="rect">
            <a:avLst/>
          </a:prstGeom>
          <a:noFill/>
          <a:ln w="12700">
            <a:solidFill>
              <a:sysClr val="windowText" lastClr="000000"/>
            </a:solidFill>
          </a:ln>
        </p:spPr>
      </p:pic>
      <p:pic>
        <p:nvPicPr>
          <p:cNvPr id="5" name="Resim 40">
            <a:extLst>
              <a:ext uri="{FF2B5EF4-FFF2-40B4-BE49-F238E27FC236}">
                <a16:creationId xmlns:a16="http://schemas.microsoft.com/office/drawing/2014/main" id="{0FD7D378-7E2E-FE79-B677-D3552B344F7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454452" y="4026652"/>
            <a:ext cx="2999815" cy="1869169"/>
          </a:xfrm>
          <a:prstGeom prst="rect">
            <a:avLst/>
          </a:prstGeom>
          <a:noFill/>
          <a:ln w="12700">
            <a:solidFill>
              <a:sysClr val="windowText" lastClr="000000"/>
            </a:solidFill>
          </a:ln>
        </p:spPr>
      </p:pic>
      <p:pic>
        <p:nvPicPr>
          <p:cNvPr id="4" name="Picture 3">
            <a:extLst>
              <a:ext uri="{FF2B5EF4-FFF2-40B4-BE49-F238E27FC236}">
                <a16:creationId xmlns:a16="http://schemas.microsoft.com/office/drawing/2014/main" id="{B418D38E-D4FB-D428-76D3-8D9B74122FF5}"/>
              </a:ext>
            </a:extLst>
          </p:cNvPr>
          <p:cNvPicPr>
            <a:picLocks noChangeAspect="1"/>
          </p:cNvPicPr>
          <p:nvPr/>
        </p:nvPicPr>
        <p:blipFill>
          <a:blip r:embed="rId12"/>
          <a:stretch>
            <a:fillRect/>
          </a:stretch>
        </p:blipFill>
        <p:spPr>
          <a:xfrm>
            <a:off x="1287050" y="4052617"/>
            <a:ext cx="3219248" cy="1869169"/>
          </a:xfrm>
          <a:prstGeom prst="rect">
            <a:avLst/>
          </a:prstGeom>
        </p:spPr>
      </p:pic>
    </p:spTree>
    <p:extLst>
      <p:ext uri="{BB962C8B-B14F-4D97-AF65-F5344CB8AC3E}">
        <p14:creationId xmlns:p14="http://schemas.microsoft.com/office/powerpoint/2010/main" val="4757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2C2F0B-4723-5E14-5623-2116851B1BCE}"/>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8826ABC1-85E2-C2F4-ABD5-D5551D3C5BF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3C6FDD97-18B7-E7BB-B195-9AA7C43C4D9C}"/>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601C2AF2-6F1C-228D-5E51-52307458FF61}"/>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B6BEE573-5B31-75BE-AD4D-61C1266089F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8F4F8DF9-E43D-900E-5CC9-30F74EC48AA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E462A27D-0FB1-6045-3C0E-09588617FEF8}"/>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B5FD9099-3C3D-4619-93C1-DBBAC8E293E8}"/>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212610C7-6C21-CC99-8616-27C6395A7F66}"/>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ANALYSIS OF THE SURVEY FOR STUDENTS AND SEAFARERS</a:t>
            </a:r>
            <a:endParaRPr lang="en-US" sz="2200" dirty="0"/>
          </a:p>
        </p:txBody>
      </p:sp>
      <p:sp>
        <p:nvSpPr>
          <p:cNvPr id="14" name="TextBox 13">
            <a:extLst>
              <a:ext uri="{FF2B5EF4-FFF2-40B4-BE49-F238E27FC236}">
                <a16:creationId xmlns:a16="http://schemas.microsoft.com/office/drawing/2014/main" id="{D62E15A6-AB56-4B5F-6A19-89142E57B4DD}"/>
              </a:ext>
            </a:extLst>
          </p:cNvPr>
          <p:cNvSpPr txBox="1"/>
          <p:nvPr/>
        </p:nvSpPr>
        <p:spPr>
          <a:xfrm>
            <a:off x="981844" y="1192658"/>
            <a:ext cx="9793088" cy="4823565"/>
          </a:xfrm>
          <a:prstGeom prst="rect">
            <a:avLst/>
          </a:prstGeom>
          <a:noFill/>
          <a:ln>
            <a:solidFill>
              <a:schemeClr val="accent1">
                <a:lumMod val="20000"/>
                <a:lumOff val="80000"/>
              </a:schemeClr>
            </a:solidFill>
          </a:ln>
        </p:spPr>
        <p:txBody>
          <a:bodyPr wrap="square">
            <a:spAutoFit/>
          </a:bodyPr>
          <a:lstStyle/>
          <a:p>
            <a:pPr algn="just">
              <a:lnSpc>
                <a:spcPct val="150000"/>
              </a:lnSpc>
              <a:spcAft>
                <a:spcPts val="800"/>
              </a:spcAft>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analysis of the responses to this survey gave the following results: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Students and seafarers are quite conscious about consuming some foods, but more than half of the participants do not have healthy eating habits. It has been found that they do not have full knowledge about what they should eat to be strong, especially in the harsh circumstances onboard the ships and that they do not consume enough of the basic nutrients that are necessary for strong health. Some sailors and students are careful and conscious about this issue. However, almost half of the participants do not consume enough vegetables, fruit, eggs, offal, and legumes and do not drink enough water. Considering this information, it is concluded that students and seafarers need detailed information about proper nutrition, and they also need to refresh their existing knowledge on the issue.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216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016A535-F6D1-1FD8-C155-D533A71EA2CD}"/>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7621E898-A6A6-CBB3-E329-CC797826BD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AE013AD4-3C10-0518-5C86-819D2FF60706}"/>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04E2C8F7-5996-58F4-C990-E01F90EE0826}"/>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E344D1C2-DE17-DFD3-D37B-0FEEAEA0A73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17EE811C-F4ED-92C7-5E64-5968304E9E7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B96E7ABC-518E-F84E-161A-D2CFE192A047}"/>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CDC5C883-E2ED-B7CE-C6CC-67AD43724A47}"/>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C0F06FA1-CC44-7A49-B49F-B1A90FD37CF5}"/>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ANALYSIS OF THE SURVEY FOR STUDENTS AND SEAFARERS</a:t>
            </a:r>
            <a:endParaRPr lang="en-US" sz="2200" dirty="0"/>
          </a:p>
        </p:txBody>
      </p:sp>
      <p:sp>
        <p:nvSpPr>
          <p:cNvPr id="14" name="TextBox 13">
            <a:extLst>
              <a:ext uri="{FF2B5EF4-FFF2-40B4-BE49-F238E27FC236}">
                <a16:creationId xmlns:a16="http://schemas.microsoft.com/office/drawing/2014/main" id="{1A3BBBB5-D68A-6180-3A1F-85B7848F51A6}"/>
              </a:ext>
            </a:extLst>
          </p:cNvPr>
          <p:cNvSpPr txBox="1"/>
          <p:nvPr/>
        </p:nvSpPr>
        <p:spPr>
          <a:xfrm>
            <a:off x="981844" y="1192658"/>
            <a:ext cx="9793088" cy="3889976"/>
          </a:xfrm>
          <a:prstGeom prst="rect">
            <a:avLst/>
          </a:prstGeom>
          <a:noFill/>
          <a:ln>
            <a:solidFill>
              <a:schemeClr val="accent1">
                <a:lumMod val="20000"/>
                <a:lumOff val="80000"/>
              </a:schemeClr>
            </a:solidFill>
          </a:ln>
        </p:spPr>
        <p:txBody>
          <a:bodyPr wrap="square">
            <a:spAutoFit/>
          </a:bodyPr>
          <a:lstStyle/>
          <a:p>
            <a:pPr algn="just">
              <a:lnSpc>
                <a:spcPct val="150000"/>
              </a:lnSpc>
              <a:spcAft>
                <a:spcPts val="800"/>
              </a:spcAft>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84.4% of the respondents accepted the motivating role of good food onboard.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 little bit more than half of them said they were satisfied with the current provision of healthy and nutritious food onboard, which also means almost half of them are not happy with the current food provision or have not had any idea concerning the food onboard.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Most respondents are aware of the sustainability concerns regarding food, bread, and water and they try not to waste them. However, responses to the question about environmental sustainability in the survey make it clear that participants </a:t>
            </a:r>
            <a:r>
              <a:rPr lang="en-US" sz="1800" kern="100" dirty="0">
                <a:effectLst/>
                <a:latin typeface="Times New Roman" panose="02020603050405020304" pitchFamily="18" charset="0"/>
                <a:ea typeface="Aptos" panose="020B0004020202020204" pitchFamily="34" charset="0"/>
                <a:cs typeface="Times New Roman" panose="02020603050405020304" pitchFamily="18" charset="0"/>
              </a:rPr>
              <a:t>need training to be more conscious of protecting the environment.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74498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D7575F0-40F4-D706-E6F0-EA88B428B1B3}"/>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EDA5B5A6-8BA8-85ED-1518-97E1A08853D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E1946FAE-552D-3FA6-0D0F-AE2F68D2170A}"/>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841F25C4-10D7-ED6A-F9D7-F7A9EC6FF8D3}"/>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9CC521DC-1838-07B5-4A62-CDB8D717AA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77E4DADA-58AC-7402-8E02-E68727A01558}"/>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AA131E74-CFBC-F1DE-1C23-EE231F1C0236}"/>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72EF1983-55E0-C8C2-529A-4874FB5E71C2}"/>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B9200C0D-BD0D-931B-64A6-80796142DA02}"/>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ANALYSIS OF THE SURVEY FOR STUDENTS AND SEAFARERS</a:t>
            </a:r>
            <a:endParaRPr lang="en-US" sz="2200" dirty="0"/>
          </a:p>
        </p:txBody>
      </p:sp>
      <p:sp>
        <p:nvSpPr>
          <p:cNvPr id="14" name="TextBox 13">
            <a:extLst>
              <a:ext uri="{FF2B5EF4-FFF2-40B4-BE49-F238E27FC236}">
                <a16:creationId xmlns:a16="http://schemas.microsoft.com/office/drawing/2014/main" id="{B4D26F36-1C78-453E-215D-0338D7A0CC15}"/>
              </a:ext>
            </a:extLst>
          </p:cNvPr>
          <p:cNvSpPr txBox="1"/>
          <p:nvPr/>
        </p:nvSpPr>
        <p:spPr>
          <a:xfrm>
            <a:off x="981844" y="1192658"/>
            <a:ext cx="9793088" cy="3474477"/>
          </a:xfrm>
          <a:prstGeom prst="rect">
            <a:avLst/>
          </a:prstGeom>
          <a:noFill/>
          <a:ln>
            <a:solidFill>
              <a:schemeClr val="accent1">
                <a:lumMod val="20000"/>
                <a:lumOff val="80000"/>
              </a:schemeClr>
            </a:solidFill>
          </a:ln>
        </p:spPr>
        <p:txBody>
          <a:bodyPr wrap="square">
            <a:spAutoFit/>
          </a:bodyPr>
          <a:lstStyle/>
          <a:p>
            <a:pPr algn="just">
              <a:lnSpc>
                <a:spcPct val="150000"/>
              </a:lnSpc>
              <a:spcAft>
                <a:spcPts val="800"/>
              </a:spcAft>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Another important finding is that although most participants in the survey give importance to hygiene there are still some of them who are not so careful about this issue. On the other hand, respondents have doubts that the galley and food-related utensils are clean enough. Based on this result, it can be concluded that more attention should be paid to cleanliness and hygiene in the ship's galley and dining hall.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The proportion of seafarers and students who think that the galley is managed successfully is not very high.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6002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BBD237A-CC20-51EC-4CC5-BB881C6261BC}"/>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322EC7E0-4CB9-A98F-8DE0-5EAF9B07AB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6" name="Picture 15">
            <a:extLst>
              <a:ext uri="{FF2B5EF4-FFF2-40B4-BE49-F238E27FC236}">
                <a16:creationId xmlns:a16="http://schemas.microsoft.com/office/drawing/2014/main" id="{7F49ADDB-3B09-13AF-E930-0858D0B8A8B5}"/>
              </a:ext>
            </a:extLst>
          </p:cNvPr>
          <p:cNvPicPr>
            <a:picLocks noChangeAspect="1"/>
          </p:cNvPicPr>
          <p:nvPr/>
        </p:nvPicPr>
        <p:blipFill>
          <a:blip r:embed="rId3"/>
          <a:stretch>
            <a:fillRect/>
          </a:stretch>
        </p:blipFill>
        <p:spPr>
          <a:xfrm>
            <a:off x="7085978" y="37486"/>
            <a:ext cx="589869" cy="597335"/>
          </a:xfrm>
          <a:prstGeom prst="rect">
            <a:avLst/>
          </a:prstGeom>
        </p:spPr>
      </p:pic>
      <p:pic>
        <p:nvPicPr>
          <p:cNvPr id="19" name="Picture 18">
            <a:extLst>
              <a:ext uri="{FF2B5EF4-FFF2-40B4-BE49-F238E27FC236}">
                <a16:creationId xmlns:a16="http://schemas.microsoft.com/office/drawing/2014/main" id="{14B080FC-283C-CEEE-01DE-BE19C81DCC3D}"/>
              </a:ext>
            </a:extLst>
          </p:cNvPr>
          <p:cNvPicPr>
            <a:picLocks noChangeAspect="1"/>
          </p:cNvPicPr>
          <p:nvPr/>
        </p:nvPicPr>
        <p:blipFill>
          <a:blip r:embed="rId4"/>
          <a:stretch>
            <a:fillRect/>
          </a:stretch>
        </p:blipFill>
        <p:spPr>
          <a:xfrm>
            <a:off x="8017511" y="64593"/>
            <a:ext cx="958640" cy="527130"/>
          </a:xfrm>
          <a:prstGeom prst="rect">
            <a:avLst/>
          </a:prstGeom>
        </p:spPr>
      </p:pic>
      <p:pic>
        <p:nvPicPr>
          <p:cNvPr id="20" name="Picture 19" descr="EU logos for funding">
            <a:extLst>
              <a:ext uri="{FF2B5EF4-FFF2-40B4-BE49-F238E27FC236}">
                <a16:creationId xmlns:a16="http://schemas.microsoft.com/office/drawing/2014/main" id="{0DD68322-D9B1-31F5-E961-435339ADC7E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F744306D-1A36-7EB5-F320-EC62FECA306A}"/>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5739" y="-10701"/>
            <a:ext cx="632619" cy="661459"/>
          </a:xfrm>
          <a:prstGeom prst="rect">
            <a:avLst/>
          </a:prstGeom>
        </p:spPr>
      </p:pic>
      <p:pic>
        <p:nvPicPr>
          <p:cNvPr id="22" name="Picture 21">
            <a:extLst>
              <a:ext uri="{FF2B5EF4-FFF2-40B4-BE49-F238E27FC236}">
                <a16:creationId xmlns:a16="http://schemas.microsoft.com/office/drawing/2014/main" id="{7FCF29EC-88CC-29A9-61BD-AF06FEE5EB58}"/>
              </a:ext>
            </a:extLst>
          </p:cNvPr>
          <p:cNvPicPr>
            <a:picLocks noChangeAspect="1"/>
          </p:cNvPicPr>
          <p:nvPr/>
        </p:nvPicPr>
        <p:blipFill>
          <a:blip r:embed="rId7"/>
          <a:stretch>
            <a:fillRect/>
          </a:stretch>
        </p:blipFill>
        <p:spPr>
          <a:xfrm>
            <a:off x="6049237" y="51763"/>
            <a:ext cx="789294" cy="570523"/>
          </a:xfrm>
          <a:prstGeom prst="rect">
            <a:avLst/>
          </a:prstGeom>
        </p:spPr>
      </p:pic>
      <p:pic>
        <p:nvPicPr>
          <p:cNvPr id="23" name="Picture 22">
            <a:extLst>
              <a:ext uri="{FF2B5EF4-FFF2-40B4-BE49-F238E27FC236}">
                <a16:creationId xmlns:a16="http://schemas.microsoft.com/office/drawing/2014/main" id="{C4509EFE-CC65-4E9D-5099-35523A577431}"/>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8" name="Title 7">
            <a:extLst>
              <a:ext uri="{FF2B5EF4-FFF2-40B4-BE49-F238E27FC236}">
                <a16:creationId xmlns:a16="http://schemas.microsoft.com/office/drawing/2014/main" id="{C552BA8B-02BB-8068-313A-8ACE3FF924A4}"/>
              </a:ext>
            </a:extLst>
          </p:cNvPr>
          <p:cNvSpPr>
            <a:spLocks noGrp="1"/>
          </p:cNvSpPr>
          <p:nvPr>
            <p:ph type="title"/>
          </p:nvPr>
        </p:nvSpPr>
        <p:spPr>
          <a:xfrm>
            <a:off x="1629916" y="609600"/>
            <a:ext cx="9036498" cy="661459"/>
          </a:xfrm>
        </p:spPr>
        <p:txBody>
          <a:bodyPr>
            <a:normAutofit fontScale="90000"/>
          </a:bodyPr>
          <a:lstStyle/>
          <a:p>
            <a:pPr algn="ctr">
              <a:lnSpc>
                <a:spcPct val="200000"/>
              </a:lnSpc>
              <a:spcAft>
                <a:spcPts val="800"/>
              </a:spcAft>
            </a:pPr>
            <a: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b="1" kern="100" dirty="0">
                <a:solidFill>
                  <a:srgbClr val="1D2125"/>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2200" kern="100" dirty="0">
                <a:effectLst/>
                <a:latin typeface="Calibri" panose="020F0502020204030204" pitchFamily="34" charset="0"/>
                <a:ea typeface="Calibri" panose="020F0502020204030204" pitchFamily="34" charset="0"/>
                <a:cs typeface="Times New Roman" panose="02020603050405020304" pitchFamily="18" charset="0"/>
              </a:rPr>
              <a:t>ANALYSIS OF THE SURVEY FOR STUDENTS AND SEAFARERS</a:t>
            </a:r>
            <a:endParaRPr lang="en-US" sz="2200" dirty="0"/>
          </a:p>
        </p:txBody>
      </p:sp>
      <p:sp>
        <p:nvSpPr>
          <p:cNvPr id="14" name="TextBox 13">
            <a:extLst>
              <a:ext uri="{FF2B5EF4-FFF2-40B4-BE49-F238E27FC236}">
                <a16:creationId xmlns:a16="http://schemas.microsoft.com/office/drawing/2014/main" id="{434E3494-2626-95D4-3C19-0B4605C271B4}"/>
              </a:ext>
            </a:extLst>
          </p:cNvPr>
          <p:cNvSpPr txBox="1"/>
          <p:nvPr/>
        </p:nvSpPr>
        <p:spPr>
          <a:xfrm>
            <a:off x="981844" y="1192658"/>
            <a:ext cx="9793088" cy="2227982"/>
          </a:xfrm>
          <a:prstGeom prst="rect">
            <a:avLst/>
          </a:prstGeom>
          <a:noFill/>
          <a:ln>
            <a:solidFill>
              <a:schemeClr val="accent1">
                <a:lumMod val="20000"/>
                <a:lumOff val="80000"/>
              </a:schemeClr>
            </a:solidFill>
          </a:ln>
        </p:spPr>
        <p:txBody>
          <a:bodyPr wrap="square">
            <a:spAutoFit/>
          </a:bodyPr>
          <a:lstStyle/>
          <a:p>
            <a:pPr algn="just">
              <a:lnSpc>
                <a:spcPct val="150000"/>
              </a:lnSpc>
              <a:spcAft>
                <a:spcPts val="800"/>
              </a:spcAft>
            </a:pPr>
            <a:endParaRPr lang="en-US" sz="1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Only half of the participants think that the galley is managed efficiently or very efficiently, 20% of the respondents think that it is managed inefficiently, while the rest of the participants do not have a positive or negative opinion. This result indicates that something needs to be done for the efficient management of galleys.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5C1DCCF-DE47-7499-A9EB-176DA2BA49C6}"/>
              </a:ext>
            </a:extLst>
          </p:cNvPr>
          <p:cNvPicPr>
            <a:picLocks noChangeAspect="1"/>
          </p:cNvPicPr>
          <p:nvPr/>
        </p:nvPicPr>
        <p:blipFill>
          <a:blip r:embed="rId9"/>
          <a:stretch>
            <a:fillRect/>
          </a:stretch>
        </p:blipFill>
        <p:spPr>
          <a:xfrm>
            <a:off x="4078188" y="3420640"/>
            <a:ext cx="3172268" cy="3297997"/>
          </a:xfrm>
          <a:prstGeom prst="rect">
            <a:avLst/>
          </a:prstGeom>
        </p:spPr>
      </p:pic>
    </p:spTree>
    <p:extLst>
      <p:ext uri="{BB962C8B-B14F-4D97-AF65-F5344CB8AC3E}">
        <p14:creationId xmlns:p14="http://schemas.microsoft.com/office/powerpoint/2010/main" val="6828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oject planning overview presentatio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solidFill>
          <a:schemeClr val="accent1">
            <a:lumMod val="50000"/>
          </a:schemeClr>
        </a:solidFill>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ln>
          <a:solidFill>
            <a:schemeClr val="accent1">
              <a:lumMod val="20000"/>
              <a:lumOff val="80000"/>
            </a:schemeClr>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Business project planning overview presentation.potx" id="{0D6D6775-FC9F-484B-A889-C0FCD86449E3}" vid="{CBE6795F-D548-4056-89FC-5BC618C494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7215</TotalTime>
  <Words>1664</Words>
  <Application>Microsoft Office PowerPoint</Application>
  <PresentationFormat>Custom</PresentationFormat>
  <Paragraphs>125</Paragraphs>
  <Slides>23</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Arial</vt:lpstr>
      <vt:lpstr>Calibri</vt:lpstr>
      <vt:lpstr>Calibri Light</vt:lpstr>
      <vt:lpstr>CharterBT-Roman</vt:lpstr>
      <vt:lpstr>coranto-2</vt:lpstr>
      <vt:lpstr>Symbol</vt:lpstr>
      <vt:lpstr>Times New Roman</vt:lpstr>
      <vt:lpstr>Wingdings</vt:lpstr>
      <vt:lpstr>Project planning overview presentation</vt:lpstr>
      <vt:lpstr>Office Theme</vt:lpstr>
      <vt:lpstr>MARitime Soft Skills for Onboard Healthy Nutrition and CULinary Arts in Seagoing Services – CUL-MAR-Skills  </vt:lpstr>
      <vt:lpstr>    “ONBOARD HEALTHY NUTRITION”  RESEARCH REPORT</vt:lpstr>
      <vt:lpstr>    “ONBOARD HEALTHY NUTRITION”  RESEARCH REPORT</vt:lpstr>
      <vt:lpstr>    ANALYSIS OF THE SURVEY FOR STUDENTS AND SEAFARERS</vt:lpstr>
      <vt:lpstr>    ANALYSIS OF THE SURVEY FOR STUDENTS AND SEAFARERS</vt:lpstr>
      <vt:lpstr>    ANALYSIS OF THE SURVEY FOR STUDENTS AND SEAFARERS</vt:lpstr>
      <vt:lpstr>    ANALYSIS OF THE SURVEY FOR STUDENTS AND SEAFARERS</vt:lpstr>
      <vt:lpstr>    ANALYSIS OF THE SURVEY FOR STUDENTS AND SEAFARERS</vt:lpstr>
      <vt:lpstr>    ANALYSIS OF THE SURVEY FOR STUDENTS AND SEAFARERS</vt:lpstr>
      <vt:lpstr>ANALYSIS OF THE SURVEY FOR GALLEY STAFF </vt:lpstr>
      <vt:lpstr>ANALYSIS OF THE SURVEY FOR GALLEY STAFF </vt:lpstr>
      <vt:lpstr>ANALYSIS OF THE SURVEY FOR GALLEY STAFF </vt:lpstr>
      <vt:lpstr>ANALYSIS OF THE SURVEY FOR GALLEY STAFF </vt:lpstr>
      <vt:lpstr>ANALYSIS OF THE SURVEY FOR GALLEY STAFF </vt:lpstr>
      <vt:lpstr>ANALYSIS OF THE SURVEY FOR GALLEY STAFF </vt:lpstr>
      <vt:lpstr>ANALYSIS OF THE SURVEY FOR GALLEY STAFF </vt:lpstr>
      <vt:lpstr>ANALYSIS OF THE SURVEY FOR EMPLOYERS </vt:lpstr>
      <vt:lpstr>ANALYSIS OF THE SURVEY FOR EMPLOYERS </vt:lpstr>
      <vt:lpstr>ANALYSIS OF THE SURVEY FOR EMPLOYERS </vt:lpstr>
      <vt:lpstr>ANALYSIS OF THE SURVEY FOR EMPLOYERS </vt:lpstr>
      <vt:lpstr>ANALYSIS OF THE SURVEY FOR EMPLOYERS </vt:lpstr>
      <vt:lpstr>ANALYSIS OF THE SURVEY FOR EMPLOYERS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partnership for supporting Blue Growth by enhancing Maritime Higher Education maritime cooperation framework on marine pollution and environment protection field</dc:title>
  <dc:creator>Microsoft account</dc:creator>
  <cp:lastModifiedBy>Pınar ÖZDEMİR</cp:lastModifiedBy>
  <cp:revision>465</cp:revision>
  <dcterms:created xsi:type="dcterms:W3CDTF">2020-09-22T22:56:04Z</dcterms:created>
  <dcterms:modified xsi:type="dcterms:W3CDTF">2024-10-31T15:00:29Z</dcterms:modified>
</cp:coreProperties>
</file>