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8" r:id="rId7"/>
    <p:sldId id="263" r:id="rId8"/>
    <p:sldId id="264" r:id="rId9"/>
    <p:sldId id="269" r:id="rId10"/>
    <p:sldId id="265" r:id="rId11"/>
    <p:sldId id="266" r:id="rId12"/>
    <p:sldId id="270" r:id="rId13"/>
    <p:sldId id="272" r:id="rId14"/>
    <p:sldId id="271" r:id="rId15"/>
    <p:sldId id="273" r:id="rId16"/>
    <p:sldId id="274" r:id="rId17"/>
    <p:sldId id="267" r:id="rId18"/>
    <p:sldId id="275" r:id="rId19"/>
    <p:sldId id="262"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D353B-E4E8-594D-AFBC-29B8F0880FAB}" v="8" dt="2023-11-23T13:19:05.981"/>
    <p1510:client id="{FC0151D6-3041-B34E-9CC4-4E181EC2C30D}" v="8" dt="2023-11-22T16:00:26.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63"/>
    <p:restoredTop sz="94694"/>
  </p:normalViewPr>
  <p:slideViewPr>
    <p:cSldViewPr snapToGrid="0">
      <p:cViewPr varScale="1">
        <p:scale>
          <a:sx n="52" d="100"/>
          <a:sy n="52" d="100"/>
        </p:scale>
        <p:origin x="192" y="1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Taner ALBAYRAK" userId="4c60381a-6f1b-4e07-998b-92cd36ec6cf0" providerId="ADAL" clId="{DBCD353B-E4E8-594D-AFBC-29B8F0880FAB}"/>
    <pc:docChg chg="custSel addSld modSld sldOrd">
      <pc:chgData name="Mustafa Taner ALBAYRAK" userId="4c60381a-6f1b-4e07-998b-92cd36ec6cf0" providerId="ADAL" clId="{DBCD353B-E4E8-594D-AFBC-29B8F0880FAB}" dt="2023-11-23T13:19:15.571" v="187" actId="14100"/>
      <pc:docMkLst>
        <pc:docMk/>
      </pc:docMkLst>
      <pc:sldChg chg="modSp mod">
        <pc:chgData name="Mustafa Taner ALBAYRAK" userId="4c60381a-6f1b-4e07-998b-92cd36ec6cf0" providerId="ADAL" clId="{DBCD353B-E4E8-594D-AFBC-29B8F0880FAB}" dt="2023-11-23T13:03:18.326" v="23" actId="20577"/>
        <pc:sldMkLst>
          <pc:docMk/>
          <pc:sldMk cId="3728951782" sldId="257"/>
        </pc:sldMkLst>
        <pc:spChg chg="mod">
          <ac:chgData name="Mustafa Taner ALBAYRAK" userId="4c60381a-6f1b-4e07-998b-92cd36ec6cf0" providerId="ADAL" clId="{DBCD353B-E4E8-594D-AFBC-29B8F0880FAB}" dt="2023-11-23T13:03:18.326" v="23" actId="20577"/>
          <ac:spMkLst>
            <pc:docMk/>
            <pc:sldMk cId="3728951782" sldId="257"/>
            <ac:spMk id="2" creationId="{00000000-0000-0000-0000-000000000000}"/>
          </ac:spMkLst>
        </pc:spChg>
      </pc:sldChg>
      <pc:sldChg chg="modSp mod">
        <pc:chgData name="Mustafa Taner ALBAYRAK" userId="4c60381a-6f1b-4e07-998b-92cd36ec6cf0" providerId="ADAL" clId="{DBCD353B-E4E8-594D-AFBC-29B8F0880FAB}" dt="2023-11-23T13:03:41.569" v="47" actId="20577"/>
        <pc:sldMkLst>
          <pc:docMk/>
          <pc:sldMk cId="2628764427" sldId="258"/>
        </pc:sldMkLst>
        <pc:spChg chg="mod">
          <ac:chgData name="Mustafa Taner ALBAYRAK" userId="4c60381a-6f1b-4e07-998b-92cd36ec6cf0" providerId="ADAL" clId="{DBCD353B-E4E8-594D-AFBC-29B8F0880FAB}" dt="2023-11-23T13:03:41.569" v="47" actId="20577"/>
          <ac:spMkLst>
            <pc:docMk/>
            <pc:sldMk cId="2628764427" sldId="258"/>
            <ac:spMk id="2" creationId="{00000000-0000-0000-0000-000000000000}"/>
          </ac:spMkLst>
        </pc:spChg>
      </pc:sldChg>
      <pc:sldChg chg="modSp mod">
        <pc:chgData name="Mustafa Taner ALBAYRAK" userId="4c60381a-6f1b-4e07-998b-92cd36ec6cf0" providerId="ADAL" clId="{DBCD353B-E4E8-594D-AFBC-29B8F0880FAB}" dt="2023-11-23T13:04:08.879" v="73" actId="6549"/>
        <pc:sldMkLst>
          <pc:docMk/>
          <pc:sldMk cId="1243866177" sldId="259"/>
        </pc:sldMkLst>
        <pc:spChg chg="mod">
          <ac:chgData name="Mustafa Taner ALBAYRAK" userId="4c60381a-6f1b-4e07-998b-92cd36ec6cf0" providerId="ADAL" clId="{DBCD353B-E4E8-594D-AFBC-29B8F0880FAB}" dt="2023-11-23T13:04:08.879" v="73" actId="6549"/>
          <ac:spMkLst>
            <pc:docMk/>
            <pc:sldMk cId="1243866177" sldId="259"/>
            <ac:spMk id="2" creationId="{00000000-0000-0000-0000-000000000000}"/>
          </ac:spMkLst>
        </pc:spChg>
      </pc:sldChg>
      <pc:sldChg chg="modSp mod">
        <pc:chgData name="Mustafa Taner ALBAYRAK" userId="4c60381a-6f1b-4e07-998b-92cd36ec6cf0" providerId="ADAL" clId="{DBCD353B-E4E8-594D-AFBC-29B8F0880FAB}" dt="2023-11-23T13:04:31.281" v="111" actId="20577"/>
        <pc:sldMkLst>
          <pc:docMk/>
          <pc:sldMk cId="1536089877" sldId="260"/>
        </pc:sldMkLst>
        <pc:spChg chg="mod">
          <ac:chgData name="Mustafa Taner ALBAYRAK" userId="4c60381a-6f1b-4e07-998b-92cd36ec6cf0" providerId="ADAL" clId="{DBCD353B-E4E8-594D-AFBC-29B8F0880FAB}" dt="2023-11-23T13:04:31.281" v="111" actId="20577"/>
          <ac:spMkLst>
            <pc:docMk/>
            <pc:sldMk cId="1536089877" sldId="260"/>
            <ac:spMk id="2" creationId="{00000000-0000-0000-0000-000000000000}"/>
          </ac:spMkLst>
        </pc:spChg>
      </pc:sldChg>
      <pc:sldChg chg="addSp delSp modSp mod">
        <pc:chgData name="Mustafa Taner ALBAYRAK" userId="4c60381a-6f1b-4e07-998b-92cd36ec6cf0" providerId="ADAL" clId="{DBCD353B-E4E8-594D-AFBC-29B8F0880FAB}" dt="2023-11-23T13:13:22.982" v="140" actId="26606"/>
        <pc:sldMkLst>
          <pc:docMk/>
          <pc:sldMk cId="2160134711" sldId="263"/>
        </pc:sldMkLst>
        <pc:spChg chg="del">
          <ac:chgData name="Mustafa Taner ALBAYRAK" userId="4c60381a-6f1b-4e07-998b-92cd36ec6cf0" providerId="ADAL" clId="{DBCD353B-E4E8-594D-AFBC-29B8F0880FAB}" dt="2023-11-23T13:13:22.982" v="140" actId="26606"/>
          <ac:spMkLst>
            <pc:docMk/>
            <pc:sldMk cId="2160134711" sldId="263"/>
            <ac:spMk id="9" creationId="{42A4FC2C-047E-45A5-965D-8E1E3BF09BC6}"/>
          </ac:spMkLst>
        </pc:spChg>
        <pc:spChg chg="add">
          <ac:chgData name="Mustafa Taner ALBAYRAK" userId="4c60381a-6f1b-4e07-998b-92cd36ec6cf0" providerId="ADAL" clId="{DBCD353B-E4E8-594D-AFBC-29B8F0880FAB}" dt="2023-11-23T13:13:22.982" v="140" actId="26606"/>
          <ac:spMkLst>
            <pc:docMk/>
            <pc:sldMk cId="2160134711" sldId="263"/>
            <ac:spMk id="14" creationId="{42A4FC2C-047E-45A5-965D-8E1E3BF09BC6}"/>
          </ac:spMkLst>
        </pc:spChg>
        <pc:picChg chg="add mod">
          <ac:chgData name="Mustafa Taner ALBAYRAK" userId="4c60381a-6f1b-4e07-998b-92cd36ec6cf0" providerId="ADAL" clId="{DBCD353B-E4E8-594D-AFBC-29B8F0880FAB}" dt="2023-11-23T13:13:22.982" v="140" actId="26606"/>
          <ac:picMkLst>
            <pc:docMk/>
            <pc:sldMk cId="2160134711" sldId="263"/>
            <ac:picMk id="3" creationId="{59068560-3ED1-F9DA-63A8-3611BD76BE4D}"/>
          </ac:picMkLst>
        </pc:picChg>
        <pc:picChg chg="del">
          <ac:chgData name="Mustafa Taner ALBAYRAK" userId="4c60381a-6f1b-4e07-998b-92cd36ec6cf0" providerId="ADAL" clId="{DBCD353B-E4E8-594D-AFBC-29B8F0880FAB}" dt="2023-11-23T13:13:20.908" v="139" actId="478"/>
          <ac:picMkLst>
            <pc:docMk/>
            <pc:sldMk cId="2160134711" sldId="263"/>
            <ac:picMk id="4" creationId="{68CAF0AF-1C32-340F-A181-B2F0FEDED833}"/>
          </ac:picMkLst>
        </pc:picChg>
      </pc:sldChg>
      <pc:sldChg chg="addSp delSp modSp mod">
        <pc:chgData name="Mustafa Taner ALBAYRAK" userId="4c60381a-6f1b-4e07-998b-92cd36ec6cf0" providerId="ADAL" clId="{DBCD353B-E4E8-594D-AFBC-29B8F0880FAB}" dt="2023-11-23T13:13:35.653" v="145" actId="26606"/>
        <pc:sldMkLst>
          <pc:docMk/>
          <pc:sldMk cId="977463732" sldId="264"/>
        </pc:sldMkLst>
        <pc:spChg chg="del">
          <ac:chgData name="Mustafa Taner ALBAYRAK" userId="4c60381a-6f1b-4e07-998b-92cd36ec6cf0" providerId="ADAL" clId="{DBCD353B-E4E8-594D-AFBC-29B8F0880FAB}" dt="2023-11-23T13:13:35.653" v="145" actId="26606"/>
          <ac:spMkLst>
            <pc:docMk/>
            <pc:sldMk cId="977463732" sldId="264"/>
            <ac:spMk id="13" creationId="{42A4FC2C-047E-45A5-965D-8E1E3BF09BC6}"/>
          </ac:spMkLst>
        </pc:spChg>
        <pc:spChg chg="add">
          <ac:chgData name="Mustafa Taner ALBAYRAK" userId="4c60381a-6f1b-4e07-998b-92cd36ec6cf0" providerId="ADAL" clId="{DBCD353B-E4E8-594D-AFBC-29B8F0880FAB}" dt="2023-11-23T13:13:35.653" v="145" actId="26606"/>
          <ac:spMkLst>
            <pc:docMk/>
            <pc:sldMk cId="977463732" sldId="264"/>
            <ac:spMk id="18" creationId="{42A4FC2C-047E-45A5-965D-8E1E3BF09BC6}"/>
          </ac:spMkLst>
        </pc:spChg>
        <pc:picChg chg="add mod">
          <ac:chgData name="Mustafa Taner ALBAYRAK" userId="4c60381a-6f1b-4e07-998b-92cd36ec6cf0" providerId="ADAL" clId="{DBCD353B-E4E8-594D-AFBC-29B8F0880FAB}" dt="2023-11-23T13:13:35.653" v="145" actId="26606"/>
          <ac:picMkLst>
            <pc:docMk/>
            <pc:sldMk cId="977463732" sldId="264"/>
            <ac:picMk id="3" creationId="{5BF3A26E-DDA9-A538-2D31-1EA41CFFDD3C}"/>
          </ac:picMkLst>
        </pc:picChg>
        <pc:picChg chg="del">
          <ac:chgData name="Mustafa Taner ALBAYRAK" userId="4c60381a-6f1b-4e07-998b-92cd36ec6cf0" providerId="ADAL" clId="{DBCD353B-E4E8-594D-AFBC-29B8F0880FAB}" dt="2023-11-23T13:13:30.376" v="141" actId="478"/>
          <ac:picMkLst>
            <pc:docMk/>
            <pc:sldMk cId="977463732" sldId="264"/>
            <ac:picMk id="4" creationId="{CDACCB90-BC11-6C7C-F445-0E7C6405EFEB}"/>
          </ac:picMkLst>
        </pc:picChg>
      </pc:sldChg>
      <pc:sldChg chg="addSp delSp modSp mod">
        <pc:chgData name="Mustafa Taner ALBAYRAK" userId="4c60381a-6f1b-4e07-998b-92cd36ec6cf0" providerId="ADAL" clId="{DBCD353B-E4E8-594D-AFBC-29B8F0880FAB}" dt="2023-11-23T13:14:32.848" v="151" actId="26606"/>
        <pc:sldMkLst>
          <pc:docMk/>
          <pc:sldMk cId="534506740" sldId="265"/>
        </pc:sldMkLst>
        <pc:spChg chg="del">
          <ac:chgData name="Mustafa Taner ALBAYRAK" userId="4c60381a-6f1b-4e07-998b-92cd36ec6cf0" providerId="ADAL" clId="{DBCD353B-E4E8-594D-AFBC-29B8F0880FAB}" dt="2023-11-23T13:14:32.848" v="151" actId="26606"/>
          <ac:spMkLst>
            <pc:docMk/>
            <pc:sldMk cId="534506740" sldId="265"/>
            <ac:spMk id="13" creationId="{42A4FC2C-047E-45A5-965D-8E1E3BF09BC6}"/>
          </ac:spMkLst>
        </pc:spChg>
        <pc:spChg chg="add">
          <ac:chgData name="Mustafa Taner ALBAYRAK" userId="4c60381a-6f1b-4e07-998b-92cd36ec6cf0" providerId="ADAL" clId="{DBCD353B-E4E8-594D-AFBC-29B8F0880FAB}" dt="2023-11-23T13:14:32.848" v="151" actId="26606"/>
          <ac:spMkLst>
            <pc:docMk/>
            <pc:sldMk cId="534506740" sldId="265"/>
            <ac:spMk id="18" creationId="{42A4FC2C-047E-45A5-965D-8E1E3BF09BC6}"/>
          </ac:spMkLst>
        </pc:spChg>
        <pc:picChg chg="add mod">
          <ac:chgData name="Mustafa Taner ALBAYRAK" userId="4c60381a-6f1b-4e07-998b-92cd36ec6cf0" providerId="ADAL" clId="{DBCD353B-E4E8-594D-AFBC-29B8F0880FAB}" dt="2023-11-23T13:14:32.848" v="151" actId="26606"/>
          <ac:picMkLst>
            <pc:docMk/>
            <pc:sldMk cId="534506740" sldId="265"/>
            <ac:picMk id="3" creationId="{780EFA15-F747-626C-D0A4-79E7D534A0E2}"/>
          </ac:picMkLst>
        </pc:picChg>
        <pc:picChg chg="del">
          <ac:chgData name="Mustafa Taner ALBAYRAK" userId="4c60381a-6f1b-4e07-998b-92cd36ec6cf0" providerId="ADAL" clId="{DBCD353B-E4E8-594D-AFBC-29B8F0880FAB}" dt="2023-11-23T13:14:27.842" v="147" actId="478"/>
          <ac:picMkLst>
            <pc:docMk/>
            <pc:sldMk cId="534506740" sldId="265"/>
            <ac:picMk id="4" creationId="{F7C4EA67-0580-6C6F-6474-29B4F1F583E2}"/>
          </ac:picMkLst>
        </pc:picChg>
      </pc:sldChg>
      <pc:sldChg chg="addSp delSp modSp mod">
        <pc:chgData name="Mustafa Taner ALBAYRAK" userId="4c60381a-6f1b-4e07-998b-92cd36ec6cf0" providerId="ADAL" clId="{DBCD353B-E4E8-594D-AFBC-29B8F0880FAB}" dt="2023-11-23T13:14:53.782" v="156" actId="26606"/>
        <pc:sldMkLst>
          <pc:docMk/>
          <pc:sldMk cId="1507068078" sldId="266"/>
        </pc:sldMkLst>
        <pc:spChg chg="del">
          <ac:chgData name="Mustafa Taner ALBAYRAK" userId="4c60381a-6f1b-4e07-998b-92cd36ec6cf0" providerId="ADAL" clId="{DBCD353B-E4E8-594D-AFBC-29B8F0880FAB}" dt="2023-11-23T13:14:53.782" v="156" actId="26606"/>
          <ac:spMkLst>
            <pc:docMk/>
            <pc:sldMk cId="1507068078" sldId="266"/>
            <ac:spMk id="13" creationId="{42A4FC2C-047E-45A5-965D-8E1E3BF09BC6}"/>
          </ac:spMkLst>
        </pc:spChg>
        <pc:spChg chg="add">
          <ac:chgData name="Mustafa Taner ALBAYRAK" userId="4c60381a-6f1b-4e07-998b-92cd36ec6cf0" providerId="ADAL" clId="{DBCD353B-E4E8-594D-AFBC-29B8F0880FAB}" dt="2023-11-23T13:14:53.782" v="156" actId="26606"/>
          <ac:spMkLst>
            <pc:docMk/>
            <pc:sldMk cId="1507068078" sldId="266"/>
            <ac:spMk id="18" creationId="{42A4FC2C-047E-45A5-965D-8E1E3BF09BC6}"/>
          </ac:spMkLst>
        </pc:spChg>
        <pc:picChg chg="add mod">
          <ac:chgData name="Mustafa Taner ALBAYRAK" userId="4c60381a-6f1b-4e07-998b-92cd36ec6cf0" providerId="ADAL" clId="{DBCD353B-E4E8-594D-AFBC-29B8F0880FAB}" dt="2023-11-23T13:14:53.782" v="156" actId="26606"/>
          <ac:picMkLst>
            <pc:docMk/>
            <pc:sldMk cId="1507068078" sldId="266"/>
            <ac:picMk id="3" creationId="{547CF11A-0A10-8F42-6ED6-A247B5F1EDB4}"/>
          </ac:picMkLst>
        </pc:picChg>
        <pc:picChg chg="del">
          <ac:chgData name="Mustafa Taner ALBAYRAK" userId="4c60381a-6f1b-4e07-998b-92cd36ec6cf0" providerId="ADAL" clId="{DBCD353B-E4E8-594D-AFBC-29B8F0880FAB}" dt="2023-11-23T13:14:40.295" v="152" actId="478"/>
          <ac:picMkLst>
            <pc:docMk/>
            <pc:sldMk cId="1507068078" sldId="266"/>
            <ac:picMk id="6" creationId="{E3074787-B01B-8635-1E71-F848830C628D}"/>
          </ac:picMkLst>
        </pc:picChg>
      </pc:sldChg>
      <pc:sldChg chg="addSp delSp modSp mod">
        <pc:chgData name="Mustafa Taner ALBAYRAK" userId="4c60381a-6f1b-4e07-998b-92cd36ec6cf0" providerId="ADAL" clId="{DBCD353B-E4E8-594D-AFBC-29B8F0880FAB}" dt="2023-11-23T13:17:42.857" v="175" actId="26606"/>
        <pc:sldMkLst>
          <pc:docMk/>
          <pc:sldMk cId="3770559044" sldId="267"/>
        </pc:sldMkLst>
        <pc:spChg chg="del">
          <ac:chgData name="Mustafa Taner ALBAYRAK" userId="4c60381a-6f1b-4e07-998b-92cd36ec6cf0" providerId="ADAL" clId="{DBCD353B-E4E8-594D-AFBC-29B8F0880FAB}" dt="2023-11-23T13:17:42.857" v="175" actId="26606"/>
          <ac:spMkLst>
            <pc:docMk/>
            <pc:sldMk cId="3770559044" sldId="267"/>
            <ac:spMk id="8" creationId="{42A4FC2C-047E-45A5-965D-8E1E3BF09BC6}"/>
          </ac:spMkLst>
        </pc:spChg>
        <pc:spChg chg="add">
          <ac:chgData name="Mustafa Taner ALBAYRAK" userId="4c60381a-6f1b-4e07-998b-92cd36ec6cf0" providerId="ADAL" clId="{DBCD353B-E4E8-594D-AFBC-29B8F0880FAB}" dt="2023-11-23T13:17:42.857" v="175" actId="26606"/>
          <ac:spMkLst>
            <pc:docMk/>
            <pc:sldMk cId="3770559044" sldId="267"/>
            <ac:spMk id="13" creationId="{42A4FC2C-047E-45A5-965D-8E1E3BF09BC6}"/>
          </ac:spMkLst>
        </pc:spChg>
        <pc:picChg chg="del">
          <ac:chgData name="Mustafa Taner ALBAYRAK" userId="4c60381a-6f1b-4e07-998b-92cd36ec6cf0" providerId="ADAL" clId="{DBCD353B-E4E8-594D-AFBC-29B8F0880FAB}" dt="2023-11-23T13:17:35.389" v="171" actId="478"/>
          <ac:picMkLst>
            <pc:docMk/>
            <pc:sldMk cId="3770559044" sldId="267"/>
            <ac:picMk id="3" creationId="{B96F1706-B2F2-1ABE-FD59-6478D5917337}"/>
          </ac:picMkLst>
        </pc:picChg>
        <pc:picChg chg="add mod">
          <ac:chgData name="Mustafa Taner ALBAYRAK" userId="4c60381a-6f1b-4e07-998b-92cd36ec6cf0" providerId="ADAL" clId="{DBCD353B-E4E8-594D-AFBC-29B8F0880FAB}" dt="2023-11-23T13:17:42.857" v="175" actId="26606"/>
          <ac:picMkLst>
            <pc:docMk/>
            <pc:sldMk cId="3770559044" sldId="267"/>
            <ac:picMk id="4" creationId="{CAA30C28-430E-7017-8813-6B6916375F4E}"/>
          </ac:picMkLst>
        </pc:picChg>
      </pc:sldChg>
      <pc:sldChg chg="addSp modSp mod">
        <pc:chgData name="Mustafa Taner ALBAYRAK" userId="4c60381a-6f1b-4e07-998b-92cd36ec6cf0" providerId="ADAL" clId="{DBCD353B-E4E8-594D-AFBC-29B8F0880FAB}" dt="2023-11-23T13:07:06.856" v="135" actId="20577"/>
        <pc:sldMkLst>
          <pc:docMk/>
          <pc:sldMk cId="79289785" sldId="268"/>
        </pc:sldMkLst>
        <pc:spChg chg="mod">
          <ac:chgData name="Mustafa Taner ALBAYRAK" userId="4c60381a-6f1b-4e07-998b-92cd36ec6cf0" providerId="ADAL" clId="{DBCD353B-E4E8-594D-AFBC-29B8F0880FAB}" dt="2023-11-23T13:05:37.409" v="113" actId="115"/>
          <ac:spMkLst>
            <pc:docMk/>
            <pc:sldMk cId="79289785" sldId="268"/>
            <ac:spMk id="3" creationId="{9535B437-D196-2B66-268C-050D4B910328}"/>
          </ac:spMkLst>
        </pc:spChg>
        <pc:spChg chg="add mod">
          <ac:chgData name="Mustafa Taner ALBAYRAK" userId="4c60381a-6f1b-4e07-998b-92cd36ec6cf0" providerId="ADAL" clId="{DBCD353B-E4E8-594D-AFBC-29B8F0880FAB}" dt="2023-11-23T13:07:06.856" v="135" actId="20577"/>
          <ac:spMkLst>
            <pc:docMk/>
            <pc:sldMk cId="79289785" sldId="268"/>
            <ac:spMk id="4" creationId="{114058C1-4E4D-58C3-1553-3023BF73D28A}"/>
          </ac:spMkLst>
        </pc:spChg>
      </pc:sldChg>
      <pc:sldChg chg="modSp mod">
        <pc:chgData name="Mustafa Taner ALBAYRAK" userId="4c60381a-6f1b-4e07-998b-92cd36ec6cf0" providerId="ADAL" clId="{DBCD353B-E4E8-594D-AFBC-29B8F0880FAB}" dt="2023-11-23T13:14:16.093" v="146"/>
        <pc:sldMkLst>
          <pc:docMk/>
          <pc:sldMk cId="180194072" sldId="269"/>
        </pc:sldMkLst>
        <pc:spChg chg="mod">
          <ac:chgData name="Mustafa Taner ALBAYRAK" userId="4c60381a-6f1b-4e07-998b-92cd36ec6cf0" providerId="ADAL" clId="{DBCD353B-E4E8-594D-AFBC-29B8F0880FAB}" dt="2023-11-23T13:14:16.093" v="146"/>
          <ac:spMkLst>
            <pc:docMk/>
            <pc:sldMk cId="180194072" sldId="269"/>
            <ac:spMk id="3" creationId="{F6E41F51-2BC5-2533-8795-A876940A6EC5}"/>
          </ac:spMkLst>
        </pc:spChg>
      </pc:sldChg>
      <pc:sldChg chg="modSp mod">
        <pc:chgData name="Mustafa Taner ALBAYRAK" userId="4c60381a-6f1b-4e07-998b-92cd36ec6cf0" providerId="ADAL" clId="{DBCD353B-E4E8-594D-AFBC-29B8F0880FAB}" dt="2023-11-23T13:15:36.064" v="159" actId="403"/>
        <pc:sldMkLst>
          <pc:docMk/>
          <pc:sldMk cId="1031007911" sldId="270"/>
        </pc:sldMkLst>
        <pc:spChg chg="mod">
          <ac:chgData name="Mustafa Taner ALBAYRAK" userId="4c60381a-6f1b-4e07-998b-92cd36ec6cf0" providerId="ADAL" clId="{DBCD353B-E4E8-594D-AFBC-29B8F0880FAB}" dt="2023-11-23T13:15:36.064" v="159" actId="403"/>
          <ac:spMkLst>
            <pc:docMk/>
            <pc:sldMk cId="1031007911" sldId="270"/>
            <ac:spMk id="3" creationId="{F3E3549D-647B-E2E5-B084-08A7FC061524}"/>
          </ac:spMkLst>
        </pc:spChg>
      </pc:sldChg>
      <pc:sldChg chg="modSp mod">
        <pc:chgData name="Mustafa Taner ALBAYRAK" userId="4c60381a-6f1b-4e07-998b-92cd36ec6cf0" providerId="ADAL" clId="{DBCD353B-E4E8-594D-AFBC-29B8F0880FAB}" dt="2023-11-23T13:16:38.794" v="165"/>
        <pc:sldMkLst>
          <pc:docMk/>
          <pc:sldMk cId="2113024934" sldId="271"/>
        </pc:sldMkLst>
        <pc:spChg chg="mod">
          <ac:chgData name="Mustafa Taner ALBAYRAK" userId="4c60381a-6f1b-4e07-998b-92cd36ec6cf0" providerId="ADAL" clId="{DBCD353B-E4E8-594D-AFBC-29B8F0880FAB}" dt="2023-11-23T13:16:38.794" v="165"/>
          <ac:spMkLst>
            <pc:docMk/>
            <pc:sldMk cId="2113024934" sldId="271"/>
            <ac:spMk id="3" creationId="{0C1ED41A-0062-FA09-E5A8-BA7783EA2A96}"/>
          </ac:spMkLst>
        </pc:spChg>
      </pc:sldChg>
      <pc:sldChg chg="addSp delSp modSp mod">
        <pc:chgData name="Mustafa Taner ALBAYRAK" userId="4c60381a-6f1b-4e07-998b-92cd36ec6cf0" providerId="ADAL" clId="{DBCD353B-E4E8-594D-AFBC-29B8F0880FAB}" dt="2023-11-23T13:15:59.830" v="164" actId="26606"/>
        <pc:sldMkLst>
          <pc:docMk/>
          <pc:sldMk cId="907961750" sldId="272"/>
        </pc:sldMkLst>
        <pc:spChg chg="del">
          <ac:chgData name="Mustafa Taner ALBAYRAK" userId="4c60381a-6f1b-4e07-998b-92cd36ec6cf0" providerId="ADAL" clId="{DBCD353B-E4E8-594D-AFBC-29B8F0880FAB}" dt="2023-11-23T13:15:59.830" v="164" actId="26606"/>
          <ac:spMkLst>
            <pc:docMk/>
            <pc:sldMk cId="907961750" sldId="272"/>
            <ac:spMk id="8" creationId="{42A4FC2C-047E-45A5-965D-8E1E3BF09BC6}"/>
          </ac:spMkLst>
        </pc:spChg>
        <pc:spChg chg="add">
          <ac:chgData name="Mustafa Taner ALBAYRAK" userId="4c60381a-6f1b-4e07-998b-92cd36ec6cf0" providerId="ADAL" clId="{DBCD353B-E4E8-594D-AFBC-29B8F0880FAB}" dt="2023-11-23T13:15:59.830" v="164" actId="26606"/>
          <ac:spMkLst>
            <pc:docMk/>
            <pc:sldMk cId="907961750" sldId="272"/>
            <ac:spMk id="13" creationId="{42A4FC2C-047E-45A5-965D-8E1E3BF09BC6}"/>
          </ac:spMkLst>
        </pc:spChg>
        <pc:picChg chg="del">
          <ac:chgData name="Mustafa Taner ALBAYRAK" userId="4c60381a-6f1b-4e07-998b-92cd36ec6cf0" providerId="ADAL" clId="{DBCD353B-E4E8-594D-AFBC-29B8F0880FAB}" dt="2023-11-23T13:15:51.879" v="160" actId="478"/>
          <ac:picMkLst>
            <pc:docMk/>
            <pc:sldMk cId="907961750" sldId="272"/>
            <ac:picMk id="3" creationId="{15DFF733-C2E6-4F15-4DF6-2B40C69F8CE7}"/>
          </ac:picMkLst>
        </pc:picChg>
        <pc:picChg chg="add mod">
          <ac:chgData name="Mustafa Taner ALBAYRAK" userId="4c60381a-6f1b-4e07-998b-92cd36ec6cf0" providerId="ADAL" clId="{DBCD353B-E4E8-594D-AFBC-29B8F0880FAB}" dt="2023-11-23T13:15:59.830" v="164" actId="26606"/>
          <ac:picMkLst>
            <pc:docMk/>
            <pc:sldMk cId="907961750" sldId="272"/>
            <ac:picMk id="4" creationId="{58A00007-604A-04AA-0755-4425037942C8}"/>
          </ac:picMkLst>
        </pc:picChg>
      </pc:sldChg>
      <pc:sldChg chg="addSp delSp modSp mod">
        <pc:chgData name="Mustafa Taner ALBAYRAK" userId="4c60381a-6f1b-4e07-998b-92cd36ec6cf0" providerId="ADAL" clId="{DBCD353B-E4E8-594D-AFBC-29B8F0880FAB}" dt="2023-11-23T13:17:21.167" v="170" actId="26606"/>
        <pc:sldMkLst>
          <pc:docMk/>
          <pc:sldMk cId="2648578909" sldId="273"/>
        </pc:sldMkLst>
        <pc:spChg chg="del">
          <ac:chgData name="Mustafa Taner ALBAYRAK" userId="4c60381a-6f1b-4e07-998b-92cd36ec6cf0" providerId="ADAL" clId="{DBCD353B-E4E8-594D-AFBC-29B8F0880FAB}" dt="2023-11-23T13:17:21.167" v="170" actId="26606"/>
          <ac:spMkLst>
            <pc:docMk/>
            <pc:sldMk cId="2648578909" sldId="273"/>
            <ac:spMk id="8" creationId="{42A4FC2C-047E-45A5-965D-8E1E3BF09BC6}"/>
          </ac:spMkLst>
        </pc:spChg>
        <pc:spChg chg="add">
          <ac:chgData name="Mustafa Taner ALBAYRAK" userId="4c60381a-6f1b-4e07-998b-92cd36ec6cf0" providerId="ADAL" clId="{DBCD353B-E4E8-594D-AFBC-29B8F0880FAB}" dt="2023-11-23T13:17:21.167" v="170" actId="26606"/>
          <ac:spMkLst>
            <pc:docMk/>
            <pc:sldMk cId="2648578909" sldId="273"/>
            <ac:spMk id="13" creationId="{42A4FC2C-047E-45A5-965D-8E1E3BF09BC6}"/>
          </ac:spMkLst>
        </pc:spChg>
        <pc:picChg chg="del">
          <ac:chgData name="Mustafa Taner ALBAYRAK" userId="4c60381a-6f1b-4e07-998b-92cd36ec6cf0" providerId="ADAL" clId="{DBCD353B-E4E8-594D-AFBC-29B8F0880FAB}" dt="2023-11-23T13:17:15.930" v="166" actId="478"/>
          <ac:picMkLst>
            <pc:docMk/>
            <pc:sldMk cId="2648578909" sldId="273"/>
            <ac:picMk id="3" creationId="{C3F618F2-3865-1E7E-E903-AA89D1CF6A5F}"/>
          </ac:picMkLst>
        </pc:picChg>
        <pc:picChg chg="add mod">
          <ac:chgData name="Mustafa Taner ALBAYRAK" userId="4c60381a-6f1b-4e07-998b-92cd36ec6cf0" providerId="ADAL" clId="{DBCD353B-E4E8-594D-AFBC-29B8F0880FAB}" dt="2023-11-23T13:17:21.167" v="170" actId="26606"/>
          <ac:picMkLst>
            <pc:docMk/>
            <pc:sldMk cId="2648578909" sldId="273"/>
            <ac:picMk id="4" creationId="{AAC6DF39-5470-677C-857C-2E7F8E87D5C8}"/>
          </ac:picMkLst>
        </pc:picChg>
      </pc:sldChg>
      <pc:sldChg chg="addSp modSp new mod ord">
        <pc:chgData name="Mustafa Taner ALBAYRAK" userId="4c60381a-6f1b-4e07-998b-92cd36ec6cf0" providerId="ADAL" clId="{DBCD353B-E4E8-594D-AFBC-29B8F0880FAB}" dt="2023-11-23T13:18:43.871" v="182" actId="403"/>
        <pc:sldMkLst>
          <pc:docMk/>
          <pc:sldMk cId="3518599959" sldId="274"/>
        </pc:sldMkLst>
        <pc:spChg chg="add mod">
          <ac:chgData name="Mustafa Taner ALBAYRAK" userId="4c60381a-6f1b-4e07-998b-92cd36ec6cf0" providerId="ADAL" clId="{DBCD353B-E4E8-594D-AFBC-29B8F0880FAB}" dt="2023-11-23T13:18:43.871" v="182" actId="403"/>
          <ac:spMkLst>
            <pc:docMk/>
            <pc:sldMk cId="3518599959" sldId="274"/>
            <ac:spMk id="3" creationId="{29A0A3F6-0234-B4AD-F034-6A3BD6F5B9E6}"/>
          </ac:spMkLst>
        </pc:spChg>
      </pc:sldChg>
      <pc:sldChg chg="addSp modSp new mod">
        <pc:chgData name="Mustafa Taner ALBAYRAK" userId="4c60381a-6f1b-4e07-998b-92cd36ec6cf0" providerId="ADAL" clId="{DBCD353B-E4E8-594D-AFBC-29B8F0880FAB}" dt="2023-11-23T13:19:15.571" v="187" actId="14100"/>
        <pc:sldMkLst>
          <pc:docMk/>
          <pc:sldMk cId="1389135782" sldId="275"/>
        </pc:sldMkLst>
        <pc:picChg chg="add mod">
          <ac:chgData name="Mustafa Taner ALBAYRAK" userId="4c60381a-6f1b-4e07-998b-92cd36ec6cf0" providerId="ADAL" clId="{DBCD353B-E4E8-594D-AFBC-29B8F0880FAB}" dt="2023-11-23T13:19:15.571" v="187" actId="14100"/>
          <ac:picMkLst>
            <pc:docMk/>
            <pc:sldMk cId="1389135782" sldId="275"/>
            <ac:picMk id="3" creationId="{B1AC284B-48DE-1471-6AB7-C0B8DC019566}"/>
          </ac:picMkLst>
        </pc:picChg>
      </pc:sldChg>
    </pc:docChg>
  </pc:docChgLst>
  <pc:docChgLst>
    <pc:chgData name="Mustafa Taner ALBAYRAK" userId="4c60381a-6f1b-4e07-998b-92cd36ec6cf0" providerId="ADAL" clId="{FC0151D6-3041-B34E-9CC4-4E181EC2C30D}"/>
    <pc:docChg chg="undo custSel addSld modSld sldOrd">
      <pc:chgData name="Mustafa Taner ALBAYRAK" userId="4c60381a-6f1b-4e07-998b-92cd36ec6cf0" providerId="ADAL" clId="{FC0151D6-3041-B34E-9CC4-4E181EC2C30D}" dt="2023-11-22T16:00:28.714" v="190" actId="26606"/>
      <pc:docMkLst>
        <pc:docMk/>
      </pc:docMkLst>
      <pc:sldChg chg="modSp mod">
        <pc:chgData name="Mustafa Taner ALBAYRAK" userId="4c60381a-6f1b-4e07-998b-92cd36ec6cf0" providerId="ADAL" clId="{FC0151D6-3041-B34E-9CC4-4E181EC2C30D}" dt="2023-11-22T15:51:14.482" v="24" actId="20577"/>
        <pc:sldMkLst>
          <pc:docMk/>
          <pc:sldMk cId="3728951782" sldId="257"/>
        </pc:sldMkLst>
        <pc:spChg chg="mod">
          <ac:chgData name="Mustafa Taner ALBAYRAK" userId="4c60381a-6f1b-4e07-998b-92cd36ec6cf0" providerId="ADAL" clId="{FC0151D6-3041-B34E-9CC4-4E181EC2C30D}" dt="2023-11-22T15:51:14.482" v="24" actId="20577"/>
          <ac:spMkLst>
            <pc:docMk/>
            <pc:sldMk cId="3728951782" sldId="257"/>
            <ac:spMk id="2" creationId="{00000000-0000-0000-0000-000000000000}"/>
          </ac:spMkLst>
        </pc:spChg>
      </pc:sldChg>
      <pc:sldChg chg="modSp mod">
        <pc:chgData name="Mustafa Taner ALBAYRAK" userId="4c60381a-6f1b-4e07-998b-92cd36ec6cf0" providerId="ADAL" clId="{FC0151D6-3041-B34E-9CC4-4E181EC2C30D}" dt="2023-11-22T15:51:39.705" v="39" actId="20577"/>
        <pc:sldMkLst>
          <pc:docMk/>
          <pc:sldMk cId="2628764427" sldId="258"/>
        </pc:sldMkLst>
        <pc:spChg chg="mod">
          <ac:chgData name="Mustafa Taner ALBAYRAK" userId="4c60381a-6f1b-4e07-998b-92cd36ec6cf0" providerId="ADAL" clId="{FC0151D6-3041-B34E-9CC4-4E181EC2C30D}" dt="2023-11-22T15:51:39.705" v="39" actId="20577"/>
          <ac:spMkLst>
            <pc:docMk/>
            <pc:sldMk cId="2628764427" sldId="258"/>
            <ac:spMk id="2" creationId="{00000000-0000-0000-0000-000000000000}"/>
          </ac:spMkLst>
        </pc:spChg>
      </pc:sldChg>
      <pc:sldChg chg="modSp mod">
        <pc:chgData name="Mustafa Taner ALBAYRAK" userId="4c60381a-6f1b-4e07-998b-92cd36ec6cf0" providerId="ADAL" clId="{FC0151D6-3041-B34E-9CC4-4E181EC2C30D}" dt="2023-11-22T15:52:00.968" v="64" actId="20577"/>
        <pc:sldMkLst>
          <pc:docMk/>
          <pc:sldMk cId="1243866177" sldId="259"/>
        </pc:sldMkLst>
        <pc:spChg chg="mod">
          <ac:chgData name="Mustafa Taner ALBAYRAK" userId="4c60381a-6f1b-4e07-998b-92cd36ec6cf0" providerId="ADAL" clId="{FC0151D6-3041-B34E-9CC4-4E181EC2C30D}" dt="2023-11-22T15:52:00.968" v="64" actId="20577"/>
          <ac:spMkLst>
            <pc:docMk/>
            <pc:sldMk cId="1243866177" sldId="259"/>
            <ac:spMk id="2" creationId="{00000000-0000-0000-0000-000000000000}"/>
          </ac:spMkLst>
        </pc:spChg>
      </pc:sldChg>
      <pc:sldChg chg="modSp mod">
        <pc:chgData name="Mustafa Taner ALBAYRAK" userId="4c60381a-6f1b-4e07-998b-92cd36ec6cf0" providerId="ADAL" clId="{FC0151D6-3041-B34E-9CC4-4E181EC2C30D}" dt="2023-11-22T15:52:22.309" v="91" actId="20577"/>
        <pc:sldMkLst>
          <pc:docMk/>
          <pc:sldMk cId="1536089877" sldId="260"/>
        </pc:sldMkLst>
        <pc:spChg chg="mod">
          <ac:chgData name="Mustafa Taner ALBAYRAK" userId="4c60381a-6f1b-4e07-998b-92cd36ec6cf0" providerId="ADAL" clId="{FC0151D6-3041-B34E-9CC4-4E181EC2C30D}" dt="2023-11-22T15:52:22.309" v="91" actId="20577"/>
          <ac:spMkLst>
            <pc:docMk/>
            <pc:sldMk cId="1536089877" sldId="260"/>
            <ac:spMk id="2" creationId="{00000000-0000-0000-0000-000000000000}"/>
          </ac:spMkLst>
        </pc:spChg>
      </pc:sldChg>
      <pc:sldChg chg="addSp delSp modSp mod setBg">
        <pc:chgData name="Mustafa Taner ALBAYRAK" userId="4c60381a-6f1b-4e07-998b-92cd36ec6cf0" providerId="ADAL" clId="{FC0151D6-3041-B34E-9CC4-4E181EC2C30D}" dt="2023-11-22T15:54:16.312" v="130" actId="26606"/>
        <pc:sldMkLst>
          <pc:docMk/>
          <pc:sldMk cId="2160134711" sldId="263"/>
        </pc:sldMkLst>
        <pc:spChg chg="add">
          <ac:chgData name="Mustafa Taner ALBAYRAK" userId="4c60381a-6f1b-4e07-998b-92cd36ec6cf0" providerId="ADAL" clId="{FC0151D6-3041-B34E-9CC4-4E181EC2C30D}" dt="2023-11-22T15:54:16.312" v="130" actId="26606"/>
          <ac:spMkLst>
            <pc:docMk/>
            <pc:sldMk cId="2160134711" sldId="263"/>
            <ac:spMk id="9" creationId="{42A4FC2C-047E-45A5-965D-8E1E3BF09BC6}"/>
          </ac:spMkLst>
        </pc:spChg>
        <pc:picChg chg="del">
          <ac:chgData name="Mustafa Taner ALBAYRAK" userId="4c60381a-6f1b-4e07-998b-92cd36ec6cf0" providerId="ADAL" clId="{FC0151D6-3041-B34E-9CC4-4E181EC2C30D}" dt="2023-11-22T15:54:09.966" v="126" actId="478"/>
          <ac:picMkLst>
            <pc:docMk/>
            <pc:sldMk cId="2160134711" sldId="263"/>
            <ac:picMk id="3" creationId="{B21FF05E-25A8-7047-08CF-E2147E76A0BD}"/>
          </ac:picMkLst>
        </pc:picChg>
        <pc:picChg chg="add mod">
          <ac:chgData name="Mustafa Taner ALBAYRAK" userId="4c60381a-6f1b-4e07-998b-92cd36ec6cf0" providerId="ADAL" clId="{FC0151D6-3041-B34E-9CC4-4E181EC2C30D}" dt="2023-11-22T15:54:16.312" v="130" actId="26606"/>
          <ac:picMkLst>
            <pc:docMk/>
            <pc:sldMk cId="2160134711" sldId="263"/>
            <ac:picMk id="4" creationId="{68CAF0AF-1C32-340F-A181-B2F0FEDED833}"/>
          </ac:picMkLst>
        </pc:picChg>
      </pc:sldChg>
      <pc:sldChg chg="addSp delSp modSp mod">
        <pc:chgData name="Mustafa Taner ALBAYRAK" userId="4c60381a-6f1b-4e07-998b-92cd36ec6cf0" providerId="ADAL" clId="{FC0151D6-3041-B34E-9CC4-4E181EC2C30D}" dt="2023-11-22T15:54:42.659" v="135" actId="26606"/>
        <pc:sldMkLst>
          <pc:docMk/>
          <pc:sldMk cId="977463732" sldId="264"/>
        </pc:sldMkLst>
        <pc:spChg chg="del">
          <ac:chgData name="Mustafa Taner ALBAYRAK" userId="4c60381a-6f1b-4e07-998b-92cd36ec6cf0" providerId="ADAL" clId="{FC0151D6-3041-B34E-9CC4-4E181EC2C30D}" dt="2023-11-22T15:54:42.659" v="135" actId="26606"/>
          <ac:spMkLst>
            <pc:docMk/>
            <pc:sldMk cId="977463732" sldId="264"/>
            <ac:spMk id="8" creationId="{42A4FC2C-047E-45A5-965D-8E1E3BF09BC6}"/>
          </ac:spMkLst>
        </pc:spChg>
        <pc:spChg chg="add">
          <ac:chgData name="Mustafa Taner ALBAYRAK" userId="4c60381a-6f1b-4e07-998b-92cd36ec6cf0" providerId="ADAL" clId="{FC0151D6-3041-B34E-9CC4-4E181EC2C30D}" dt="2023-11-22T15:54:42.659" v="135" actId="26606"/>
          <ac:spMkLst>
            <pc:docMk/>
            <pc:sldMk cId="977463732" sldId="264"/>
            <ac:spMk id="13" creationId="{42A4FC2C-047E-45A5-965D-8E1E3BF09BC6}"/>
          </ac:spMkLst>
        </pc:spChg>
        <pc:picChg chg="del">
          <ac:chgData name="Mustafa Taner ALBAYRAK" userId="4c60381a-6f1b-4e07-998b-92cd36ec6cf0" providerId="ADAL" clId="{FC0151D6-3041-B34E-9CC4-4E181EC2C30D}" dt="2023-11-22T15:54:33.169" v="131" actId="478"/>
          <ac:picMkLst>
            <pc:docMk/>
            <pc:sldMk cId="977463732" sldId="264"/>
            <ac:picMk id="3" creationId="{CA87B07B-B662-B53D-C674-CF76115B16D8}"/>
          </ac:picMkLst>
        </pc:picChg>
        <pc:picChg chg="add mod">
          <ac:chgData name="Mustafa Taner ALBAYRAK" userId="4c60381a-6f1b-4e07-998b-92cd36ec6cf0" providerId="ADAL" clId="{FC0151D6-3041-B34E-9CC4-4E181EC2C30D}" dt="2023-11-22T15:54:42.659" v="135" actId="26606"/>
          <ac:picMkLst>
            <pc:docMk/>
            <pc:sldMk cId="977463732" sldId="264"/>
            <ac:picMk id="4" creationId="{CDACCB90-BC11-6C7C-F445-0E7C6405EFEB}"/>
          </ac:picMkLst>
        </pc:picChg>
      </pc:sldChg>
      <pc:sldChg chg="addSp delSp modSp mod">
        <pc:chgData name="Mustafa Taner ALBAYRAK" userId="4c60381a-6f1b-4e07-998b-92cd36ec6cf0" providerId="ADAL" clId="{FC0151D6-3041-B34E-9CC4-4E181EC2C30D}" dt="2023-11-22T15:56:15.487" v="155" actId="26606"/>
        <pc:sldMkLst>
          <pc:docMk/>
          <pc:sldMk cId="534506740" sldId="265"/>
        </pc:sldMkLst>
        <pc:spChg chg="del">
          <ac:chgData name="Mustafa Taner ALBAYRAK" userId="4c60381a-6f1b-4e07-998b-92cd36ec6cf0" providerId="ADAL" clId="{FC0151D6-3041-B34E-9CC4-4E181EC2C30D}" dt="2023-11-22T15:56:15.487" v="155" actId="26606"/>
          <ac:spMkLst>
            <pc:docMk/>
            <pc:sldMk cId="534506740" sldId="265"/>
            <ac:spMk id="8" creationId="{42A4FC2C-047E-45A5-965D-8E1E3BF09BC6}"/>
          </ac:spMkLst>
        </pc:spChg>
        <pc:spChg chg="add">
          <ac:chgData name="Mustafa Taner ALBAYRAK" userId="4c60381a-6f1b-4e07-998b-92cd36ec6cf0" providerId="ADAL" clId="{FC0151D6-3041-B34E-9CC4-4E181EC2C30D}" dt="2023-11-22T15:56:15.487" v="155" actId="26606"/>
          <ac:spMkLst>
            <pc:docMk/>
            <pc:sldMk cId="534506740" sldId="265"/>
            <ac:spMk id="13" creationId="{42A4FC2C-047E-45A5-965D-8E1E3BF09BC6}"/>
          </ac:spMkLst>
        </pc:spChg>
        <pc:picChg chg="del">
          <ac:chgData name="Mustafa Taner ALBAYRAK" userId="4c60381a-6f1b-4e07-998b-92cd36ec6cf0" providerId="ADAL" clId="{FC0151D6-3041-B34E-9CC4-4E181EC2C30D}" dt="2023-11-22T15:56:09.726" v="151" actId="478"/>
          <ac:picMkLst>
            <pc:docMk/>
            <pc:sldMk cId="534506740" sldId="265"/>
            <ac:picMk id="3" creationId="{C8107A2A-F342-084E-6FA8-6E3453180956}"/>
          </ac:picMkLst>
        </pc:picChg>
        <pc:picChg chg="add mod">
          <ac:chgData name="Mustafa Taner ALBAYRAK" userId="4c60381a-6f1b-4e07-998b-92cd36ec6cf0" providerId="ADAL" clId="{FC0151D6-3041-B34E-9CC4-4E181EC2C30D}" dt="2023-11-22T15:56:15.487" v="155" actId="26606"/>
          <ac:picMkLst>
            <pc:docMk/>
            <pc:sldMk cId="534506740" sldId="265"/>
            <ac:picMk id="4" creationId="{F7C4EA67-0580-6C6F-6474-29B4F1F583E2}"/>
          </ac:picMkLst>
        </pc:picChg>
      </pc:sldChg>
      <pc:sldChg chg="addSp delSp modSp mod">
        <pc:chgData name="Mustafa Taner ALBAYRAK" userId="4c60381a-6f1b-4e07-998b-92cd36ec6cf0" providerId="ADAL" clId="{FC0151D6-3041-B34E-9CC4-4E181EC2C30D}" dt="2023-11-22T15:56:50.612" v="165" actId="26606"/>
        <pc:sldMkLst>
          <pc:docMk/>
          <pc:sldMk cId="1507068078" sldId="266"/>
        </pc:sldMkLst>
        <pc:spChg chg="del">
          <ac:chgData name="Mustafa Taner ALBAYRAK" userId="4c60381a-6f1b-4e07-998b-92cd36ec6cf0" providerId="ADAL" clId="{FC0151D6-3041-B34E-9CC4-4E181EC2C30D}" dt="2023-11-22T15:56:50.612" v="165" actId="26606"/>
          <ac:spMkLst>
            <pc:docMk/>
            <pc:sldMk cId="1507068078" sldId="266"/>
            <ac:spMk id="8" creationId="{42A4FC2C-047E-45A5-965D-8E1E3BF09BC6}"/>
          </ac:spMkLst>
        </pc:spChg>
        <pc:spChg chg="add">
          <ac:chgData name="Mustafa Taner ALBAYRAK" userId="4c60381a-6f1b-4e07-998b-92cd36ec6cf0" providerId="ADAL" clId="{FC0151D6-3041-B34E-9CC4-4E181EC2C30D}" dt="2023-11-22T15:56:50.612" v="165" actId="26606"/>
          <ac:spMkLst>
            <pc:docMk/>
            <pc:sldMk cId="1507068078" sldId="266"/>
            <ac:spMk id="13" creationId="{42A4FC2C-047E-45A5-965D-8E1E3BF09BC6}"/>
          </ac:spMkLst>
        </pc:spChg>
        <pc:picChg chg="del">
          <ac:chgData name="Mustafa Taner ALBAYRAK" userId="4c60381a-6f1b-4e07-998b-92cd36ec6cf0" providerId="ADAL" clId="{FC0151D6-3041-B34E-9CC4-4E181EC2C30D}" dt="2023-11-22T15:56:31.510" v="156" actId="478"/>
          <ac:picMkLst>
            <pc:docMk/>
            <pc:sldMk cId="1507068078" sldId="266"/>
            <ac:picMk id="3" creationId="{D0F057A2-F409-638E-B36F-670A8032839C}"/>
          </ac:picMkLst>
        </pc:picChg>
        <pc:picChg chg="add del mod">
          <ac:chgData name="Mustafa Taner ALBAYRAK" userId="4c60381a-6f1b-4e07-998b-92cd36ec6cf0" providerId="ADAL" clId="{FC0151D6-3041-B34E-9CC4-4E181EC2C30D}" dt="2023-11-22T15:56:42.675" v="161"/>
          <ac:picMkLst>
            <pc:docMk/>
            <pc:sldMk cId="1507068078" sldId="266"/>
            <ac:picMk id="4" creationId="{46292171-8D4A-B295-CEA8-E79EBF367792}"/>
          </ac:picMkLst>
        </pc:picChg>
        <pc:picChg chg="add mod">
          <ac:chgData name="Mustafa Taner ALBAYRAK" userId="4c60381a-6f1b-4e07-998b-92cd36ec6cf0" providerId="ADAL" clId="{FC0151D6-3041-B34E-9CC4-4E181EC2C30D}" dt="2023-11-22T15:56:50.612" v="165" actId="26606"/>
          <ac:picMkLst>
            <pc:docMk/>
            <pc:sldMk cId="1507068078" sldId="266"/>
            <ac:picMk id="6" creationId="{E3074787-B01B-8635-1E71-F848830C628D}"/>
          </ac:picMkLst>
        </pc:picChg>
      </pc:sldChg>
      <pc:sldChg chg="modSp mod">
        <pc:chgData name="Mustafa Taner ALBAYRAK" userId="4c60381a-6f1b-4e07-998b-92cd36ec6cf0" providerId="ADAL" clId="{FC0151D6-3041-B34E-9CC4-4E181EC2C30D}" dt="2023-11-22T15:53:57.439" v="125" actId="20577"/>
        <pc:sldMkLst>
          <pc:docMk/>
          <pc:sldMk cId="79289785" sldId="268"/>
        </pc:sldMkLst>
        <pc:spChg chg="mod">
          <ac:chgData name="Mustafa Taner ALBAYRAK" userId="4c60381a-6f1b-4e07-998b-92cd36ec6cf0" providerId="ADAL" clId="{FC0151D6-3041-B34E-9CC4-4E181EC2C30D}" dt="2023-11-22T15:53:57.439" v="125" actId="20577"/>
          <ac:spMkLst>
            <pc:docMk/>
            <pc:sldMk cId="79289785" sldId="268"/>
            <ac:spMk id="3" creationId="{9535B437-D196-2B66-268C-050D4B910328}"/>
          </ac:spMkLst>
        </pc:spChg>
      </pc:sldChg>
      <pc:sldChg chg="modSp mod">
        <pc:chgData name="Mustafa Taner ALBAYRAK" userId="4c60381a-6f1b-4e07-998b-92cd36ec6cf0" providerId="ADAL" clId="{FC0151D6-3041-B34E-9CC4-4E181EC2C30D}" dt="2023-11-22T15:56:01.992" v="150" actId="5793"/>
        <pc:sldMkLst>
          <pc:docMk/>
          <pc:sldMk cId="180194072" sldId="269"/>
        </pc:sldMkLst>
        <pc:spChg chg="mod">
          <ac:chgData name="Mustafa Taner ALBAYRAK" userId="4c60381a-6f1b-4e07-998b-92cd36ec6cf0" providerId="ADAL" clId="{FC0151D6-3041-B34E-9CC4-4E181EC2C30D}" dt="2023-11-22T15:56:01.992" v="150" actId="5793"/>
          <ac:spMkLst>
            <pc:docMk/>
            <pc:sldMk cId="180194072" sldId="269"/>
            <ac:spMk id="3" creationId="{F6E41F51-2BC5-2533-8795-A876940A6EC5}"/>
          </ac:spMkLst>
        </pc:spChg>
      </pc:sldChg>
      <pc:sldChg chg="addSp modSp new mod">
        <pc:chgData name="Mustafa Taner ALBAYRAK" userId="4c60381a-6f1b-4e07-998b-92cd36ec6cf0" providerId="ADAL" clId="{FC0151D6-3041-B34E-9CC4-4E181EC2C30D}" dt="2023-11-22T15:58:35.083" v="176" actId="20577"/>
        <pc:sldMkLst>
          <pc:docMk/>
          <pc:sldMk cId="1031007911" sldId="270"/>
        </pc:sldMkLst>
        <pc:spChg chg="add mod">
          <ac:chgData name="Mustafa Taner ALBAYRAK" userId="4c60381a-6f1b-4e07-998b-92cd36ec6cf0" providerId="ADAL" clId="{FC0151D6-3041-B34E-9CC4-4E181EC2C30D}" dt="2023-11-22T15:58:35.083" v="176" actId="20577"/>
          <ac:spMkLst>
            <pc:docMk/>
            <pc:sldMk cId="1031007911" sldId="270"/>
            <ac:spMk id="3" creationId="{F3E3549D-647B-E2E5-B084-08A7FC061524}"/>
          </ac:spMkLst>
        </pc:spChg>
      </pc:sldChg>
      <pc:sldChg chg="addSp modSp new mod">
        <pc:chgData name="Mustafa Taner ALBAYRAK" userId="4c60381a-6f1b-4e07-998b-92cd36ec6cf0" providerId="ADAL" clId="{FC0151D6-3041-B34E-9CC4-4E181EC2C30D}" dt="2023-11-22T16:00:15.589" v="186" actId="1076"/>
        <pc:sldMkLst>
          <pc:docMk/>
          <pc:sldMk cId="2113024934" sldId="271"/>
        </pc:sldMkLst>
        <pc:spChg chg="add mod">
          <ac:chgData name="Mustafa Taner ALBAYRAK" userId="4c60381a-6f1b-4e07-998b-92cd36ec6cf0" providerId="ADAL" clId="{FC0151D6-3041-B34E-9CC4-4E181EC2C30D}" dt="2023-11-22T16:00:15.589" v="186" actId="1076"/>
          <ac:spMkLst>
            <pc:docMk/>
            <pc:sldMk cId="2113024934" sldId="271"/>
            <ac:spMk id="3" creationId="{0C1ED41A-0062-FA09-E5A8-BA7783EA2A96}"/>
          </ac:spMkLst>
        </pc:spChg>
      </pc:sldChg>
      <pc:sldChg chg="addSp modSp new mod ord setBg">
        <pc:chgData name="Mustafa Taner ALBAYRAK" userId="4c60381a-6f1b-4e07-998b-92cd36ec6cf0" providerId="ADAL" clId="{FC0151D6-3041-B34E-9CC4-4E181EC2C30D}" dt="2023-11-22T16:00:00.572" v="182" actId="20578"/>
        <pc:sldMkLst>
          <pc:docMk/>
          <pc:sldMk cId="907961750" sldId="272"/>
        </pc:sldMkLst>
        <pc:spChg chg="add">
          <ac:chgData name="Mustafa Taner ALBAYRAK" userId="4c60381a-6f1b-4e07-998b-92cd36ec6cf0" providerId="ADAL" clId="{FC0151D6-3041-B34E-9CC4-4E181EC2C30D}" dt="2023-11-22T15:59:54.875" v="181" actId="26606"/>
          <ac:spMkLst>
            <pc:docMk/>
            <pc:sldMk cId="907961750" sldId="272"/>
            <ac:spMk id="8" creationId="{42A4FC2C-047E-45A5-965D-8E1E3BF09BC6}"/>
          </ac:spMkLst>
        </pc:spChg>
        <pc:picChg chg="add mod">
          <ac:chgData name="Mustafa Taner ALBAYRAK" userId="4c60381a-6f1b-4e07-998b-92cd36ec6cf0" providerId="ADAL" clId="{FC0151D6-3041-B34E-9CC4-4E181EC2C30D}" dt="2023-11-22T15:59:54.875" v="181" actId="26606"/>
          <ac:picMkLst>
            <pc:docMk/>
            <pc:sldMk cId="907961750" sldId="272"/>
            <ac:picMk id="3" creationId="{15DFF733-C2E6-4F15-4DF6-2B40C69F8CE7}"/>
          </ac:picMkLst>
        </pc:picChg>
      </pc:sldChg>
      <pc:sldChg chg="addSp modSp new mod setBg">
        <pc:chgData name="Mustafa Taner ALBAYRAK" userId="4c60381a-6f1b-4e07-998b-92cd36ec6cf0" providerId="ADAL" clId="{FC0151D6-3041-B34E-9CC4-4E181EC2C30D}" dt="2023-11-22T16:00:28.714" v="190" actId="26606"/>
        <pc:sldMkLst>
          <pc:docMk/>
          <pc:sldMk cId="2648578909" sldId="273"/>
        </pc:sldMkLst>
        <pc:spChg chg="add">
          <ac:chgData name="Mustafa Taner ALBAYRAK" userId="4c60381a-6f1b-4e07-998b-92cd36ec6cf0" providerId="ADAL" clId="{FC0151D6-3041-B34E-9CC4-4E181EC2C30D}" dt="2023-11-22T16:00:28.714" v="190" actId="26606"/>
          <ac:spMkLst>
            <pc:docMk/>
            <pc:sldMk cId="2648578909" sldId="273"/>
            <ac:spMk id="8" creationId="{42A4FC2C-047E-45A5-965D-8E1E3BF09BC6}"/>
          </ac:spMkLst>
        </pc:spChg>
        <pc:picChg chg="add mod">
          <ac:chgData name="Mustafa Taner ALBAYRAK" userId="4c60381a-6f1b-4e07-998b-92cd36ec6cf0" providerId="ADAL" clId="{FC0151D6-3041-B34E-9CC4-4E181EC2C30D}" dt="2023-11-22T16:00:28.714" v="190" actId="26606"/>
          <ac:picMkLst>
            <pc:docMk/>
            <pc:sldMk cId="2648578909" sldId="273"/>
            <ac:picMk id="3" creationId="{C3F618F2-3865-1E7E-E903-AA89D1CF6A5F}"/>
          </ac:picMkLst>
        </pc:picChg>
      </pc:sldChg>
    </pc:docChg>
  </pc:docChgLst>
  <pc:docChgLst>
    <pc:chgData name="Mustafa Taner ALBAYRAK" userId="4c60381a-6f1b-4e07-998b-92cd36ec6cf0" providerId="ADAL" clId="{BB55219C-AABF-FC4F-90DC-65174B1E134E}"/>
    <pc:docChg chg="custSel addSld delSld modSld">
      <pc:chgData name="Mustafa Taner ALBAYRAK" userId="4c60381a-6f1b-4e07-998b-92cd36ec6cf0" providerId="ADAL" clId="{BB55219C-AABF-FC4F-90DC-65174B1E134E}" dt="2023-11-22T12:30:18.519" v="131" actId="20577"/>
      <pc:docMkLst>
        <pc:docMk/>
      </pc:docMkLst>
      <pc:sldChg chg="del">
        <pc:chgData name="Mustafa Taner ALBAYRAK" userId="4c60381a-6f1b-4e07-998b-92cd36ec6cf0" providerId="ADAL" clId="{BB55219C-AABF-FC4F-90DC-65174B1E134E}" dt="2023-11-22T12:17:55.266" v="0" actId="2696"/>
        <pc:sldMkLst>
          <pc:docMk/>
          <pc:sldMk cId="1972611549" sldId="256"/>
        </pc:sldMkLst>
      </pc:sldChg>
      <pc:sldChg chg="modSp mod">
        <pc:chgData name="Mustafa Taner ALBAYRAK" userId="4c60381a-6f1b-4e07-998b-92cd36ec6cf0" providerId="ADAL" clId="{BB55219C-AABF-FC4F-90DC-65174B1E134E}" dt="2023-11-22T12:18:18.055" v="23" actId="20577"/>
        <pc:sldMkLst>
          <pc:docMk/>
          <pc:sldMk cId="3728951782" sldId="257"/>
        </pc:sldMkLst>
        <pc:spChg chg="mod">
          <ac:chgData name="Mustafa Taner ALBAYRAK" userId="4c60381a-6f1b-4e07-998b-92cd36ec6cf0" providerId="ADAL" clId="{BB55219C-AABF-FC4F-90DC-65174B1E134E}" dt="2023-11-22T12:18:18.055" v="23" actId="20577"/>
          <ac:spMkLst>
            <pc:docMk/>
            <pc:sldMk cId="3728951782" sldId="257"/>
            <ac:spMk id="2" creationId="{00000000-0000-0000-0000-000000000000}"/>
          </ac:spMkLst>
        </pc:spChg>
      </pc:sldChg>
      <pc:sldChg chg="modSp mod">
        <pc:chgData name="Mustafa Taner ALBAYRAK" userId="4c60381a-6f1b-4e07-998b-92cd36ec6cf0" providerId="ADAL" clId="{BB55219C-AABF-FC4F-90DC-65174B1E134E}" dt="2023-11-22T12:18:50.052" v="34" actId="20577"/>
        <pc:sldMkLst>
          <pc:docMk/>
          <pc:sldMk cId="2628764427" sldId="258"/>
        </pc:sldMkLst>
        <pc:spChg chg="mod">
          <ac:chgData name="Mustafa Taner ALBAYRAK" userId="4c60381a-6f1b-4e07-998b-92cd36ec6cf0" providerId="ADAL" clId="{BB55219C-AABF-FC4F-90DC-65174B1E134E}" dt="2023-11-22T12:18:50.052" v="34" actId="20577"/>
          <ac:spMkLst>
            <pc:docMk/>
            <pc:sldMk cId="2628764427" sldId="258"/>
            <ac:spMk id="2" creationId="{00000000-0000-0000-0000-000000000000}"/>
          </ac:spMkLst>
        </pc:spChg>
      </pc:sldChg>
      <pc:sldChg chg="modSp mod">
        <pc:chgData name="Mustafa Taner ALBAYRAK" userId="4c60381a-6f1b-4e07-998b-92cd36ec6cf0" providerId="ADAL" clId="{BB55219C-AABF-FC4F-90DC-65174B1E134E}" dt="2023-11-22T12:19:07.117" v="44" actId="20577"/>
        <pc:sldMkLst>
          <pc:docMk/>
          <pc:sldMk cId="1243866177" sldId="259"/>
        </pc:sldMkLst>
        <pc:spChg chg="mod">
          <ac:chgData name="Mustafa Taner ALBAYRAK" userId="4c60381a-6f1b-4e07-998b-92cd36ec6cf0" providerId="ADAL" clId="{BB55219C-AABF-FC4F-90DC-65174B1E134E}" dt="2023-11-22T12:19:07.117" v="44" actId="20577"/>
          <ac:spMkLst>
            <pc:docMk/>
            <pc:sldMk cId="1243866177" sldId="259"/>
            <ac:spMk id="2" creationId="{00000000-0000-0000-0000-000000000000}"/>
          </ac:spMkLst>
        </pc:spChg>
      </pc:sldChg>
      <pc:sldChg chg="modSp mod">
        <pc:chgData name="Mustafa Taner ALBAYRAK" userId="4c60381a-6f1b-4e07-998b-92cd36ec6cf0" providerId="ADAL" clId="{BB55219C-AABF-FC4F-90DC-65174B1E134E}" dt="2023-11-22T12:19:37.482" v="54" actId="20577"/>
        <pc:sldMkLst>
          <pc:docMk/>
          <pc:sldMk cId="1536089877" sldId="260"/>
        </pc:sldMkLst>
        <pc:spChg chg="mod">
          <ac:chgData name="Mustafa Taner ALBAYRAK" userId="4c60381a-6f1b-4e07-998b-92cd36ec6cf0" providerId="ADAL" clId="{BB55219C-AABF-FC4F-90DC-65174B1E134E}" dt="2023-11-22T12:19:37.482" v="54" actId="20577"/>
          <ac:spMkLst>
            <pc:docMk/>
            <pc:sldMk cId="1536089877" sldId="260"/>
            <ac:spMk id="2" creationId="{00000000-0000-0000-0000-000000000000}"/>
          </ac:spMkLst>
        </pc:spChg>
      </pc:sldChg>
      <pc:sldChg chg="del">
        <pc:chgData name="Mustafa Taner ALBAYRAK" userId="4c60381a-6f1b-4e07-998b-92cd36ec6cf0" providerId="ADAL" clId="{BB55219C-AABF-FC4F-90DC-65174B1E134E}" dt="2023-11-22T12:20:29.628" v="63" actId="2696"/>
        <pc:sldMkLst>
          <pc:docMk/>
          <pc:sldMk cId="1133471457" sldId="263"/>
        </pc:sldMkLst>
      </pc:sldChg>
      <pc:sldChg chg="addSp modSp new mod">
        <pc:chgData name="Mustafa Taner ALBAYRAK" userId="4c60381a-6f1b-4e07-998b-92cd36ec6cf0" providerId="ADAL" clId="{BB55219C-AABF-FC4F-90DC-65174B1E134E}" dt="2023-11-22T12:26:08.731" v="68" actId="14100"/>
        <pc:sldMkLst>
          <pc:docMk/>
          <pc:sldMk cId="2160134711" sldId="263"/>
        </pc:sldMkLst>
        <pc:picChg chg="add mod">
          <ac:chgData name="Mustafa Taner ALBAYRAK" userId="4c60381a-6f1b-4e07-998b-92cd36ec6cf0" providerId="ADAL" clId="{BB55219C-AABF-FC4F-90DC-65174B1E134E}" dt="2023-11-22T12:26:08.731" v="68" actId="14100"/>
          <ac:picMkLst>
            <pc:docMk/>
            <pc:sldMk cId="2160134711" sldId="263"/>
            <ac:picMk id="3" creationId="{B21FF05E-25A8-7047-08CF-E2147E76A0BD}"/>
          </ac:picMkLst>
        </pc:picChg>
      </pc:sldChg>
      <pc:sldChg chg="addSp modSp new mod setBg">
        <pc:chgData name="Mustafa Taner ALBAYRAK" userId="4c60381a-6f1b-4e07-998b-92cd36ec6cf0" providerId="ADAL" clId="{BB55219C-AABF-FC4F-90DC-65174B1E134E}" dt="2023-11-22T12:26:29.914" v="73" actId="26606"/>
        <pc:sldMkLst>
          <pc:docMk/>
          <pc:sldMk cId="977463732" sldId="264"/>
        </pc:sldMkLst>
        <pc:spChg chg="add">
          <ac:chgData name="Mustafa Taner ALBAYRAK" userId="4c60381a-6f1b-4e07-998b-92cd36ec6cf0" providerId="ADAL" clId="{BB55219C-AABF-FC4F-90DC-65174B1E134E}" dt="2023-11-22T12:26:29.914" v="73" actId="26606"/>
          <ac:spMkLst>
            <pc:docMk/>
            <pc:sldMk cId="977463732" sldId="264"/>
            <ac:spMk id="8" creationId="{42A4FC2C-047E-45A5-965D-8E1E3BF09BC6}"/>
          </ac:spMkLst>
        </pc:spChg>
        <pc:picChg chg="add mod">
          <ac:chgData name="Mustafa Taner ALBAYRAK" userId="4c60381a-6f1b-4e07-998b-92cd36ec6cf0" providerId="ADAL" clId="{BB55219C-AABF-FC4F-90DC-65174B1E134E}" dt="2023-11-22T12:26:29.914" v="73" actId="26606"/>
          <ac:picMkLst>
            <pc:docMk/>
            <pc:sldMk cId="977463732" sldId="264"/>
            <ac:picMk id="3" creationId="{CA87B07B-B662-B53D-C674-CF76115B16D8}"/>
          </ac:picMkLst>
        </pc:picChg>
      </pc:sldChg>
      <pc:sldChg chg="del">
        <pc:chgData name="Mustafa Taner ALBAYRAK" userId="4c60381a-6f1b-4e07-998b-92cd36ec6cf0" providerId="ADAL" clId="{BB55219C-AABF-FC4F-90DC-65174B1E134E}" dt="2023-11-22T12:20:20.078" v="60" actId="2696"/>
        <pc:sldMkLst>
          <pc:docMk/>
          <pc:sldMk cId="3917151309" sldId="264"/>
        </pc:sldMkLst>
      </pc:sldChg>
      <pc:sldChg chg="addSp modSp new mod setBg">
        <pc:chgData name="Mustafa Taner ALBAYRAK" userId="4c60381a-6f1b-4e07-998b-92cd36ec6cf0" providerId="ADAL" clId="{BB55219C-AABF-FC4F-90DC-65174B1E134E}" dt="2023-11-22T12:26:45.400" v="77" actId="26606"/>
        <pc:sldMkLst>
          <pc:docMk/>
          <pc:sldMk cId="534506740" sldId="265"/>
        </pc:sldMkLst>
        <pc:spChg chg="add">
          <ac:chgData name="Mustafa Taner ALBAYRAK" userId="4c60381a-6f1b-4e07-998b-92cd36ec6cf0" providerId="ADAL" clId="{BB55219C-AABF-FC4F-90DC-65174B1E134E}" dt="2023-11-22T12:26:45.400" v="77" actId="26606"/>
          <ac:spMkLst>
            <pc:docMk/>
            <pc:sldMk cId="534506740" sldId="265"/>
            <ac:spMk id="8" creationId="{42A4FC2C-047E-45A5-965D-8E1E3BF09BC6}"/>
          </ac:spMkLst>
        </pc:spChg>
        <pc:picChg chg="add mod">
          <ac:chgData name="Mustafa Taner ALBAYRAK" userId="4c60381a-6f1b-4e07-998b-92cd36ec6cf0" providerId="ADAL" clId="{BB55219C-AABF-FC4F-90DC-65174B1E134E}" dt="2023-11-22T12:26:45.400" v="77" actId="26606"/>
          <ac:picMkLst>
            <pc:docMk/>
            <pc:sldMk cId="534506740" sldId="265"/>
            <ac:picMk id="3" creationId="{C8107A2A-F342-084E-6FA8-6E3453180956}"/>
          </ac:picMkLst>
        </pc:picChg>
      </pc:sldChg>
      <pc:sldChg chg="del">
        <pc:chgData name="Mustafa Taner ALBAYRAK" userId="4c60381a-6f1b-4e07-998b-92cd36ec6cf0" providerId="ADAL" clId="{BB55219C-AABF-FC4F-90DC-65174B1E134E}" dt="2023-11-22T12:20:18.414" v="59" actId="2696"/>
        <pc:sldMkLst>
          <pc:docMk/>
          <pc:sldMk cId="607469795" sldId="265"/>
        </pc:sldMkLst>
      </pc:sldChg>
      <pc:sldChg chg="addSp modSp new mod setBg">
        <pc:chgData name="Mustafa Taner ALBAYRAK" userId="4c60381a-6f1b-4e07-998b-92cd36ec6cf0" providerId="ADAL" clId="{BB55219C-AABF-FC4F-90DC-65174B1E134E}" dt="2023-11-22T12:26:58.844" v="81" actId="26606"/>
        <pc:sldMkLst>
          <pc:docMk/>
          <pc:sldMk cId="1507068078" sldId="266"/>
        </pc:sldMkLst>
        <pc:spChg chg="add">
          <ac:chgData name="Mustafa Taner ALBAYRAK" userId="4c60381a-6f1b-4e07-998b-92cd36ec6cf0" providerId="ADAL" clId="{BB55219C-AABF-FC4F-90DC-65174B1E134E}" dt="2023-11-22T12:26:58.844" v="81" actId="26606"/>
          <ac:spMkLst>
            <pc:docMk/>
            <pc:sldMk cId="1507068078" sldId="266"/>
            <ac:spMk id="8" creationId="{42A4FC2C-047E-45A5-965D-8E1E3BF09BC6}"/>
          </ac:spMkLst>
        </pc:spChg>
        <pc:picChg chg="add mod">
          <ac:chgData name="Mustafa Taner ALBAYRAK" userId="4c60381a-6f1b-4e07-998b-92cd36ec6cf0" providerId="ADAL" clId="{BB55219C-AABF-FC4F-90DC-65174B1E134E}" dt="2023-11-22T12:26:58.844" v="81" actId="26606"/>
          <ac:picMkLst>
            <pc:docMk/>
            <pc:sldMk cId="1507068078" sldId="266"/>
            <ac:picMk id="3" creationId="{D0F057A2-F409-638E-B36F-670A8032839C}"/>
          </ac:picMkLst>
        </pc:picChg>
      </pc:sldChg>
      <pc:sldChg chg="del">
        <pc:chgData name="Mustafa Taner ALBAYRAK" userId="4c60381a-6f1b-4e07-998b-92cd36ec6cf0" providerId="ADAL" clId="{BB55219C-AABF-FC4F-90DC-65174B1E134E}" dt="2023-11-22T12:20:15.610" v="57" actId="2696"/>
        <pc:sldMkLst>
          <pc:docMk/>
          <pc:sldMk cId="3261913279" sldId="266"/>
        </pc:sldMkLst>
      </pc:sldChg>
      <pc:sldChg chg="del">
        <pc:chgData name="Mustafa Taner ALBAYRAK" userId="4c60381a-6f1b-4e07-998b-92cd36ec6cf0" providerId="ADAL" clId="{BB55219C-AABF-FC4F-90DC-65174B1E134E}" dt="2023-11-22T12:20:17.208" v="58" actId="2696"/>
        <pc:sldMkLst>
          <pc:docMk/>
          <pc:sldMk cId="1927835534" sldId="267"/>
        </pc:sldMkLst>
      </pc:sldChg>
      <pc:sldChg chg="addSp modSp new mod setBg">
        <pc:chgData name="Mustafa Taner ALBAYRAK" userId="4c60381a-6f1b-4e07-998b-92cd36ec6cf0" providerId="ADAL" clId="{BB55219C-AABF-FC4F-90DC-65174B1E134E}" dt="2023-11-22T12:27:13.832" v="85" actId="26606"/>
        <pc:sldMkLst>
          <pc:docMk/>
          <pc:sldMk cId="3770559044" sldId="267"/>
        </pc:sldMkLst>
        <pc:spChg chg="add">
          <ac:chgData name="Mustafa Taner ALBAYRAK" userId="4c60381a-6f1b-4e07-998b-92cd36ec6cf0" providerId="ADAL" clId="{BB55219C-AABF-FC4F-90DC-65174B1E134E}" dt="2023-11-22T12:27:13.832" v="85" actId="26606"/>
          <ac:spMkLst>
            <pc:docMk/>
            <pc:sldMk cId="3770559044" sldId="267"/>
            <ac:spMk id="8" creationId="{42A4FC2C-047E-45A5-965D-8E1E3BF09BC6}"/>
          </ac:spMkLst>
        </pc:spChg>
        <pc:picChg chg="add mod">
          <ac:chgData name="Mustafa Taner ALBAYRAK" userId="4c60381a-6f1b-4e07-998b-92cd36ec6cf0" providerId="ADAL" clId="{BB55219C-AABF-FC4F-90DC-65174B1E134E}" dt="2023-11-22T12:27:13.832" v="85" actId="26606"/>
          <ac:picMkLst>
            <pc:docMk/>
            <pc:sldMk cId="3770559044" sldId="267"/>
            <ac:picMk id="3" creationId="{B96F1706-B2F2-1ABE-FD59-6478D5917337}"/>
          </ac:picMkLst>
        </pc:picChg>
      </pc:sldChg>
      <pc:sldChg chg="addSp modSp new mod">
        <pc:chgData name="Mustafa Taner ALBAYRAK" userId="4c60381a-6f1b-4e07-998b-92cd36ec6cf0" providerId="ADAL" clId="{BB55219C-AABF-FC4F-90DC-65174B1E134E}" dt="2023-11-22T12:28:38.714" v="119" actId="20577"/>
        <pc:sldMkLst>
          <pc:docMk/>
          <pc:sldMk cId="79289785" sldId="268"/>
        </pc:sldMkLst>
        <pc:spChg chg="add mod">
          <ac:chgData name="Mustafa Taner ALBAYRAK" userId="4c60381a-6f1b-4e07-998b-92cd36ec6cf0" providerId="ADAL" clId="{BB55219C-AABF-FC4F-90DC-65174B1E134E}" dt="2023-11-22T12:28:38.714" v="119" actId="20577"/>
          <ac:spMkLst>
            <pc:docMk/>
            <pc:sldMk cId="79289785" sldId="268"/>
            <ac:spMk id="3" creationId="{9535B437-D196-2B66-268C-050D4B910328}"/>
          </ac:spMkLst>
        </pc:spChg>
      </pc:sldChg>
      <pc:sldChg chg="del">
        <pc:chgData name="Mustafa Taner ALBAYRAK" userId="4c60381a-6f1b-4e07-998b-92cd36ec6cf0" providerId="ADAL" clId="{BB55219C-AABF-FC4F-90DC-65174B1E134E}" dt="2023-11-22T12:20:12.374" v="55" actId="2696"/>
        <pc:sldMkLst>
          <pc:docMk/>
          <pc:sldMk cId="1909408548" sldId="268"/>
        </pc:sldMkLst>
      </pc:sldChg>
      <pc:sldChg chg="addSp modSp new mod">
        <pc:chgData name="Mustafa Taner ALBAYRAK" userId="4c60381a-6f1b-4e07-998b-92cd36ec6cf0" providerId="ADAL" clId="{BB55219C-AABF-FC4F-90DC-65174B1E134E}" dt="2023-11-22T12:30:18.519" v="131" actId="20577"/>
        <pc:sldMkLst>
          <pc:docMk/>
          <pc:sldMk cId="180194072" sldId="269"/>
        </pc:sldMkLst>
        <pc:spChg chg="add mod">
          <ac:chgData name="Mustafa Taner ALBAYRAK" userId="4c60381a-6f1b-4e07-998b-92cd36ec6cf0" providerId="ADAL" clId="{BB55219C-AABF-FC4F-90DC-65174B1E134E}" dt="2023-11-22T12:30:18.519" v="131" actId="20577"/>
          <ac:spMkLst>
            <pc:docMk/>
            <pc:sldMk cId="180194072" sldId="269"/>
            <ac:spMk id="3" creationId="{F6E41F51-2BC5-2533-8795-A876940A6EC5}"/>
          </ac:spMkLst>
        </pc:spChg>
      </pc:sldChg>
      <pc:sldChg chg="del">
        <pc:chgData name="Mustafa Taner ALBAYRAK" userId="4c60381a-6f1b-4e07-998b-92cd36ec6cf0" providerId="ADAL" clId="{BB55219C-AABF-FC4F-90DC-65174B1E134E}" dt="2023-11-22T12:20:21.604" v="61" actId="2696"/>
        <pc:sldMkLst>
          <pc:docMk/>
          <pc:sldMk cId="923068112" sldId="269"/>
        </pc:sldMkLst>
      </pc:sldChg>
      <pc:sldChg chg="del">
        <pc:chgData name="Mustafa Taner ALBAYRAK" userId="4c60381a-6f1b-4e07-998b-92cd36ec6cf0" providerId="ADAL" clId="{BB55219C-AABF-FC4F-90DC-65174B1E134E}" dt="2023-11-22T12:20:23.305" v="62" actId="2696"/>
        <pc:sldMkLst>
          <pc:docMk/>
          <pc:sldMk cId="3310962301" sldId="270"/>
        </pc:sldMkLst>
      </pc:sldChg>
      <pc:sldChg chg="del">
        <pc:chgData name="Mustafa Taner ALBAYRAK" userId="4c60381a-6f1b-4e07-998b-92cd36ec6cf0" providerId="ADAL" clId="{BB55219C-AABF-FC4F-90DC-65174B1E134E}" dt="2023-11-22T12:20:14.350" v="56" actId="2696"/>
        <pc:sldMkLst>
          <pc:docMk/>
          <pc:sldMk cId="3034777017"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CD4D0-7728-6153-7646-CF0E4DCFDE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a:p>
        </p:txBody>
      </p:sp>
      <p:sp>
        <p:nvSpPr>
          <p:cNvPr id="3" name="Alt Başlık 2">
            <a:extLst>
              <a:ext uri="{FF2B5EF4-FFF2-40B4-BE49-F238E27FC236}">
                <a16:creationId xmlns:a16="http://schemas.microsoft.com/office/drawing/2014/main" id="{15EA0753-BADB-5A6B-8CCB-7323FFB03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a:p>
        </p:txBody>
      </p:sp>
      <p:sp>
        <p:nvSpPr>
          <p:cNvPr id="4" name="Veri Yer Tutucusu 3">
            <a:extLst>
              <a:ext uri="{FF2B5EF4-FFF2-40B4-BE49-F238E27FC236}">
                <a16:creationId xmlns:a16="http://schemas.microsoft.com/office/drawing/2014/main" id="{81C81897-80DA-B5EB-6372-21C7F64A8ABB}"/>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5" name="Alt Bilgi Yer Tutucusu 4">
            <a:extLst>
              <a:ext uri="{FF2B5EF4-FFF2-40B4-BE49-F238E27FC236}">
                <a16:creationId xmlns:a16="http://schemas.microsoft.com/office/drawing/2014/main" id="{05B9C321-9A2E-86D5-0C44-513CEA3249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5DC5B7-0DE6-F31F-A524-0B0036A5A8B8}"/>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38120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98E4B8-CF29-106A-A588-8C23872E4031}"/>
              </a:ext>
            </a:extLst>
          </p:cNvPr>
          <p:cNvSpPr>
            <a:spLocks noGrp="1"/>
          </p:cNvSpPr>
          <p:nvPr>
            <p:ph type="title"/>
          </p:nvPr>
        </p:nvSpPr>
        <p:spPr/>
        <p:txBody>
          <a:bodyPr/>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AA0195F4-ABD9-7F3B-1F57-893CD8A293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8B00E906-E635-B2A5-5590-9DA3ED59AF3C}"/>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5" name="Alt Bilgi Yer Tutucusu 4">
            <a:extLst>
              <a:ext uri="{FF2B5EF4-FFF2-40B4-BE49-F238E27FC236}">
                <a16:creationId xmlns:a16="http://schemas.microsoft.com/office/drawing/2014/main" id="{A40D86DF-AACA-AB3F-08F1-8F30E53EC9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D3886D-22BC-A0D1-32C6-CA3488F624C6}"/>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4602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07C5D7-DE1B-263D-DCC4-AA34F5DAA50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330801FA-9B6E-3D49-68C6-46D77CD5C6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B3735207-7CE1-7330-7CDF-25172B111BE1}"/>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5" name="Alt Bilgi Yer Tutucusu 4">
            <a:extLst>
              <a:ext uri="{FF2B5EF4-FFF2-40B4-BE49-F238E27FC236}">
                <a16:creationId xmlns:a16="http://schemas.microsoft.com/office/drawing/2014/main" id="{E273020A-DEF0-FD71-DFB5-ECBC67E8AA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902ACD-7E2B-99AD-F10A-C2AAF9A9FEA5}"/>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1165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3F8B4-A614-922A-E1AB-96486D41A258}"/>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DE8D8337-6E84-DC9D-060C-9E754BE57F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C24F96CF-58E5-600A-1BEB-392C1FC05114}"/>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5" name="Alt Bilgi Yer Tutucusu 4">
            <a:extLst>
              <a:ext uri="{FF2B5EF4-FFF2-40B4-BE49-F238E27FC236}">
                <a16:creationId xmlns:a16="http://schemas.microsoft.com/office/drawing/2014/main" id="{004DC597-CE0B-0ECA-779C-9C6435A047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C23DBB-189C-D0D5-A6B0-EBF1814918D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366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43F00-ACB0-1A10-D4B3-A424290E7F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D7B014-195B-207D-1227-3DA7EF24C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17A6FE2-E51F-58B3-431E-161CAB7DA50D}"/>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5" name="Alt Bilgi Yer Tutucusu 4">
            <a:extLst>
              <a:ext uri="{FF2B5EF4-FFF2-40B4-BE49-F238E27FC236}">
                <a16:creationId xmlns:a16="http://schemas.microsoft.com/office/drawing/2014/main" id="{9FE6044C-D40D-C5F4-2FD4-A909E1E25F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A181D6-CA13-526A-5346-8DC1C1352A6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4746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87BEDA-2043-CA16-43B1-D6C1DBDB4E7B}"/>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BDFB1772-B923-D019-71D4-A157D0BC27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İçerik Yer Tutucusu 3">
            <a:extLst>
              <a:ext uri="{FF2B5EF4-FFF2-40B4-BE49-F238E27FC236}">
                <a16:creationId xmlns:a16="http://schemas.microsoft.com/office/drawing/2014/main" id="{3959059D-EF9A-D11B-DCE9-83500517A1C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Veri Yer Tutucusu 4">
            <a:extLst>
              <a:ext uri="{FF2B5EF4-FFF2-40B4-BE49-F238E27FC236}">
                <a16:creationId xmlns:a16="http://schemas.microsoft.com/office/drawing/2014/main" id="{F061ED47-C80F-D12D-30D5-C1479C980611}"/>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6" name="Alt Bilgi Yer Tutucusu 5">
            <a:extLst>
              <a:ext uri="{FF2B5EF4-FFF2-40B4-BE49-F238E27FC236}">
                <a16:creationId xmlns:a16="http://schemas.microsoft.com/office/drawing/2014/main" id="{0155401F-3834-B80A-FF36-A06894B4CB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C60D58-2B90-123B-6EC2-13D4DD7F32CA}"/>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1682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8236B-A278-5405-3059-7ED667080C81}"/>
              </a:ext>
            </a:extLst>
          </p:cNvPr>
          <p:cNvSpPr>
            <a:spLocks noGrp="1"/>
          </p:cNvSpPr>
          <p:nvPr>
            <p:ph type="title"/>
          </p:nvPr>
        </p:nvSpPr>
        <p:spPr>
          <a:xfrm>
            <a:off x="839788" y="365125"/>
            <a:ext cx="10515600" cy="1325563"/>
          </a:xfrm>
        </p:spPr>
        <p:txBody>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C2255F-9E28-4E0F-1A88-A93DDB9C2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95796B-7B90-8131-D3B6-63DD5CA8D7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Metin Yer Tutucusu 4">
            <a:extLst>
              <a:ext uri="{FF2B5EF4-FFF2-40B4-BE49-F238E27FC236}">
                <a16:creationId xmlns:a16="http://schemas.microsoft.com/office/drawing/2014/main" id="{7FB83594-6D7F-11E6-A018-AAF149565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577702-5731-1CBE-2827-A877C7DBFAB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7" name="Veri Yer Tutucusu 6">
            <a:extLst>
              <a:ext uri="{FF2B5EF4-FFF2-40B4-BE49-F238E27FC236}">
                <a16:creationId xmlns:a16="http://schemas.microsoft.com/office/drawing/2014/main" id="{75E94759-1D4F-C609-D5A2-C258A821C9ED}"/>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8" name="Alt Bilgi Yer Tutucusu 7">
            <a:extLst>
              <a:ext uri="{FF2B5EF4-FFF2-40B4-BE49-F238E27FC236}">
                <a16:creationId xmlns:a16="http://schemas.microsoft.com/office/drawing/2014/main" id="{C79AE169-53D1-69E8-3D68-124C88B0A9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EAEBFA-CF49-91E7-B274-1A4F7822F3A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5534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9ABEF-A5EF-83C3-92BE-E4B724E9DAB1}"/>
              </a:ext>
            </a:extLst>
          </p:cNvPr>
          <p:cNvSpPr>
            <a:spLocks noGrp="1"/>
          </p:cNvSpPr>
          <p:nvPr>
            <p:ph type="title"/>
          </p:nvPr>
        </p:nvSpPr>
        <p:spPr/>
        <p:txBody>
          <a:bodyPr/>
          <a:lstStyle/>
          <a:p>
            <a:r>
              <a:rPr lang="tr-TR"/>
              <a:t>Asıl başlık stilini düzenlemek için tıklayın</a:t>
            </a:r>
            <a:endParaRPr/>
          </a:p>
        </p:txBody>
      </p:sp>
      <p:sp>
        <p:nvSpPr>
          <p:cNvPr id="3" name="Veri Yer Tutucusu 2">
            <a:extLst>
              <a:ext uri="{FF2B5EF4-FFF2-40B4-BE49-F238E27FC236}">
                <a16:creationId xmlns:a16="http://schemas.microsoft.com/office/drawing/2014/main" id="{CEA6DE1E-4CB8-200C-AD76-227D8F9C74B1}"/>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4" name="Alt Bilgi Yer Tutucusu 3">
            <a:extLst>
              <a:ext uri="{FF2B5EF4-FFF2-40B4-BE49-F238E27FC236}">
                <a16:creationId xmlns:a16="http://schemas.microsoft.com/office/drawing/2014/main" id="{127FC74C-DC56-D8F1-6916-F7F2CD6B6B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C3B052-33EC-EE3C-AB73-140FFA44262B}"/>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103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E320B9-00C5-F012-CE8D-DA29C551411E}"/>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3" name="Alt Bilgi Yer Tutucusu 2">
            <a:extLst>
              <a:ext uri="{FF2B5EF4-FFF2-40B4-BE49-F238E27FC236}">
                <a16:creationId xmlns:a16="http://schemas.microsoft.com/office/drawing/2014/main" id="{55BFED4A-F6D7-4130-C048-B4D20EB1168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AFE0EE-3BB1-F109-536F-FE85E7D522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420736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9CB67D-3C98-A0AB-7F88-634E24D33D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7AC6AA66-32ED-1F59-F595-9DACED8C4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Metin Yer Tutucusu 3">
            <a:extLst>
              <a:ext uri="{FF2B5EF4-FFF2-40B4-BE49-F238E27FC236}">
                <a16:creationId xmlns:a16="http://schemas.microsoft.com/office/drawing/2014/main" id="{E508F652-6EDB-C3CD-31E4-6A56FAA36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76E0502-2F55-BC4E-B3BC-E9F3FE20C47C}"/>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6" name="Alt Bilgi Yer Tutucusu 5">
            <a:extLst>
              <a:ext uri="{FF2B5EF4-FFF2-40B4-BE49-F238E27FC236}">
                <a16:creationId xmlns:a16="http://schemas.microsoft.com/office/drawing/2014/main" id="{0AE000AE-3FB9-E60E-BD59-188B560114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862D08-83A0-D3B9-177E-079FA0F3488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93592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6034F-CF94-16F5-0E5E-071A3828AE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Resim Yer Tutucusu 2">
            <a:extLst>
              <a:ext uri="{FF2B5EF4-FFF2-40B4-BE49-F238E27FC236}">
                <a16:creationId xmlns:a16="http://schemas.microsoft.com/office/drawing/2014/main" id="{3F9A2258-BFD4-73D1-9817-0064C1FF2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Metin Yer Tutucusu 3">
            <a:extLst>
              <a:ext uri="{FF2B5EF4-FFF2-40B4-BE49-F238E27FC236}">
                <a16:creationId xmlns:a16="http://schemas.microsoft.com/office/drawing/2014/main" id="{CF26F7FD-F925-8E51-F6E3-D8C17B5BE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339021-64BF-6A26-2C53-0303EBA115E7}"/>
              </a:ext>
            </a:extLst>
          </p:cNvPr>
          <p:cNvSpPr>
            <a:spLocks noGrp="1"/>
          </p:cNvSpPr>
          <p:nvPr>
            <p:ph type="dt" sz="half" idx="10"/>
          </p:nvPr>
        </p:nvSpPr>
        <p:spPr/>
        <p:txBody>
          <a:bodyPr/>
          <a:lstStyle/>
          <a:p>
            <a:fld id="{B2166F77-7671-0442-8761-63A8459AB1E0}" type="datetimeFigureOut">
              <a:rPr lang="tr-TR" smtClean="0"/>
              <a:t>23.11.2023</a:t>
            </a:fld>
            <a:endParaRPr lang="tr-TR"/>
          </a:p>
        </p:txBody>
      </p:sp>
      <p:sp>
        <p:nvSpPr>
          <p:cNvPr id="6" name="Alt Bilgi Yer Tutucusu 5">
            <a:extLst>
              <a:ext uri="{FF2B5EF4-FFF2-40B4-BE49-F238E27FC236}">
                <a16:creationId xmlns:a16="http://schemas.microsoft.com/office/drawing/2014/main" id="{589933DF-51DD-0437-E7D9-E9DDEB3C0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1C6004B-22A9-9F87-B120-99754EBC07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0654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887C68-3A41-C753-23F9-385BE12E2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C33C7775-E4F1-6DF7-AC6A-1CD2A938D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099E2479-91D9-293F-68C8-B86464DCB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6F77-7671-0442-8761-63A8459AB1E0}" type="datetimeFigureOut">
              <a:rPr lang="tr-TR" smtClean="0"/>
              <a:t>23.11.2023</a:t>
            </a:fld>
            <a:endParaRPr/>
          </a:p>
        </p:txBody>
      </p:sp>
      <p:sp>
        <p:nvSpPr>
          <p:cNvPr id="5" name="Alt Bilgi Yer Tutucusu 4">
            <a:extLst>
              <a:ext uri="{FF2B5EF4-FFF2-40B4-BE49-F238E27FC236}">
                <a16:creationId xmlns:a16="http://schemas.microsoft.com/office/drawing/2014/main" id="{D00491D0-986F-BE61-54E4-A4EC2629B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ayt Numarası Yer Tutucusu 5">
            <a:extLst>
              <a:ext uri="{FF2B5EF4-FFF2-40B4-BE49-F238E27FC236}">
                <a16:creationId xmlns:a16="http://schemas.microsoft.com/office/drawing/2014/main" id="{AC47F413-40AF-B090-5E26-C5941C607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D77A-895F-9F4D-B6F6-4E10227560F4}" type="slidenum">
              <a:rPr lang="tr-TR" smtClean="0"/>
              <a:t>‹#›</a:t>
            </a:fld>
            <a:endParaRPr/>
          </a:p>
        </p:txBody>
      </p:sp>
    </p:spTree>
    <p:extLst>
      <p:ext uri="{BB962C8B-B14F-4D97-AF65-F5344CB8AC3E}">
        <p14:creationId xmlns:p14="http://schemas.microsoft.com/office/powerpoint/2010/main" val="186443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711543" cy="1668405"/>
          </a:xfrm>
          <a:prstGeom prst="rect">
            <a:avLst/>
          </a:prstGeom>
        </p:spPr>
        <p:txBody>
          <a:bodyPr wrap="square">
            <a:spAutoFit/>
          </a:bodyPr>
          <a:lstStyle/>
          <a:p>
            <a:pPr algn="ctr">
              <a:lnSpc>
                <a:spcPct val="150000"/>
              </a:lnSpc>
            </a:pPr>
            <a:r>
              <a:rPr lang="tr-TR" sz="3600" b="1" dirty="0">
                <a:solidFill>
                  <a:srgbClr val="3333FF"/>
                </a:solidFill>
              </a:rPr>
              <a:t>ELECTRICAL DISTRIBUTION</a:t>
            </a:r>
          </a:p>
          <a:p>
            <a:pPr algn="ctr">
              <a:lnSpc>
                <a:spcPct val="150000"/>
              </a:lnSpc>
            </a:pPr>
            <a:r>
              <a:rPr lang="tr-TR" sz="3600" b="1" dirty="0">
                <a:solidFill>
                  <a:srgbClr val="3333FF"/>
                </a:solidFill>
              </a:rPr>
              <a:t>SYSTEMS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multimedya yazılımı, elektronik donanım, metin içeren bir resim&#10;&#10;Açıklama otomatik olarak oluşturuldu">
            <a:extLst>
              <a:ext uri="{FF2B5EF4-FFF2-40B4-BE49-F238E27FC236}">
                <a16:creationId xmlns:a16="http://schemas.microsoft.com/office/drawing/2014/main" id="{780EFA15-F747-626C-D0A4-79E7D534A0E2}"/>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3450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multimedya yazılımı, yazılım, grafik yazılımı içeren bir resim&#10;&#10;Açıklama otomatik olarak oluşturuldu">
            <a:extLst>
              <a:ext uri="{FF2B5EF4-FFF2-40B4-BE49-F238E27FC236}">
                <a16:creationId xmlns:a16="http://schemas.microsoft.com/office/drawing/2014/main" id="{547CF11A-0A10-8F42-6ED6-A247B5F1EDB4}"/>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50706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3E3549D-647B-E2E5-B084-08A7FC061524}"/>
              </a:ext>
            </a:extLst>
          </p:cNvPr>
          <p:cNvSpPr txBox="1"/>
          <p:nvPr/>
        </p:nvSpPr>
        <p:spPr>
          <a:xfrm>
            <a:off x="360947" y="962527"/>
            <a:ext cx="11285621" cy="3416320"/>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rPr>
              <a:t>I have group starter panels. I have 1,2,3,4, you can see them here. I have a 440 distribution panel and a 220 distribution panel underneath it.  So we can follow the entire electrical system on board under the main switch board panel. Next to it, it says control monitoring system. Yes... this system is a panel prepared for the automatic use of the ship.  You can see there are sub-menus of it here.  The menus under the CMS control monitoring system page... for example seawater cooling system. Let's come here. Here we can run the pumps. For example, my main seawater pumps are here... let's see if it will work... I press it... it didn't work. Why not? AA. It's controlled by the MSB. It's on the main switch board. </a:t>
            </a:r>
            <a:endParaRPr sz="3200" dirty="0"/>
          </a:p>
        </p:txBody>
      </p:sp>
    </p:spTree>
    <p:extLst>
      <p:ext uri="{BB962C8B-B14F-4D97-AF65-F5344CB8AC3E}">
        <p14:creationId xmlns:p14="http://schemas.microsoft.com/office/powerpoint/2010/main" val="103100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metin, multimedya yazılımı, yazılım, grafik yazılımı içeren bir resim&#10;&#10;Açıklama otomatik olarak oluşturuldu">
            <a:extLst>
              <a:ext uri="{FF2B5EF4-FFF2-40B4-BE49-F238E27FC236}">
                <a16:creationId xmlns:a16="http://schemas.microsoft.com/office/drawing/2014/main" id="{58A00007-604A-04AA-0755-4425037942C8}"/>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90796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C1ED41A-0062-FA09-E5A8-BA7783EA2A96}"/>
              </a:ext>
            </a:extLst>
          </p:cNvPr>
          <p:cNvSpPr txBox="1"/>
          <p:nvPr/>
        </p:nvSpPr>
        <p:spPr>
          <a:xfrm>
            <a:off x="585537" y="732155"/>
            <a:ext cx="11020926" cy="3336939"/>
          </a:xfrm>
          <a:prstGeom prst="rect">
            <a:avLst/>
          </a:prstGeom>
          <a:noFill/>
        </p:spPr>
        <p:txBody>
          <a:bodyPr wrap="square">
            <a:spAutoFit/>
          </a:bodyPr>
          <a:lstStyle/>
          <a:p>
            <a:pPr algn="just">
              <a:lnSpc>
                <a:spcPct val="200000"/>
              </a:lnSpc>
              <a:spcAft>
                <a:spcPts val="800"/>
              </a:spcAft>
            </a:pPr>
            <a:r>
              <a:rPr lang="en-US" sz="1800" dirty="0">
                <a:effectLst/>
                <a:latin typeface="Arial" panose="020B0604020202020204" pitchFamily="34" charset="0"/>
                <a:ea typeface="Calibri" panose="020F0502020204030204" pitchFamily="34" charset="0"/>
              </a:rPr>
              <a:t>I have to go to the main switch board and find the board. The board should be over there. Main Switch Board is here. If I get it into the CMS... Control Monitoring system... then I can run it. What number is it? Number 1. I can control it from here. This is Number 1. Look, it says CMS, see here? Look, I pressed it….. now my pump is working, see, it's green inside. This one doesn't work, it's empty... see, it identifies it here. If it's like this, it means there's no power in this panel. If it's yellow like you see here, it means it's in local control. </a:t>
            </a:r>
            <a:endParaRPr dirty="0"/>
          </a:p>
        </p:txBody>
      </p:sp>
    </p:spTree>
    <p:extLst>
      <p:ext uri="{BB962C8B-B14F-4D97-AF65-F5344CB8AC3E}">
        <p14:creationId xmlns:p14="http://schemas.microsoft.com/office/powerpoint/2010/main" val="211302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ekran görüntüsü, metin, multimedya yazılımı, yazılım içeren bir resim&#10;&#10;Açıklama otomatik olarak oluşturuldu">
            <a:extLst>
              <a:ext uri="{FF2B5EF4-FFF2-40B4-BE49-F238E27FC236}">
                <a16:creationId xmlns:a16="http://schemas.microsoft.com/office/drawing/2014/main" id="{AAC6DF39-5470-677C-857C-2E7F8E87D5C8}"/>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64857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9A0A3F6-0234-B4AD-F034-6A3BD6F5B9E6}"/>
              </a:ext>
            </a:extLst>
          </p:cNvPr>
          <p:cNvSpPr txBox="1"/>
          <p:nvPr/>
        </p:nvSpPr>
        <p:spPr>
          <a:xfrm>
            <a:off x="1383956" y="1161535"/>
            <a:ext cx="9564129" cy="4524315"/>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rPr>
              <a:t>For the seawater pump, if you remember what I did. I did it like this…...these were the sea water pumps... I pressed it from here...I turned it on...see? Number two sea water pump is already running...let me take it to local. Now let me come and look from here. What will happen?   See it turned yellow... it says... it's local...go start it from there... you can't control this pump from here anymore... if it's full... as you can see here... it's working.  It's running from the local... then I'll go and start it from the local... I say start it from the local... it worked... Let's come here and look... Yellow... local... full... running. Here we have all the subsets of CMS… This is seawater. This is low temperature system...this is high temperature...This is auxiliary boiler… boiler has submenus</a:t>
            </a:r>
            <a:r>
              <a:rPr lang="tr-TR" sz="2400" dirty="0">
                <a:effectLst/>
              </a:rPr>
              <a:t> </a:t>
            </a:r>
            <a:endParaRPr sz="2400" dirty="0"/>
          </a:p>
        </p:txBody>
      </p:sp>
    </p:spTree>
    <p:extLst>
      <p:ext uri="{BB962C8B-B14F-4D97-AF65-F5344CB8AC3E}">
        <p14:creationId xmlns:p14="http://schemas.microsoft.com/office/powerpoint/2010/main" val="351859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metin, multimedya yazılımı, yazılım, grafik yazılımı içeren bir resim&#10;&#10;Açıklama otomatik olarak oluşturuldu">
            <a:extLst>
              <a:ext uri="{FF2B5EF4-FFF2-40B4-BE49-F238E27FC236}">
                <a16:creationId xmlns:a16="http://schemas.microsoft.com/office/drawing/2014/main" id="{CAA30C28-430E-7017-8813-6B6916375F4E}"/>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77055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ekran görüntüsü, multimedya yazılımı, yazılım içeren bir resim&#10;&#10;Açıklama otomatik olarak oluşturuldu">
            <a:extLst>
              <a:ext uri="{FF2B5EF4-FFF2-40B4-BE49-F238E27FC236}">
                <a16:creationId xmlns:a16="http://schemas.microsoft.com/office/drawing/2014/main" id="{B1AC284B-48DE-1471-6AB7-C0B8DC019566}"/>
              </a:ext>
            </a:extLst>
          </p:cNvPr>
          <p:cNvPicPr>
            <a:picLocks noChangeAspect="1"/>
          </p:cNvPicPr>
          <p:nvPr/>
        </p:nvPicPr>
        <p:blipFill>
          <a:blip r:embed="rId2"/>
          <a:stretch>
            <a:fillRect/>
          </a:stretch>
        </p:blipFill>
        <p:spPr>
          <a:xfrm>
            <a:off x="12752" y="0"/>
            <a:ext cx="12179247" cy="6865188"/>
          </a:xfrm>
          <a:prstGeom prst="rect">
            <a:avLst/>
          </a:prstGeom>
        </p:spPr>
      </p:pic>
    </p:spTree>
    <p:extLst>
      <p:ext uri="{BB962C8B-B14F-4D97-AF65-F5344CB8AC3E}">
        <p14:creationId xmlns:p14="http://schemas.microsoft.com/office/powerpoint/2010/main" val="1389135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193683"/>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sz="3200" b="1" dirty="0"/>
              <a:t> </a:t>
            </a:r>
            <a:endParaRPr lang="tr-TR" sz="36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871538"/>
            <a:ext cx="10711543" cy="4448013"/>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ELECTRICAL DISTRIBUTION SYSTEMS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1130643" cy="5647059"/>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electrical distribution systems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97915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electrical distribution systems systems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endParaRPr lang="tr-TR" sz="3200" dirty="0"/>
          </a:p>
          <a:p>
            <a:pPr algn="ctr">
              <a:lnSpc>
                <a:spcPct val="150000"/>
              </a:lnSpc>
            </a:pPr>
            <a:r>
              <a:rPr lang="tr-TR" sz="3200" dirty="0"/>
              <a:t> </a:t>
            </a:r>
          </a:p>
          <a:p>
            <a:pPr algn="ctr">
              <a:lnSpc>
                <a:spcPct val="150000"/>
              </a:lnSpc>
            </a:pP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279268"/>
            <a:ext cx="10711543" cy="6316794"/>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3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535B437-D196-2B66-268C-050D4B910328}"/>
              </a:ext>
            </a:extLst>
          </p:cNvPr>
          <p:cNvSpPr txBox="1"/>
          <p:nvPr/>
        </p:nvSpPr>
        <p:spPr>
          <a:xfrm>
            <a:off x="0" y="49319"/>
            <a:ext cx="12192000" cy="4096121"/>
          </a:xfrm>
          <a:prstGeom prst="rect">
            <a:avLst/>
          </a:prstGeom>
          <a:noFill/>
        </p:spPr>
        <p:txBody>
          <a:bodyPr wrap="square">
            <a:spAutoFit/>
          </a:bodyPr>
          <a:lstStyle/>
          <a:p>
            <a:pPr algn="just">
              <a:lnSpc>
                <a:spcPct val="200000"/>
              </a:lnSpc>
              <a:spcAft>
                <a:spcPts val="800"/>
              </a:spcAft>
            </a:pPr>
            <a:r>
              <a:rPr lang="en-US" sz="1800" b="1" u="sng" kern="100" dirty="0">
                <a:effectLst/>
                <a:latin typeface="Arial" panose="020B0604020202020204" pitchFamily="34" charset="0"/>
                <a:ea typeface="Calibri" panose="020F0502020204030204" pitchFamily="34" charset="0"/>
                <a:cs typeface="Times New Roman" panose="02020603050405020304" pitchFamily="18" charset="0"/>
              </a:rPr>
              <a:t>ELECTRICAL DISTRIBUTION SYSTEMS</a:t>
            </a:r>
            <a:endParaRPr lang="tr-TR" sz="1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control of the machine is in this panel, if I take it to the bridge then I can't control my machine from here, then look at the bridge flashing. You've seen it from here, the bridge control console should be here... we can start and stop the machine directly from here. Look, when I moved, it immediately alarmed... It said wrong way alarm. See, the alarm started flashing. I can see this alarm from the main alarm panel.</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 can also see the inert gas monitor from here. Besides this, you can see the main switch board, the main electrical distribution system of our entire ship.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114058C1-4E4D-58C3-1553-3023BF73D28A}"/>
              </a:ext>
            </a:extLst>
          </p:cNvPr>
          <p:cNvSpPr txBox="1"/>
          <p:nvPr/>
        </p:nvSpPr>
        <p:spPr>
          <a:xfrm>
            <a:off x="444137" y="4925425"/>
            <a:ext cx="11312433" cy="1200329"/>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rPr>
              <a:t>All of these </a:t>
            </a:r>
            <a:r>
              <a:rPr lang="en-US" sz="2400" dirty="0">
                <a:latin typeface="Arial" panose="020B0604020202020204" pitchFamily="34" charset="0"/>
                <a:ea typeface="Calibri" panose="020F0502020204030204" pitchFamily="34" charset="0"/>
              </a:rPr>
              <a:t>are</a:t>
            </a:r>
            <a:r>
              <a:rPr lang="en-US" sz="2400" dirty="0">
                <a:effectLst/>
                <a:latin typeface="Arial" panose="020B0604020202020204" pitchFamily="34" charset="0"/>
                <a:ea typeface="Calibri" panose="020F0502020204030204" pitchFamily="34" charset="0"/>
              </a:rPr>
              <a:t> defined in the electrical section. </a:t>
            </a:r>
          </a:p>
          <a:p>
            <a:r>
              <a:rPr lang="en-US" sz="2400" dirty="0">
                <a:effectLst/>
                <a:latin typeface="Arial" panose="020B0604020202020204" pitchFamily="34" charset="0"/>
                <a:ea typeface="Calibri" panose="020F0502020204030204" pitchFamily="34" charset="0"/>
              </a:rPr>
              <a:t>Just below you see the electrical panels. Diesel panels are </a:t>
            </a:r>
            <a:r>
              <a:rPr lang="en-US" sz="2400" dirty="0">
                <a:latin typeface="Arial" panose="020B0604020202020204" pitchFamily="34" charset="0"/>
                <a:ea typeface="Calibri" panose="020F0502020204030204" pitchFamily="34" charset="0"/>
              </a:rPr>
              <a:t>i</a:t>
            </a:r>
            <a:r>
              <a:rPr lang="en-US" sz="2400" dirty="0">
                <a:effectLst/>
                <a:latin typeface="Arial" panose="020B0604020202020204" pitchFamily="34" charset="0"/>
                <a:ea typeface="Calibri" panose="020F0502020204030204" pitchFamily="34" charset="0"/>
              </a:rPr>
              <a:t>n the engine room panel</a:t>
            </a:r>
            <a:r>
              <a:rPr lang="tr-TR" sz="2400" dirty="0">
                <a:effectLst/>
              </a:rPr>
              <a:t> </a:t>
            </a:r>
            <a:endParaRPr sz="2400" dirty="0"/>
          </a:p>
        </p:txBody>
      </p:sp>
    </p:spTree>
    <p:extLst>
      <p:ext uri="{BB962C8B-B14F-4D97-AF65-F5344CB8AC3E}">
        <p14:creationId xmlns:p14="http://schemas.microsoft.com/office/powerpoint/2010/main" val="7928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metin, multimedya yazılımı, yazılım, grafik yazılımı içeren bir resim&#10;&#10;Açıklama otomatik olarak oluşturuldu">
            <a:extLst>
              <a:ext uri="{FF2B5EF4-FFF2-40B4-BE49-F238E27FC236}">
                <a16:creationId xmlns:a16="http://schemas.microsoft.com/office/drawing/2014/main" id="{59068560-3ED1-F9DA-63A8-3611BD76BE4D}"/>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16013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metin, ekran görüntüsü, diyagram, yazılım içeren bir resim&#10;&#10;Açıklama otomatik olarak oluşturuldu">
            <a:extLst>
              <a:ext uri="{FF2B5EF4-FFF2-40B4-BE49-F238E27FC236}">
                <a16:creationId xmlns:a16="http://schemas.microsoft.com/office/drawing/2014/main" id="{5BF3A26E-DDA9-A538-2D31-1EA41CFFDD3C}"/>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97746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6E41F51-2BC5-2533-8795-A876940A6EC5}"/>
              </a:ext>
            </a:extLst>
          </p:cNvPr>
          <p:cNvSpPr txBox="1"/>
          <p:nvPr/>
        </p:nvSpPr>
        <p:spPr>
          <a:xfrm>
            <a:off x="553453" y="240632"/>
            <a:ext cx="11405936" cy="3336939"/>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These here are the electrical panels... look, just below the main switch board it says turbo generator shaft generator. There is a turbo generator, a shaft generator and two diesel generators on board...These panels are almost the same as the others... there is a slight difference here. I will show you that when I explain the shaft generator... Moving on. There's a bus tie panel. I'm closing the bus tie. Underneath it, it says synchro panel. Since there is alternating current, I need to synchronize two generators to connect them to each other. I will do these operations through this panel. I will always explain these in the electrical section.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940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982</Words>
  <Application>Microsoft Macintosh PowerPoint</Application>
  <PresentationFormat>Geniş ekran</PresentationFormat>
  <Paragraphs>58</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Taner ALBAYRAK</dc:creator>
  <cp:lastModifiedBy>Mustafa Taner ALBAYRAK</cp:lastModifiedBy>
  <cp:revision>1</cp:revision>
  <dcterms:created xsi:type="dcterms:W3CDTF">2023-11-22T12:02:44Z</dcterms:created>
  <dcterms:modified xsi:type="dcterms:W3CDTF">2023-11-23T13:19:20Z</dcterms:modified>
</cp:coreProperties>
</file>