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8" r:id="rId7"/>
    <p:sldId id="263" r:id="rId8"/>
    <p:sldId id="264" r:id="rId9"/>
    <p:sldId id="269" r:id="rId10"/>
    <p:sldId id="265" r:id="rId11"/>
    <p:sldId id="266" r:id="rId12"/>
    <p:sldId id="270" r:id="rId13"/>
    <p:sldId id="272" r:id="rId14"/>
    <p:sldId id="271" r:id="rId15"/>
    <p:sldId id="273" r:id="rId16"/>
    <p:sldId id="267" r:id="rId17"/>
    <p:sldId id="262"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55219C-AABF-FC4F-90DC-65174B1E134E}" v="5" dt="2023-11-22T12:27:10.310"/>
    <p1510:client id="{FC0151D6-3041-B34E-9CC4-4E181EC2C30D}" v="8" dt="2023-11-22T16:00:26.1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106"/>
    <p:restoredTop sz="94694"/>
  </p:normalViewPr>
  <p:slideViewPr>
    <p:cSldViewPr snapToGrid="0">
      <p:cViewPr varScale="1">
        <p:scale>
          <a:sx n="54" d="100"/>
          <a:sy n="54" d="100"/>
        </p:scale>
        <p:origin x="232" y="1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stafa Taner ALBAYRAK" userId="4c60381a-6f1b-4e07-998b-92cd36ec6cf0" providerId="ADAL" clId="{FC0151D6-3041-B34E-9CC4-4E181EC2C30D}"/>
    <pc:docChg chg="undo custSel addSld modSld sldOrd">
      <pc:chgData name="Mustafa Taner ALBAYRAK" userId="4c60381a-6f1b-4e07-998b-92cd36ec6cf0" providerId="ADAL" clId="{FC0151D6-3041-B34E-9CC4-4E181EC2C30D}" dt="2023-11-22T16:00:28.714" v="190" actId="26606"/>
      <pc:docMkLst>
        <pc:docMk/>
      </pc:docMkLst>
      <pc:sldChg chg="modSp mod">
        <pc:chgData name="Mustafa Taner ALBAYRAK" userId="4c60381a-6f1b-4e07-998b-92cd36ec6cf0" providerId="ADAL" clId="{FC0151D6-3041-B34E-9CC4-4E181EC2C30D}" dt="2023-11-22T15:51:14.482" v="24" actId="20577"/>
        <pc:sldMkLst>
          <pc:docMk/>
          <pc:sldMk cId="3728951782" sldId="257"/>
        </pc:sldMkLst>
        <pc:spChg chg="mod">
          <ac:chgData name="Mustafa Taner ALBAYRAK" userId="4c60381a-6f1b-4e07-998b-92cd36ec6cf0" providerId="ADAL" clId="{FC0151D6-3041-B34E-9CC4-4E181EC2C30D}" dt="2023-11-22T15:51:14.482" v="24" actId="20577"/>
          <ac:spMkLst>
            <pc:docMk/>
            <pc:sldMk cId="3728951782" sldId="257"/>
            <ac:spMk id="2" creationId="{00000000-0000-0000-0000-000000000000}"/>
          </ac:spMkLst>
        </pc:spChg>
      </pc:sldChg>
      <pc:sldChg chg="modSp mod">
        <pc:chgData name="Mustafa Taner ALBAYRAK" userId="4c60381a-6f1b-4e07-998b-92cd36ec6cf0" providerId="ADAL" clId="{FC0151D6-3041-B34E-9CC4-4E181EC2C30D}" dt="2023-11-22T15:51:39.705" v="39" actId="20577"/>
        <pc:sldMkLst>
          <pc:docMk/>
          <pc:sldMk cId="2628764427" sldId="258"/>
        </pc:sldMkLst>
        <pc:spChg chg="mod">
          <ac:chgData name="Mustafa Taner ALBAYRAK" userId="4c60381a-6f1b-4e07-998b-92cd36ec6cf0" providerId="ADAL" clId="{FC0151D6-3041-B34E-9CC4-4E181EC2C30D}" dt="2023-11-22T15:51:39.705" v="39" actId="20577"/>
          <ac:spMkLst>
            <pc:docMk/>
            <pc:sldMk cId="2628764427" sldId="258"/>
            <ac:spMk id="2" creationId="{00000000-0000-0000-0000-000000000000}"/>
          </ac:spMkLst>
        </pc:spChg>
      </pc:sldChg>
      <pc:sldChg chg="modSp mod">
        <pc:chgData name="Mustafa Taner ALBAYRAK" userId="4c60381a-6f1b-4e07-998b-92cd36ec6cf0" providerId="ADAL" clId="{FC0151D6-3041-B34E-9CC4-4E181EC2C30D}" dt="2023-11-22T15:52:00.968" v="64" actId="20577"/>
        <pc:sldMkLst>
          <pc:docMk/>
          <pc:sldMk cId="1243866177" sldId="259"/>
        </pc:sldMkLst>
        <pc:spChg chg="mod">
          <ac:chgData name="Mustafa Taner ALBAYRAK" userId="4c60381a-6f1b-4e07-998b-92cd36ec6cf0" providerId="ADAL" clId="{FC0151D6-3041-B34E-9CC4-4E181EC2C30D}" dt="2023-11-22T15:52:00.968" v="64" actId="20577"/>
          <ac:spMkLst>
            <pc:docMk/>
            <pc:sldMk cId="1243866177" sldId="259"/>
            <ac:spMk id="2" creationId="{00000000-0000-0000-0000-000000000000}"/>
          </ac:spMkLst>
        </pc:spChg>
      </pc:sldChg>
      <pc:sldChg chg="modSp mod">
        <pc:chgData name="Mustafa Taner ALBAYRAK" userId="4c60381a-6f1b-4e07-998b-92cd36ec6cf0" providerId="ADAL" clId="{FC0151D6-3041-B34E-9CC4-4E181EC2C30D}" dt="2023-11-22T15:52:22.309" v="91" actId="20577"/>
        <pc:sldMkLst>
          <pc:docMk/>
          <pc:sldMk cId="1536089877" sldId="260"/>
        </pc:sldMkLst>
        <pc:spChg chg="mod">
          <ac:chgData name="Mustafa Taner ALBAYRAK" userId="4c60381a-6f1b-4e07-998b-92cd36ec6cf0" providerId="ADAL" clId="{FC0151D6-3041-B34E-9CC4-4E181EC2C30D}" dt="2023-11-22T15:52:22.309" v="91" actId="20577"/>
          <ac:spMkLst>
            <pc:docMk/>
            <pc:sldMk cId="1536089877" sldId="260"/>
            <ac:spMk id="2" creationId="{00000000-0000-0000-0000-000000000000}"/>
          </ac:spMkLst>
        </pc:spChg>
      </pc:sldChg>
      <pc:sldChg chg="addSp delSp modSp mod setBg">
        <pc:chgData name="Mustafa Taner ALBAYRAK" userId="4c60381a-6f1b-4e07-998b-92cd36ec6cf0" providerId="ADAL" clId="{FC0151D6-3041-B34E-9CC4-4E181EC2C30D}" dt="2023-11-22T15:54:16.312" v="130" actId="26606"/>
        <pc:sldMkLst>
          <pc:docMk/>
          <pc:sldMk cId="2160134711" sldId="263"/>
        </pc:sldMkLst>
        <pc:spChg chg="add">
          <ac:chgData name="Mustafa Taner ALBAYRAK" userId="4c60381a-6f1b-4e07-998b-92cd36ec6cf0" providerId="ADAL" clId="{FC0151D6-3041-B34E-9CC4-4E181EC2C30D}" dt="2023-11-22T15:54:16.312" v="130" actId="26606"/>
          <ac:spMkLst>
            <pc:docMk/>
            <pc:sldMk cId="2160134711" sldId="263"/>
            <ac:spMk id="9" creationId="{42A4FC2C-047E-45A5-965D-8E1E3BF09BC6}"/>
          </ac:spMkLst>
        </pc:spChg>
        <pc:picChg chg="del">
          <ac:chgData name="Mustafa Taner ALBAYRAK" userId="4c60381a-6f1b-4e07-998b-92cd36ec6cf0" providerId="ADAL" clId="{FC0151D6-3041-B34E-9CC4-4E181EC2C30D}" dt="2023-11-22T15:54:09.966" v="126" actId="478"/>
          <ac:picMkLst>
            <pc:docMk/>
            <pc:sldMk cId="2160134711" sldId="263"/>
            <ac:picMk id="3" creationId="{B21FF05E-25A8-7047-08CF-E2147E76A0BD}"/>
          </ac:picMkLst>
        </pc:picChg>
        <pc:picChg chg="add mod">
          <ac:chgData name="Mustafa Taner ALBAYRAK" userId="4c60381a-6f1b-4e07-998b-92cd36ec6cf0" providerId="ADAL" clId="{FC0151D6-3041-B34E-9CC4-4E181EC2C30D}" dt="2023-11-22T15:54:16.312" v="130" actId="26606"/>
          <ac:picMkLst>
            <pc:docMk/>
            <pc:sldMk cId="2160134711" sldId="263"/>
            <ac:picMk id="4" creationId="{68CAF0AF-1C32-340F-A181-B2F0FEDED833}"/>
          </ac:picMkLst>
        </pc:picChg>
      </pc:sldChg>
      <pc:sldChg chg="addSp delSp modSp mod">
        <pc:chgData name="Mustafa Taner ALBAYRAK" userId="4c60381a-6f1b-4e07-998b-92cd36ec6cf0" providerId="ADAL" clId="{FC0151D6-3041-B34E-9CC4-4E181EC2C30D}" dt="2023-11-22T15:54:42.659" v="135" actId="26606"/>
        <pc:sldMkLst>
          <pc:docMk/>
          <pc:sldMk cId="977463732" sldId="264"/>
        </pc:sldMkLst>
        <pc:spChg chg="del">
          <ac:chgData name="Mustafa Taner ALBAYRAK" userId="4c60381a-6f1b-4e07-998b-92cd36ec6cf0" providerId="ADAL" clId="{FC0151D6-3041-B34E-9CC4-4E181EC2C30D}" dt="2023-11-22T15:54:42.659" v="135" actId="26606"/>
          <ac:spMkLst>
            <pc:docMk/>
            <pc:sldMk cId="977463732" sldId="264"/>
            <ac:spMk id="8" creationId="{42A4FC2C-047E-45A5-965D-8E1E3BF09BC6}"/>
          </ac:spMkLst>
        </pc:spChg>
        <pc:spChg chg="add">
          <ac:chgData name="Mustafa Taner ALBAYRAK" userId="4c60381a-6f1b-4e07-998b-92cd36ec6cf0" providerId="ADAL" clId="{FC0151D6-3041-B34E-9CC4-4E181EC2C30D}" dt="2023-11-22T15:54:42.659" v="135" actId="26606"/>
          <ac:spMkLst>
            <pc:docMk/>
            <pc:sldMk cId="977463732" sldId="264"/>
            <ac:spMk id="13" creationId="{42A4FC2C-047E-45A5-965D-8E1E3BF09BC6}"/>
          </ac:spMkLst>
        </pc:spChg>
        <pc:picChg chg="del">
          <ac:chgData name="Mustafa Taner ALBAYRAK" userId="4c60381a-6f1b-4e07-998b-92cd36ec6cf0" providerId="ADAL" clId="{FC0151D6-3041-B34E-9CC4-4E181EC2C30D}" dt="2023-11-22T15:54:33.169" v="131" actId="478"/>
          <ac:picMkLst>
            <pc:docMk/>
            <pc:sldMk cId="977463732" sldId="264"/>
            <ac:picMk id="3" creationId="{CA87B07B-B662-B53D-C674-CF76115B16D8}"/>
          </ac:picMkLst>
        </pc:picChg>
        <pc:picChg chg="add mod">
          <ac:chgData name="Mustafa Taner ALBAYRAK" userId="4c60381a-6f1b-4e07-998b-92cd36ec6cf0" providerId="ADAL" clId="{FC0151D6-3041-B34E-9CC4-4E181EC2C30D}" dt="2023-11-22T15:54:42.659" v="135" actId="26606"/>
          <ac:picMkLst>
            <pc:docMk/>
            <pc:sldMk cId="977463732" sldId="264"/>
            <ac:picMk id="4" creationId="{CDACCB90-BC11-6C7C-F445-0E7C6405EFEB}"/>
          </ac:picMkLst>
        </pc:picChg>
      </pc:sldChg>
      <pc:sldChg chg="addSp delSp modSp mod">
        <pc:chgData name="Mustafa Taner ALBAYRAK" userId="4c60381a-6f1b-4e07-998b-92cd36ec6cf0" providerId="ADAL" clId="{FC0151D6-3041-B34E-9CC4-4E181EC2C30D}" dt="2023-11-22T15:56:15.487" v="155" actId="26606"/>
        <pc:sldMkLst>
          <pc:docMk/>
          <pc:sldMk cId="534506740" sldId="265"/>
        </pc:sldMkLst>
        <pc:spChg chg="del">
          <ac:chgData name="Mustafa Taner ALBAYRAK" userId="4c60381a-6f1b-4e07-998b-92cd36ec6cf0" providerId="ADAL" clId="{FC0151D6-3041-B34E-9CC4-4E181EC2C30D}" dt="2023-11-22T15:56:15.487" v="155" actId="26606"/>
          <ac:spMkLst>
            <pc:docMk/>
            <pc:sldMk cId="534506740" sldId="265"/>
            <ac:spMk id="8" creationId="{42A4FC2C-047E-45A5-965D-8E1E3BF09BC6}"/>
          </ac:spMkLst>
        </pc:spChg>
        <pc:spChg chg="add">
          <ac:chgData name="Mustafa Taner ALBAYRAK" userId="4c60381a-6f1b-4e07-998b-92cd36ec6cf0" providerId="ADAL" clId="{FC0151D6-3041-B34E-9CC4-4E181EC2C30D}" dt="2023-11-22T15:56:15.487" v="155" actId="26606"/>
          <ac:spMkLst>
            <pc:docMk/>
            <pc:sldMk cId="534506740" sldId="265"/>
            <ac:spMk id="13" creationId="{42A4FC2C-047E-45A5-965D-8E1E3BF09BC6}"/>
          </ac:spMkLst>
        </pc:spChg>
        <pc:picChg chg="del">
          <ac:chgData name="Mustafa Taner ALBAYRAK" userId="4c60381a-6f1b-4e07-998b-92cd36ec6cf0" providerId="ADAL" clId="{FC0151D6-3041-B34E-9CC4-4E181EC2C30D}" dt="2023-11-22T15:56:09.726" v="151" actId="478"/>
          <ac:picMkLst>
            <pc:docMk/>
            <pc:sldMk cId="534506740" sldId="265"/>
            <ac:picMk id="3" creationId="{C8107A2A-F342-084E-6FA8-6E3453180956}"/>
          </ac:picMkLst>
        </pc:picChg>
        <pc:picChg chg="add mod">
          <ac:chgData name="Mustafa Taner ALBAYRAK" userId="4c60381a-6f1b-4e07-998b-92cd36ec6cf0" providerId="ADAL" clId="{FC0151D6-3041-B34E-9CC4-4E181EC2C30D}" dt="2023-11-22T15:56:15.487" v="155" actId="26606"/>
          <ac:picMkLst>
            <pc:docMk/>
            <pc:sldMk cId="534506740" sldId="265"/>
            <ac:picMk id="4" creationId="{F7C4EA67-0580-6C6F-6474-29B4F1F583E2}"/>
          </ac:picMkLst>
        </pc:picChg>
      </pc:sldChg>
      <pc:sldChg chg="addSp delSp modSp mod">
        <pc:chgData name="Mustafa Taner ALBAYRAK" userId="4c60381a-6f1b-4e07-998b-92cd36ec6cf0" providerId="ADAL" clId="{FC0151D6-3041-B34E-9CC4-4E181EC2C30D}" dt="2023-11-22T15:56:50.612" v="165" actId="26606"/>
        <pc:sldMkLst>
          <pc:docMk/>
          <pc:sldMk cId="1507068078" sldId="266"/>
        </pc:sldMkLst>
        <pc:spChg chg="del">
          <ac:chgData name="Mustafa Taner ALBAYRAK" userId="4c60381a-6f1b-4e07-998b-92cd36ec6cf0" providerId="ADAL" clId="{FC0151D6-3041-B34E-9CC4-4E181EC2C30D}" dt="2023-11-22T15:56:50.612" v="165" actId="26606"/>
          <ac:spMkLst>
            <pc:docMk/>
            <pc:sldMk cId="1507068078" sldId="266"/>
            <ac:spMk id="8" creationId="{42A4FC2C-047E-45A5-965D-8E1E3BF09BC6}"/>
          </ac:spMkLst>
        </pc:spChg>
        <pc:spChg chg="add">
          <ac:chgData name="Mustafa Taner ALBAYRAK" userId="4c60381a-6f1b-4e07-998b-92cd36ec6cf0" providerId="ADAL" clId="{FC0151D6-3041-B34E-9CC4-4E181EC2C30D}" dt="2023-11-22T15:56:50.612" v="165" actId="26606"/>
          <ac:spMkLst>
            <pc:docMk/>
            <pc:sldMk cId="1507068078" sldId="266"/>
            <ac:spMk id="13" creationId="{42A4FC2C-047E-45A5-965D-8E1E3BF09BC6}"/>
          </ac:spMkLst>
        </pc:spChg>
        <pc:picChg chg="del">
          <ac:chgData name="Mustafa Taner ALBAYRAK" userId="4c60381a-6f1b-4e07-998b-92cd36ec6cf0" providerId="ADAL" clId="{FC0151D6-3041-B34E-9CC4-4E181EC2C30D}" dt="2023-11-22T15:56:31.510" v="156" actId="478"/>
          <ac:picMkLst>
            <pc:docMk/>
            <pc:sldMk cId="1507068078" sldId="266"/>
            <ac:picMk id="3" creationId="{D0F057A2-F409-638E-B36F-670A8032839C}"/>
          </ac:picMkLst>
        </pc:picChg>
        <pc:picChg chg="add del mod">
          <ac:chgData name="Mustafa Taner ALBAYRAK" userId="4c60381a-6f1b-4e07-998b-92cd36ec6cf0" providerId="ADAL" clId="{FC0151D6-3041-B34E-9CC4-4E181EC2C30D}" dt="2023-11-22T15:56:42.675" v="161"/>
          <ac:picMkLst>
            <pc:docMk/>
            <pc:sldMk cId="1507068078" sldId="266"/>
            <ac:picMk id="4" creationId="{46292171-8D4A-B295-CEA8-E79EBF367792}"/>
          </ac:picMkLst>
        </pc:picChg>
        <pc:picChg chg="add mod">
          <ac:chgData name="Mustafa Taner ALBAYRAK" userId="4c60381a-6f1b-4e07-998b-92cd36ec6cf0" providerId="ADAL" clId="{FC0151D6-3041-B34E-9CC4-4E181EC2C30D}" dt="2023-11-22T15:56:50.612" v="165" actId="26606"/>
          <ac:picMkLst>
            <pc:docMk/>
            <pc:sldMk cId="1507068078" sldId="266"/>
            <ac:picMk id="6" creationId="{E3074787-B01B-8635-1E71-F848830C628D}"/>
          </ac:picMkLst>
        </pc:picChg>
      </pc:sldChg>
      <pc:sldChg chg="modSp mod">
        <pc:chgData name="Mustafa Taner ALBAYRAK" userId="4c60381a-6f1b-4e07-998b-92cd36ec6cf0" providerId="ADAL" clId="{FC0151D6-3041-B34E-9CC4-4E181EC2C30D}" dt="2023-11-22T15:53:57.439" v="125" actId="20577"/>
        <pc:sldMkLst>
          <pc:docMk/>
          <pc:sldMk cId="79289785" sldId="268"/>
        </pc:sldMkLst>
        <pc:spChg chg="mod">
          <ac:chgData name="Mustafa Taner ALBAYRAK" userId="4c60381a-6f1b-4e07-998b-92cd36ec6cf0" providerId="ADAL" clId="{FC0151D6-3041-B34E-9CC4-4E181EC2C30D}" dt="2023-11-22T15:53:57.439" v="125" actId="20577"/>
          <ac:spMkLst>
            <pc:docMk/>
            <pc:sldMk cId="79289785" sldId="268"/>
            <ac:spMk id="3" creationId="{9535B437-D196-2B66-268C-050D4B910328}"/>
          </ac:spMkLst>
        </pc:spChg>
      </pc:sldChg>
      <pc:sldChg chg="modSp mod">
        <pc:chgData name="Mustafa Taner ALBAYRAK" userId="4c60381a-6f1b-4e07-998b-92cd36ec6cf0" providerId="ADAL" clId="{FC0151D6-3041-B34E-9CC4-4E181EC2C30D}" dt="2023-11-22T15:56:01.992" v="150" actId="5793"/>
        <pc:sldMkLst>
          <pc:docMk/>
          <pc:sldMk cId="180194072" sldId="269"/>
        </pc:sldMkLst>
        <pc:spChg chg="mod">
          <ac:chgData name="Mustafa Taner ALBAYRAK" userId="4c60381a-6f1b-4e07-998b-92cd36ec6cf0" providerId="ADAL" clId="{FC0151D6-3041-B34E-9CC4-4E181EC2C30D}" dt="2023-11-22T15:56:01.992" v="150" actId="5793"/>
          <ac:spMkLst>
            <pc:docMk/>
            <pc:sldMk cId="180194072" sldId="269"/>
            <ac:spMk id="3" creationId="{F6E41F51-2BC5-2533-8795-A876940A6EC5}"/>
          </ac:spMkLst>
        </pc:spChg>
      </pc:sldChg>
      <pc:sldChg chg="addSp modSp new mod">
        <pc:chgData name="Mustafa Taner ALBAYRAK" userId="4c60381a-6f1b-4e07-998b-92cd36ec6cf0" providerId="ADAL" clId="{FC0151D6-3041-B34E-9CC4-4E181EC2C30D}" dt="2023-11-22T15:58:35.083" v="176" actId="20577"/>
        <pc:sldMkLst>
          <pc:docMk/>
          <pc:sldMk cId="1031007911" sldId="270"/>
        </pc:sldMkLst>
        <pc:spChg chg="add mod">
          <ac:chgData name="Mustafa Taner ALBAYRAK" userId="4c60381a-6f1b-4e07-998b-92cd36ec6cf0" providerId="ADAL" clId="{FC0151D6-3041-B34E-9CC4-4E181EC2C30D}" dt="2023-11-22T15:58:35.083" v="176" actId="20577"/>
          <ac:spMkLst>
            <pc:docMk/>
            <pc:sldMk cId="1031007911" sldId="270"/>
            <ac:spMk id="3" creationId="{F3E3549D-647B-E2E5-B084-08A7FC061524}"/>
          </ac:spMkLst>
        </pc:spChg>
      </pc:sldChg>
      <pc:sldChg chg="addSp modSp new mod">
        <pc:chgData name="Mustafa Taner ALBAYRAK" userId="4c60381a-6f1b-4e07-998b-92cd36ec6cf0" providerId="ADAL" clId="{FC0151D6-3041-B34E-9CC4-4E181EC2C30D}" dt="2023-11-22T16:00:15.589" v="186" actId="1076"/>
        <pc:sldMkLst>
          <pc:docMk/>
          <pc:sldMk cId="2113024934" sldId="271"/>
        </pc:sldMkLst>
        <pc:spChg chg="add mod">
          <ac:chgData name="Mustafa Taner ALBAYRAK" userId="4c60381a-6f1b-4e07-998b-92cd36ec6cf0" providerId="ADAL" clId="{FC0151D6-3041-B34E-9CC4-4E181EC2C30D}" dt="2023-11-22T16:00:15.589" v="186" actId="1076"/>
          <ac:spMkLst>
            <pc:docMk/>
            <pc:sldMk cId="2113024934" sldId="271"/>
            <ac:spMk id="3" creationId="{0C1ED41A-0062-FA09-E5A8-BA7783EA2A96}"/>
          </ac:spMkLst>
        </pc:spChg>
      </pc:sldChg>
      <pc:sldChg chg="addSp modSp new mod ord setBg">
        <pc:chgData name="Mustafa Taner ALBAYRAK" userId="4c60381a-6f1b-4e07-998b-92cd36ec6cf0" providerId="ADAL" clId="{FC0151D6-3041-B34E-9CC4-4E181EC2C30D}" dt="2023-11-22T16:00:00.572" v="182" actId="20578"/>
        <pc:sldMkLst>
          <pc:docMk/>
          <pc:sldMk cId="907961750" sldId="272"/>
        </pc:sldMkLst>
        <pc:spChg chg="add">
          <ac:chgData name="Mustafa Taner ALBAYRAK" userId="4c60381a-6f1b-4e07-998b-92cd36ec6cf0" providerId="ADAL" clId="{FC0151D6-3041-B34E-9CC4-4E181EC2C30D}" dt="2023-11-22T15:59:54.875" v="181" actId="26606"/>
          <ac:spMkLst>
            <pc:docMk/>
            <pc:sldMk cId="907961750" sldId="272"/>
            <ac:spMk id="8" creationId="{42A4FC2C-047E-45A5-965D-8E1E3BF09BC6}"/>
          </ac:spMkLst>
        </pc:spChg>
        <pc:picChg chg="add mod">
          <ac:chgData name="Mustafa Taner ALBAYRAK" userId="4c60381a-6f1b-4e07-998b-92cd36ec6cf0" providerId="ADAL" clId="{FC0151D6-3041-B34E-9CC4-4E181EC2C30D}" dt="2023-11-22T15:59:54.875" v="181" actId="26606"/>
          <ac:picMkLst>
            <pc:docMk/>
            <pc:sldMk cId="907961750" sldId="272"/>
            <ac:picMk id="3" creationId="{15DFF733-C2E6-4F15-4DF6-2B40C69F8CE7}"/>
          </ac:picMkLst>
        </pc:picChg>
      </pc:sldChg>
      <pc:sldChg chg="addSp modSp new mod setBg">
        <pc:chgData name="Mustafa Taner ALBAYRAK" userId="4c60381a-6f1b-4e07-998b-92cd36ec6cf0" providerId="ADAL" clId="{FC0151D6-3041-B34E-9CC4-4E181EC2C30D}" dt="2023-11-22T16:00:28.714" v="190" actId="26606"/>
        <pc:sldMkLst>
          <pc:docMk/>
          <pc:sldMk cId="2648578909" sldId="273"/>
        </pc:sldMkLst>
        <pc:spChg chg="add">
          <ac:chgData name="Mustafa Taner ALBAYRAK" userId="4c60381a-6f1b-4e07-998b-92cd36ec6cf0" providerId="ADAL" clId="{FC0151D6-3041-B34E-9CC4-4E181EC2C30D}" dt="2023-11-22T16:00:28.714" v="190" actId="26606"/>
          <ac:spMkLst>
            <pc:docMk/>
            <pc:sldMk cId="2648578909" sldId="273"/>
            <ac:spMk id="8" creationId="{42A4FC2C-047E-45A5-965D-8E1E3BF09BC6}"/>
          </ac:spMkLst>
        </pc:spChg>
        <pc:picChg chg="add mod">
          <ac:chgData name="Mustafa Taner ALBAYRAK" userId="4c60381a-6f1b-4e07-998b-92cd36ec6cf0" providerId="ADAL" clId="{FC0151D6-3041-B34E-9CC4-4E181EC2C30D}" dt="2023-11-22T16:00:28.714" v="190" actId="26606"/>
          <ac:picMkLst>
            <pc:docMk/>
            <pc:sldMk cId="2648578909" sldId="273"/>
            <ac:picMk id="3" creationId="{C3F618F2-3865-1E7E-E903-AA89D1CF6A5F}"/>
          </ac:picMkLst>
        </pc:picChg>
      </pc:sldChg>
    </pc:docChg>
  </pc:docChgLst>
  <pc:docChgLst>
    <pc:chgData name="Mustafa Taner ALBAYRAK" userId="4c60381a-6f1b-4e07-998b-92cd36ec6cf0" providerId="ADAL" clId="{BB55219C-AABF-FC4F-90DC-65174B1E134E}"/>
    <pc:docChg chg="custSel addSld delSld modSld">
      <pc:chgData name="Mustafa Taner ALBAYRAK" userId="4c60381a-6f1b-4e07-998b-92cd36ec6cf0" providerId="ADAL" clId="{BB55219C-AABF-FC4F-90DC-65174B1E134E}" dt="2023-11-22T12:30:18.519" v="131" actId="20577"/>
      <pc:docMkLst>
        <pc:docMk/>
      </pc:docMkLst>
      <pc:sldChg chg="del">
        <pc:chgData name="Mustafa Taner ALBAYRAK" userId="4c60381a-6f1b-4e07-998b-92cd36ec6cf0" providerId="ADAL" clId="{BB55219C-AABF-FC4F-90DC-65174B1E134E}" dt="2023-11-22T12:17:55.266" v="0" actId="2696"/>
        <pc:sldMkLst>
          <pc:docMk/>
          <pc:sldMk cId="1972611549" sldId="256"/>
        </pc:sldMkLst>
      </pc:sldChg>
      <pc:sldChg chg="modSp mod">
        <pc:chgData name="Mustafa Taner ALBAYRAK" userId="4c60381a-6f1b-4e07-998b-92cd36ec6cf0" providerId="ADAL" clId="{BB55219C-AABF-FC4F-90DC-65174B1E134E}" dt="2023-11-22T12:18:18.055" v="23" actId="20577"/>
        <pc:sldMkLst>
          <pc:docMk/>
          <pc:sldMk cId="3728951782" sldId="257"/>
        </pc:sldMkLst>
        <pc:spChg chg="mod">
          <ac:chgData name="Mustafa Taner ALBAYRAK" userId="4c60381a-6f1b-4e07-998b-92cd36ec6cf0" providerId="ADAL" clId="{BB55219C-AABF-FC4F-90DC-65174B1E134E}" dt="2023-11-22T12:18:18.055" v="23" actId="20577"/>
          <ac:spMkLst>
            <pc:docMk/>
            <pc:sldMk cId="3728951782" sldId="257"/>
            <ac:spMk id="2" creationId="{00000000-0000-0000-0000-000000000000}"/>
          </ac:spMkLst>
        </pc:spChg>
      </pc:sldChg>
      <pc:sldChg chg="modSp mod">
        <pc:chgData name="Mustafa Taner ALBAYRAK" userId="4c60381a-6f1b-4e07-998b-92cd36ec6cf0" providerId="ADAL" clId="{BB55219C-AABF-FC4F-90DC-65174B1E134E}" dt="2023-11-22T12:18:50.052" v="34" actId="20577"/>
        <pc:sldMkLst>
          <pc:docMk/>
          <pc:sldMk cId="2628764427" sldId="258"/>
        </pc:sldMkLst>
        <pc:spChg chg="mod">
          <ac:chgData name="Mustafa Taner ALBAYRAK" userId="4c60381a-6f1b-4e07-998b-92cd36ec6cf0" providerId="ADAL" clId="{BB55219C-AABF-FC4F-90DC-65174B1E134E}" dt="2023-11-22T12:18:50.052" v="34" actId="20577"/>
          <ac:spMkLst>
            <pc:docMk/>
            <pc:sldMk cId="2628764427" sldId="258"/>
            <ac:spMk id="2" creationId="{00000000-0000-0000-0000-000000000000}"/>
          </ac:spMkLst>
        </pc:spChg>
      </pc:sldChg>
      <pc:sldChg chg="modSp mod">
        <pc:chgData name="Mustafa Taner ALBAYRAK" userId="4c60381a-6f1b-4e07-998b-92cd36ec6cf0" providerId="ADAL" clId="{BB55219C-AABF-FC4F-90DC-65174B1E134E}" dt="2023-11-22T12:19:07.117" v="44" actId="20577"/>
        <pc:sldMkLst>
          <pc:docMk/>
          <pc:sldMk cId="1243866177" sldId="259"/>
        </pc:sldMkLst>
        <pc:spChg chg="mod">
          <ac:chgData name="Mustafa Taner ALBAYRAK" userId="4c60381a-6f1b-4e07-998b-92cd36ec6cf0" providerId="ADAL" clId="{BB55219C-AABF-FC4F-90DC-65174B1E134E}" dt="2023-11-22T12:19:07.117" v="44" actId="20577"/>
          <ac:spMkLst>
            <pc:docMk/>
            <pc:sldMk cId="1243866177" sldId="259"/>
            <ac:spMk id="2" creationId="{00000000-0000-0000-0000-000000000000}"/>
          </ac:spMkLst>
        </pc:spChg>
      </pc:sldChg>
      <pc:sldChg chg="modSp mod">
        <pc:chgData name="Mustafa Taner ALBAYRAK" userId="4c60381a-6f1b-4e07-998b-92cd36ec6cf0" providerId="ADAL" clId="{BB55219C-AABF-FC4F-90DC-65174B1E134E}" dt="2023-11-22T12:19:37.482" v="54" actId="20577"/>
        <pc:sldMkLst>
          <pc:docMk/>
          <pc:sldMk cId="1536089877" sldId="260"/>
        </pc:sldMkLst>
        <pc:spChg chg="mod">
          <ac:chgData name="Mustafa Taner ALBAYRAK" userId="4c60381a-6f1b-4e07-998b-92cd36ec6cf0" providerId="ADAL" clId="{BB55219C-AABF-FC4F-90DC-65174B1E134E}" dt="2023-11-22T12:19:37.482" v="54" actId="20577"/>
          <ac:spMkLst>
            <pc:docMk/>
            <pc:sldMk cId="1536089877" sldId="260"/>
            <ac:spMk id="2" creationId="{00000000-0000-0000-0000-000000000000}"/>
          </ac:spMkLst>
        </pc:spChg>
      </pc:sldChg>
      <pc:sldChg chg="del">
        <pc:chgData name="Mustafa Taner ALBAYRAK" userId="4c60381a-6f1b-4e07-998b-92cd36ec6cf0" providerId="ADAL" clId="{BB55219C-AABF-FC4F-90DC-65174B1E134E}" dt="2023-11-22T12:20:29.628" v="63" actId="2696"/>
        <pc:sldMkLst>
          <pc:docMk/>
          <pc:sldMk cId="1133471457" sldId="263"/>
        </pc:sldMkLst>
      </pc:sldChg>
      <pc:sldChg chg="addSp modSp new mod">
        <pc:chgData name="Mustafa Taner ALBAYRAK" userId="4c60381a-6f1b-4e07-998b-92cd36ec6cf0" providerId="ADAL" clId="{BB55219C-AABF-FC4F-90DC-65174B1E134E}" dt="2023-11-22T12:26:08.731" v="68" actId="14100"/>
        <pc:sldMkLst>
          <pc:docMk/>
          <pc:sldMk cId="2160134711" sldId="263"/>
        </pc:sldMkLst>
        <pc:picChg chg="add mod">
          <ac:chgData name="Mustafa Taner ALBAYRAK" userId="4c60381a-6f1b-4e07-998b-92cd36ec6cf0" providerId="ADAL" clId="{BB55219C-AABF-FC4F-90DC-65174B1E134E}" dt="2023-11-22T12:26:08.731" v="68" actId="14100"/>
          <ac:picMkLst>
            <pc:docMk/>
            <pc:sldMk cId="2160134711" sldId="263"/>
            <ac:picMk id="3" creationId="{B21FF05E-25A8-7047-08CF-E2147E76A0BD}"/>
          </ac:picMkLst>
        </pc:picChg>
      </pc:sldChg>
      <pc:sldChg chg="addSp modSp new mod setBg">
        <pc:chgData name="Mustafa Taner ALBAYRAK" userId="4c60381a-6f1b-4e07-998b-92cd36ec6cf0" providerId="ADAL" clId="{BB55219C-AABF-FC4F-90DC-65174B1E134E}" dt="2023-11-22T12:26:29.914" v="73" actId="26606"/>
        <pc:sldMkLst>
          <pc:docMk/>
          <pc:sldMk cId="977463732" sldId="264"/>
        </pc:sldMkLst>
        <pc:spChg chg="add">
          <ac:chgData name="Mustafa Taner ALBAYRAK" userId="4c60381a-6f1b-4e07-998b-92cd36ec6cf0" providerId="ADAL" clId="{BB55219C-AABF-FC4F-90DC-65174B1E134E}" dt="2023-11-22T12:26:29.914" v="73" actId="26606"/>
          <ac:spMkLst>
            <pc:docMk/>
            <pc:sldMk cId="977463732" sldId="264"/>
            <ac:spMk id="8" creationId="{42A4FC2C-047E-45A5-965D-8E1E3BF09BC6}"/>
          </ac:spMkLst>
        </pc:spChg>
        <pc:picChg chg="add mod">
          <ac:chgData name="Mustafa Taner ALBAYRAK" userId="4c60381a-6f1b-4e07-998b-92cd36ec6cf0" providerId="ADAL" clId="{BB55219C-AABF-FC4F-90DC-65174B1E134E}" dt="2023-11-22T12:26:29.914" v="73" actId="26606"/>
          <ac:picMkLst>
            <pc:docMk/>
            <pc:sldMk cId="977463732" sldId="264"/>
            <ac:picMk id="3" creationId="{CA87B07B-B662-B53D-C674-CF76115B16D8}"/>
          </ac:picMkLst>
        </pc:picChg>
      </pc:sldChg>
      <pc:sldChg chg="del">
        <pc:chgData name="Mustafa Taner ALBAYRAK" userId="4c60381a-6f1b-4e07-998b-92cd36ec6cf0" providerId="ADAL" clId="{BB55219C-AABF-FC4F-90DC-65174B1E134E}" dt="2023-11-22T12:20:20.078" v="60" actId="2696"/>
        <pc:sldMkLst>
          <pc:docMk/>
          <pc:sldMk cId="3917151309" sldId="264"/>
        </pc:sldMkLst>
      </pc:sldChg>
      <pc:sldChg chg="addSp modSp new mod setBg">
        <pc:chgData name="Mustafa Taner ALBAYRAK" userId="4c60381a-6f1b-4e07-998b-92cd36ec6cf0" providerId="ADAL" clId="{BB55219C-AABF-FC4F-90DC-65174B1E134E}" dt="2023-11-22T12:26:45.400" v="77" actId="26606"/>
        <pc:sldMkLst>
          <pc:docMk/>
          <pc:sldMk cId="534506740" sldId="265"/>
        </pc:sldMkLst>
        <pc:spChg chg="add">
          <ac:chgData name="Mustafa Taner ALBAYRAK" userId="4c60381a-6f1b-4e07-998b-92cd36ec6cf0" providerId="ADAL" clId="{BB55219C-AABF-FC4F-90DC-65174B1E134E}" dt="2023-11-22T12:26:45.400" v="77" actId="26606"/>
          <ac:spMkLst>
            <pc:docMk/>
            <pc:sldMk cId="534506740" sldId="265"/>
            <ac:spMk id="8" creationId="{42A4FC2C-047E-45A5-965D-8E1E3BF09BC6}"/>
          </ac:spMkLst>
        </pc:spChg>
        <pc:picChg chg="add mod">
          <ac:chgData name="Mustafa Taner ALBAYRAK" userId="4c60381a-6f1b-4e07-998b-92cd36ec6cf0" providerId="ADAL" clId="{BB55219C-AABF-FC4F-90DC-65174B1E134E}" dt="2023-11-22T12:26:45.400" v="77" actId="26606"/>
          <ac:picMkLst>
            <pc:docMk/>
            <pc:sldMk cId="534506740" sldId="265"/>
            <ac:picMk id="3" creationId="{C8107A2A-F342-084E-6FA8-6E3453180956}"/>
          </ac:picMkLst>
        </pc:picChg>
      </pc:sldChg>
      <pc:sldChg chg="del">
        <pc:chgData name="Mustafa Taner ALBAYRAK" userId="4c60381a-6f1b-4e07-998b-92cd36ec6cf0" providerId="ADAL" clId="{BB55219C-AABF-FC4F-90DC-65174B1E134E}" dt="2023-11-22T12:20:18.414" v="59" actId="2696"/>
        <pc:sldMkLst>
          <pc:docMk/>
          <pc:sldMk cId="607469795" sldId="265"/>
        </pc:sldMkLst>
      </pc:sldChg>
      <pc:sldChg chg="addSp modSp new mod setBg">
        <pc:chgData name="Mustafa Taner ALBAYRAK" userId="4c60381a-6f1b-4e07-998b-92cd36ec6cf0" providerId="ADAL" clId="{BB55219C-AABF-FC4F-90DC-65174B1E134E}" dt="2023-11-22T12:26:58.844" v="81" actId="26606"/>
        <pc:sldMkLst>
          <pc:docMk/>
          <pc:sldMk cId="1507068078" sldId="266"/>
        </pc:sldMkLst>
        <pc:spChg chg="add">
          <ac:chgData name="Mustafa Taner ALBAYRAK" userId="4c60381a-6f1b-4e07-998b-92cd36ec6cf0" providerId="ADAL" clId="{BB55219C-AABF-FC4F-90DC-65174B1E134E}" dt="2023-11-22T12:26:58.844" v="81" actId="26606"/>
          <ac:spMkLst>
            <pc:docMk/>
            <pc:sldMk cId="1507068078" sldId="266"/>
            <ac:spMk id="8" creationId="{42A4FC2C-047E-45A5-965D-8E1E3BF09BC6}"/>
          </ac:spMkLst>
        </pc:spChg>
        <pc:picChg chg="add mod">
          <ac:chgData name="Mustafa Taner ALBAYRAK" userId="4c60381a-6f1b-4e07-998b-92cd36ec6cf0" providerId="ADAL" clId="{BB55219C-AABF-FC4F-90DC-65174B1E134E}" dt="2023-11-22T12:26:58.844" v="81" actId="26606"/>
          <ac:picMkLst>
            <pc:docMk/>
            <pc:sldMk cId="1507068078" sldId="266"/>
            <ac:picMk id="3" creationId="{D0F057A2-F409-638E-B36F-670A8032839C}"/>
          </ac:picMkLst>
        </pc:picChg>
      </pc:sldChg>
      <pc:sldChg chg="del">
        <pc:chgData name="Mustafa Taner ALBAYRAK" userId="4c60381a-6f1b-4e07-998b-92cd36ec6cf0" providerId="ADAL" clId="{BB55219C-AABF-FC4F-90DC-65174B1E134E}" dt="2023-11-22T12:20:15.610" v="57" actId="2696"/>
        <pc:sldMkLst>
          <pc:docMk/>
          <pc:sldMk cId="3261913279" sldId="266"/>
        </pc:sldMkLst>
      </pc:sldChg>
      <pc:sldChg chg="del">
        <pc:chgData name="Mustafa Taner ALBAYRAK" userId="4c60381a-6f1b-4e07-998b-92cd36ec6cf0" providerId="ADAL" clId="{BB55219C-AABF-FC4F-90DC-65174B1E134E}" dt="2023-11-22T12:20:17.208" v="58" actId="2696"/>
        <pc:sldMkLst>
          <pc:docMk/>
          <pc:sldMk cId="1927835534" sldId="267"/>
        </pc:sldMkLst>
      </pc:sldChg>
      <pc:sldChg chg="addSp modSp new mod setBg">
        <pc:chgData name="Mustafa Taner ALBAYRAK" userId="4c60381a-6f1b-4e07-998b-92cd36ec6cf0" providerId="ADAL" clId="{BB55219C-AABF-FC4F-90DC-65174B1E134E}" dt="2023-11-22T12:27:13.832" v="85" actId="26606"/>
        <pc:sldMkLst>
          <pc:docMk/>
          <pc:sldMk cId="3770559044" sldId="267"/>
        </pc:sldMkLst>
        <pc:spChg chg="add">
          <ac:chgData name="Mustafa Taner ALBAYRAK" userId="4c60381a-6f1b-4e07-998b-92cd36ec6cf0" providerId="ADAL" clId="{BB55219C-AABF-FC4F-90DC-65174B1E134E}" dt="2023-11-22T12:27:13.832" v="85" actId="26606"/>
          <ac:spMkLst>
            <pc:docMk/>
            <pc:sldMk cId="3770559044" sldId="267"/>
            <ac:spMk id="8" creationId="{42A4FC2C-047E-45A5-965D-8E1E3BF09BC6}"/>
          </ac:spMkLst>
        </pc:spChg>
        <pc:picChg chg="add mod">
          <ac:chgData name="Mustafa Taner ALBAYRAK" userId="4c60381a-6f1b-4e07-998b-92cd36ec6cf0" providerId="ADAL" clId="{BB55219C-AABF-FC4F-90DC-65174B1E134E}" dt="2023-11-22T12:27:13.832" v="85" actId="26606"/>
          <ac:picMkLst>
            <pc:docMk/>
            <pc:sldMk cId="3770559044" sldId="267"/>
            <ac:picMk id="3" creationId="{B96F1706-B2F2-1ABE-FD59-6478D5917337}"/>
          </ac:picMkLst>
        </pc:picChg>
      </pc:sldChg>
      <pc:sldChg chg="addSp modSp new mod">
        <pc:chgData name="Mustafa Taner ALBAYRAK" userId="4c60381a-6f1b-4e07-998b-92cd36ec6cf0" providerId="ADAL" clId="{BB55219C-AABF-FC4F-90DC-65174B1E134E}" dt="2023-11-22T12:28:38.714" v="119" actId="20577"/>
        <pc:sldMkLst>
          <pc:docMk/>
          <pc:sldMk cId="79289785" sldId="268"/>
        </pc:sldMkLst>
        <pc:spChg chg="add mod">
          <ac:chgData name="Mustafa Taner ALBAYRAK" userId="4c60381a-6f1b-4e07-998b-92cd36ec6cf0" providerId="ADAL" clId="{BB55219C-AABF-FC4F-90DC-65174B1E134E}" dt="2023-11-22T12:28:38.714" v="119" actId="20577"/>
          <ac:spMkLst>
            <pc:docMk/>
            <pc:sldMk cId="79289785" sldId="268"/>
            <ac:spMk id="3" creationId="{9535B437-D196-2B66-268C-050D4B910328}"/>
          </ac:spMkLst>
        </pc:spChg>
      </pc:sldChg>
      <pc:sldChg chg="del">
        <pc:chgData name="Mustafa Taner ALBAYRAK" userId="4c60381a-6f1b-4e07-998b-92cd36ec6cf0" providerId="ADAL" clId="{BB55219C-AABF-FC4F-90DC-65174B1E134E}" dt="2023-11-22T12:20:12.374" v="55" actId="2696"/>
        <pc:sldMkLst>
          <pc:docMk/>
          <pc:sldMk cId="1909408548" sldId="268"/>
        </pc:sldMkLst>
      </pc:sldChg>
      <pc:sldChg chg="addSp modSp new mod">
        <pc:chgData name="Mustafa Taner ALBAYRAK" userId="4c60381a-6f1b-4e07-998b-92cd36ec6cf0" providerId="ADAL" clId="{BB55219C-AABF-FC4F-90DC-65174B1E134E}" dt="2023-11-22T12:30:18.519" v="131" actId="20577"/>
        <pc:sldMkLst>
          <pc:docMk/>
          <pc:sldMk cId="180194072" sldId="269"/>
        </pc:sldMkLst>
        <pc:spChg chg="add mod">
          <ac:chgData name="Mustafa Taner ALBAYRAK" userId="4c60381a-6f1b-4e07-998b-92cd36ec6cf0" providerId="ADAL" clId="{BB55219C-AABF-FC4F-90DC-65174B1E134E}" dt="2023-11-22T12:30:18.519" v="131" actId="20577"/>
          <ac:spMkLst>
            <pc:docMk/>
            <pc:sldMk cId="180194072" sldId="269"/>
            <ac:spMk id="3" creationId="{F6E41F51-2BC5-2533-8795-A876940A6EC5}"/>
          </ac:spMkLst>
        </pc:spChg>
      </pc:sldChg>
      <pc:sldChg chg="del">
        <pc:chgData name="Mustafa Taner ALBAYRAK" userId="4c60381a-6f1b-4e07-998b-92cd36ec6cf0" providerId="ADAL" clId="{BB55219C-AABF-FC4F-90DC-65174B1E134E}" dt="2023-11-22T12:20:21.604" v="61" actId="2696"/>
        <pc:sldMkLst>
          <pc:docMk/>
          <pc:sldMk cId="923068112" sldId="269"/>
        </pc:sldMkLst>
      </pc:sldChg>
      <pc:sldChg chg="del">
        <pc:chgData name="Mustafa Taner ALBAYRAK" userId="4c60381a-6f1b-4e07-998b-92cd36ec6cf0" providerId="ADAL" clId="{BB55219C-AABF-FC4F-90DC-65174B1E134E}" dt="2023-11-22T12:20:23.305" v="62" actId="2696"/>
        <pc:sldMkLst>
          <pc:docMk/>
          <pc:sldMk cId="3310962301" sldId="270"/>
        </pc:sldMkLst>
      </pc:sldChg>
      <pc:sldChg chg="del">
        <pc:chgData name="Mustafa Taner ALBAYRAK" userId="4c60381a-6f1b-4e07-998b-92cd36ec6cf0" providerId="ADAL" clId="{BB55219C-AABF-FC4F-90DC-65174B1E134E}" dt="2023-11-22T12:20:14.350" v="56" actId="2696"/>
        <pc:sldMkLst>
          <pc:docMk/>
          <pc:sldMk cId="3034777017" sldId="27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5CD4D0-7728-6153-7646-CF0E4DCFDE02}"/>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a:p>
        </p:txBody>
      </p:sp>
      <p:sp>
        <p:nvSpPr>
          <p:cNvPr id="3" name="Alt Başlık 2">
            <a:extLst>
              <a:ext uri="{FF2B5EF4-FFF2-40B4-BE49-F238E27FC236}">
                <a16:creationId xmlns:a16="http://schemas.microsoft.com/office/drawing/2014/main" id="{15EA0753-BADB-5A6B-8CCB-7323FFB031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a:p>
        </p:txBody>
      </p:sp>
      <p:sp>
        <p:nvSpPr>
          <p:cNvPr id="4" name="Veri Yer Tutucusu 3">
            <a:extLst>
              <a:ext uri="{FF2B5EF4-FFF2-40B4-BE49-F238E27FC236}">
                <a16:creationId xmlns:a16="http://schemas.microsoft.com/office/drawing/2014/main" id="{81C81897-80DA-B5EB-6372-21C7F64A8ABB}"/>
              </a:ext>
            </a:extLst>
          </p:cNvPr>
          <p:cNvSpPr>
            <a:spLocks noGrp="1"/>
          </p:cNvSpPr>
          <p:nvPr>
            <p:ph type="dt" sz="half" idx="10"/>
          </p:nvPr>
        </p:nvSpPr>
        <p:spPr/>
        <p:txBody>
          <a:bodyPr/>
          <a:lstStyle/>
          <a:p>
            <a:fld id="{B2166F77-7671-0442-8761-63A8459AB1E0}" type="datetimeFigureOut">
              <a:rPr lang="tr-TR" smtClean="0"/>
              <a:t>22.11.2023</a:t>
            </a:fld>
            <a:endParaRPr lang="tr-TR"/>
          </a:p>
        </p:txBody>
      </p:sp>
      <p:sp>
        <p:nvSpPr>
          <p:cNvPr id="5" name="Alt Bilgi Yer Tutucusu 4">
            <a:extLst>
              <a:ext uri="{FF2B5EF4-FFF2-40B4-BE49-F238E27FC236}">
                <a16:creationId xmlns:a16="http://schemas.microsoft.com/office/drawing/2014/main" id="{05B9C321-9A2E-86D5-0C44-513CEA32491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55DC5B7-0DE6-F31F-A524-0B0036A5A8B8}"/>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1381206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98E4B8-CF29-106A-A588-8C23872E4031}"/>
              </a:ext>
            </a:extLst>
          </p:cNvPr>
          <p:cNvSpPr>
            <a:spLocks noGrp="1"/>
          </p:cNvSpPr>
          <p:nvPr>
            <p:ph type="title"/>
          </p:nvPr>
        </p:nvSpPr>
        <p:spPr/>
        <p:txBody>
          <a:bodyPr/>
          <a:lstStyle/>
          <a:p>
            <a:r>
              <a:rPr lang="tr-TR"/>
              <a:t>Asıl başlık stilini düzenlemek için tıklayın</a:t>
            </a:r>
            <a:endParaRPr/>
          </a:p>
        </p:txBody>
      </p:sp>
      <p:sp>
        <p:nvSpPr>
          <p:cNvPr id="3" name="Dikey Metin Yer Tutucusu 2">
            <a:extLst>
              <a:ext uri="{FF2B5EF4-FFF2-40B4-BE49-F238E27FC236}">
                <a16:creationId xmlns:a16="http://schemas.microsoft.com/office/drawing/2014/main" id="{AA0195F4-ABD9-7F3B-1F57-893CD8A29300}"/>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4" name="Veri Yer Tutucusu 3">
            <a:extLst>
              <a:ext uri="{FF2B5EF4-FFF2-40B4-BE49-F238E27FC236}">
                <a16:creationId xmlns:a16="http://schemas.microsoft.com/office/drawing/2014/main" id="{8B00E906-E635-B2A5-5590-9DA3ED59AF3C}"/>
              </a:ext>
            </a:extLst>
          </p:cNvPr>
          <p:cNvSpPr>
            <a:spLocks noGrp="1"/>
          </p:cNvSpPr>
          <p:nvPr>
            <p:ph type="dt" sz="half" idx="10"/>
          </p:nvPr>
        </p:nvSpPr>
        <p:spPr/>
        <p:txBody>
          <a:bodyPr/>
          <a:lstStyle/>
          <a:p>
            <a:fld id="{B2166F77-7671-0442-8761-63A8459AB1E0}" type="datetimeFigureOut">
              <a:rPr lang="tr-TR" smtClean="0"/>
              <a:t>22.11.2023</a:t>
            </a:fld>
            <a:endParaRPr lang="tr-TR"/>
          </a:p>
        </p:txBody>
      </p:sp>
      <p:sp>
        <p:nvSpPr>
          <p:cNvPr id="5" name="Alt Bilgi Yer Tutucusu 4">
            <a:extLst>
              <a:ext uri="{FF2B5EF4-FFF2-40B4-BE49-F238E27FC236}">
                <a16:creationId xmlns:a16="http://schemas.microsoft.com/office/drawing/2014/main" id="{A40D86DF-AACA-AB3F-08F1-8F30E53EC9C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3D3886D-22BC-A0D1-32C6-CA3488F624C6}"/>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1460208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CC07C5D7-DE1B-263D-DCC4-AA34F5DAA50C}"/>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endParaRPr/>
          </a:p>
        </p:txBody>
      </p:sp>
      <p:sp>
        <p:nvSpPr>
          <p:cNvPr id="3" name="Dikey Metin Yer Tutucusu 2">
            <a:extLst>
              <a:ext uri="{FF2B5EF4-FFF2-40B4-BE49-F238E27FC236}">
                <a16:creationId xmlns:a16="http://schemas.microsoft.com/office/drawing/2014/main" id="{330801FA-9B6E-3D49-68C6-46D77CD5C67F}"/>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4" name="Veri Yer Tutucusu 3">
            <a:extLst>
              <a:ext uri="{FF2B5EF4-FFF2-40B4-BE49-F238E27FC236}">
                <a16:creationId xmlns:a16="http://schemas.microsoft.com/office/drawing/2014/main" id="{B3735207-7CE1-7330-7CDF-25172B111BE1}"/>
              </a:ext>
            </a:extLst>
          </p:cNvPr>
          <p:cNvSpPr>
            <a:spLocks noGrp="1"/>
          </p:cNvSpPr>
          <p:nvPr>
            <p:ph type="dt" sz="half" idx="10"/>
          </p:nvPr>
        </p:nvSpPr>
        <p:spPr/>
        <p:txBody>
          <a:bodyPr/>
          <a:lstStyle/>
          <a:p>
            <a:fld id="{B2166F77-7671-0442-8761-63A8459AB1E0}" type="datetimeFigureOut">
              <a:rPr lang="tr-TR" smtClean="0"/>
              <a:t>22.11.2023</a:t>
            </a:fld>
            <a:endParaRPr lang="tr-TR"/>
          </a:p>
        </p:txBody>
      </p:sp>
      <p:sp>
        <p:nvSpPr>
          <p:cNvPr id="5" name="Alt Bilgi Yer Tutucusu 4">
            <a:extLst>
              <a:ext uri="{FF2B5EF4-FFF2-40B4-BE49-F238E27FC236}">
                <a16:creationId xmlns:a16="http://schemas.microsoft.com/office/drawing/2014/main" id="{E273020A-DEF0-FD71-DFB5-ECBC67E8AA4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5902ACD-7E2B-99AD-F10A-C2AAF9A9FEA5}"/>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811659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53F8B4-A614-922A-E1AB-96486D41A258}"/>
              </a:ext>
            </a:extLst>
          </p:cNvPr>
          <p:cNvSpPr>
            <a:spLocks noGrp="1"/>
          </p:cNvSpPr>
          <p:nvPr>
            <p:ph type="title"/>
          </p:nvPr>
        </p:nvSpPr>
        <p:spPr/>
        <p:txBody>
          <a:bodyPr/>
          <a:lstStyle/>
          <a:p>
            <a:r>
              <a:rPr lang="tr-TR"/>
              <a:t>Asıl başlık stilini düzenlemek için tıklayın</a:t>
            </a:r>
            <a:endParaRPr/>
          </a:p>
        </p:txBody>
      </p:sp>
      <p:sp>
        <p:nvSpPr>
          <p:cNvPr id="3" name="İçerik Yer Tutucusu 2">
            <a:extLst>
              <a:ext uri="{FF2B5EF4-FFF2-40B4-BE49-F238E27FC236}">
                <a16:creationId xmlns:a16="http://schemas.microsoft.com/office/drawing/2014/main" id="{DE8D8337-6E84-DC9D-060C-9E754BE57F7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4" name="Veri Yer Tutucusu 3">
            <a:extLst>
              <a:ext uri="{FF2B5EF4-FFF2-40B4-BE49-F238E27FC236}">
                <a16:creationId xmlns:a16="http://schemas.microsoft.com/office/drawing/2014/main" id="{C24F96CF-58E5-600A-1BEB-392C1FC05114}"/>
              </a:ext>
            </a:extLst>
          </p:cNvPr>
          <p:cNvSpPr>
            <a:spLocks noGrp="1"/>
          </p:cNvSpPr>
          <p:nvPr>
            <p:ph type="dt" sz="half" idx="10"/>
          </p:nvPr>
        </p:nvSpPr>
        <p:spPr/>
        <p:txBody>
          <a:bodyPr/>
          <a:lstStyle/>
          <a:p>
            <a:fld id="{B2166F77-7671-0442-8761-63A8459AB1E0}" type="datetimeFigureOut">
              <a:rPr lang="tr-TR" smtClean="0"/>
              <a:t>22.11.2023</a:t>
            </a:fld>
            <a:endParaRPr lang="tr-TR"/>
          </a:p>
        </p:txBody>
      </p:sp>
      <p:sp>
        <p:nvSpPr>
          <p:cNvPr id="5" name="Alt Bilgi Yer Tutucusu 4">
            <a:extLst>
              <a:ext uri="{FF2B5EF4-FFF2-40B4-BE49-F238E27FC236}">
                <a16:creationId xmlns:a16="http://schemas.microsoft.com/office/drawing/2014/main" id="{004DC597-CE0B-0ECA-779C-9C6435A0477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2C23DBB-189C-D0D5-A6B0-EBF1814918DF}"/>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123662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B43F00-ACB0-1A10-D4B3-A424290E7F5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a:p>
        </p:txBody>
      </p:sp>
      <p:sp>
        <p:nvSpPr>
          <p:cNvPr id="3" name="Metin Yer Tutucusu 2">
            <a:extLst>
              <a:ext uri="{FF2B5EF4-FFF2-40B4-BE49-F238E27FC236}">
                <a16:creationId xmlns:a16="http://schemas.microsoft.com/office/drawing/2014/main" id="{F4D7B014-195B-207D-1227-3DA7EF24C9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17A6FE2-E51F-58B3-431E-161CAB7DA50D}"/>
              </a:ext>
            </a:extLst>
          </p:cNvPr>
          <p:cNvSpPr>
            <a:spLocks noGrp="1"/>
          </p:cNvSpPr>
          <p:nvPr>
            <p:ph type="dt" sz="half" idx="10"/>
          </p:nvPr>
        </p:nvSpPr>
        <p:spPr/>
        <p:txBody>
          <a:bodyPr/>
          <a:lstStyle/>
          <a:p>
            <a:fld id="{B2166F77-7671-0442-8761-63A8459AB1E0}" type="datetimeFigureOut">
              <a:rPr lang="tr-TR" smtClean="0"/>
              <a:t>22.11.2023</a:t>
            </a:fld>
            <a:endParaRPr lang="tr-TR"/>
          </a:p>
        </p:txBody>
      </p:sp>
      <p:sp>
        <p:nvSpPr>
          <p:cNvPr id="5" name="Alt Bilgi Yer Tutucusu 4">
            <a:extLst>
              <a:ext uri="{FF2B5EF4-FFF2-40B4-BE49-F238E27FC236}">
                <a16:creationId xmlns:a16="http://schemas.microsoft.com/office/drawing/2014/main" id="{9FE6044C-D40D-C5F4-2FD4-A909E1E25FA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7A181D6-CA13-526A-5346-8DC1C1352A6C}"/>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3474622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87BEDA-2043-CA16-43B1-D6C1DBDB4E7B}"/>
              </a:ext>
            </a:extLst>
          </p:cNvPr>
          <p:cNvSpPr>
            <a:spLocks noGrp="1"/>
          </p:cNvSpPr>
          <p:nvPr>
            <p:ph type="title"/>
          </p:nvPr>
        </p:nvSpPr>
        <p:spPr/>
        <p:txBody>
          <a:bodyPr/>
          <a:lstStyle/>
          <a:p>
            <a:r>
              <a:rPr lang="tr-TR"/>
              <a:t>Asıl başlık stilini düzenlemek için tıklayın</a:t>
            </a:r>
            <a:endParaRPr/>
          </a:p>
        </p:txBody>
      </p:sp>
      <p:sp>
        <p:nvSpPr>
          <p:cNvPr id="3" name="İçerik Yer Tutucusu 2">
            <a:extLst>
              <a:ext uri="{FF2B5EF4-FFF2-40B4-BE49-F238E27FC236}">
                <a16:creationId xmlns:a16="http://schemas.microsoft.com/office/drawing/2014/main" id="{BDFB1772-B923-D019-71D4-A157D0BC27FB}"/>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4" name="İçerik Yer Tutucusu 3">
            <a:extLst>
              <a:ext uri="{FF2B5EF4-FFF2-40B4-BE49-F238E27FC236}">
                <a16:creationId xmlns:a16="http://schemas.microsoft.com/office/drawing/2014/main" id="{3959059D-EF9A-D11B-DCE9-83500517A1C6}"/>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5" name="Veri Yer Tutucusu 4">
            <a:extLst>
              <a:ext uri="{FF2B5EF4-FFF2-40B4-BE49-F238E27FC236}">
                <a16:creationId xmlns:a16="http://schemas.microsoft.com/office/drawing/2014/main" id="{F061ED47-C80F-D12D-30D5-C1479C980611}"/>
              </a:ext>
            </a:extLst>
          </p:cNvPr>
          <p:cNvSpPr>
            <a:spLocks noGrp="1"/>
          </p:cNvSpPr>
          <p:nvPr>
            <p:ph type="dt" sz="half" idx="10"/>
          </p:nvPr>
        </p:nvSpPr>
        <p:spPr/>
        <p:txBody>
          <a:bodyPr/>
          <a:lstStyle/>
          <a:p>
            <a:fld id="{B2166F77-7671-0442-8761-63A8459AB1E0}" type="datetimeFigureOut">
              <a:rPr lang="tr-TR" smtClean="0"/>
              <a:t>22.11.2023</a:t>
            </a:fld>
            <a:endParaRPr lang="tr-TR"/>
          </a:p>
        </p:txBody>
      </p:sp>
      <p:sp>
        <p:nvSpPr>
          <p:cNvPr id="6" name="Alt Bilgi Yer Tutucusu 5">
            <a:extLst>
              <a:ext uri="{FF2B5EF4-FFF2-40B4-BE49-F238E27FC236}">
                <a16:creationId xmlns:a16="http://schemas.microsoft.com/office/drawing/2014/main" id="{0155401F-3834-B80A-FF36-A06894B4CB4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2C60D58-2B90-123B-6EC2-13D4DD7F32CA}"/>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3168210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98236B-A278-5405-3059-7ED667080C81}"/>
              </a:ext>
            </a:extLst>
          </p:cNvPr>
          <p:cNvSpPr>
            <a:spLocks noGrp="1"/>
          </p:cNvSpPr>
          <p:nvPr>
            <p:ph type="title"/>
          </p:nvPr>
        </p:nvSpPr>
        <p:spPr>
          <a:xfrm>
            <a:off x="839788" y="365125"/>
            <a:ext cx="10515600" cy="1325563"/>
          </a:xfrm>
        </p:spPr>
        <p:txBody>
          <a:bodyPr/>
          <a:lstStyle/>
          <a:p>
            <a:r>
              <a:rPr lang="tr-TR"/>
              <a:t>Asıl başlık stilini düzenlemek için tıklayın</a:t>
            </a:r>
            <a:endParaRPr/>
          </a:p>
        </p:txBody>
      </p:sp>
      <p:sp>
        <p:nvSpPr>
          <p:cNvPr id="3" name="Metin Yer Tutucusu 2">
            <a:extLst>
              <a:ext uri="{FF2B5EF4-FFF2-40B4-BE49-F238E27FC236}">
                <a16:creationId xmlns:a16="http://schemas.microsoft.com/office/drawing/2014/main" id="{F4C2255F-9E28-4E0F-1A88-A93DDB9C2C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D95796B-7B90-8131-D3B6-63DD5CA8D74F}"/>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5" name="Metin Yer Tutucusu 4">
            <a:extLst>
              <a:ext uri="{FF2B5EF4-FFF2-40B4-BE49-F238E27FC236}">
                <a16:creationId xmlns:a16="http://schemas.microsoft.com/office/drawing/2014/main" id="{7FB83594-6D7F-11E6-A018-AAF1495655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EC577702-5731-1CBE-2827-A877C7DBFAB3}"/>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7" name="Veri Yer Tutucusu 6">
            <a:extLst>
              <a:ext uri="{FF2B5EF4-FFF2-40B4-BE49-F238E27FC236}">
                <a16:creationId xmlns:a16="http://schemas.microsoft.com/office/drawing/2014/main" id="{75E94759-1D4F-C609-D5A2-C258A821C9ED}"/>
              </a:ext>
            </a:extLst>
          </p:cNvPr>
          <p:cNvSpPr>
            <a:spLocks noGrp="1"/>
          </p:cNvSpPr>
          <p:nvPr>
            <p:ph type="dt" sz="half" idx="10"/>
          </p:nvPr>
        </p:nvSpPr>
        <p:spPr/>
        <p:txBody>
          <a:bodyPr/>
          <a:lstStyle/>
          <a:p>
            <a:fld id="{B2166F77-7671-0442-8761-63A8459AB1E0}" type="datetimeFigureOut">
              <a:rPr lang="tr-TR" smtClean="0"/>
              <a:t>22.11.2023</a:t>
            </a:fld>
            <a:endParaRPr lang="tr-TR"/>
          </a:p>
        </p:txBody>
      </p:sp>
      <p:sp>
        <p:nvSpPr>
          <p:cNvPr id="8" name="Alt Bilgi Yer Tutucusu 7">
            <a:extLst>
              <a:ext uri="{FF2B5EF4-FFF2-40B4-BE49-F238E27FC236}">
                <a16:creationId xmlns:a16="http://schemas.microsoft.com/office/drawing/2014/main" id="{C79AE169-53D1-69E8-3D68-124C88B0A94E}"/>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CDEAEBFA-CF49-91E7-B274-1A4F7822F3AC}"/>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855348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69ABEF-A5EF-83C3-92BE-E4B724E9DAB1}"/>
              </a:ext>
            </a:extLst>
          </p:cNvPr>
          <p:cNvSpPr>
            <a:spLocks noGrp="1"/>
          </p:cNvSpPr>
          <p:nvPr>
            <p:ph type="title"/>
          </p:nvPr>
        </p:nvSpPr>
        <p:spPr/>
        <p:txBody>
          <a:bodyPr/>
          <a:lstStyle/>
          <a:p>
            <a:r>
              <a:rPr lang="tr-TR"/>
              <a:t>Asıl başlık stilini düzenlemek için tıklayın</a:t>
            </a:r>
            <a:endParaRPr/>
          </a:p>
        </p:txBody>
      </p:sp>
      <p:sp>
        <p:nvSpPr>
          <p:cNvPr id="3" name="Veri Yer Tutucusu 2">
            <a:extLst>
              <a:ext uri="{FF2B5EF4-FFF2-40B4-BE49-F238E27FC236}">
                <a16:creationId xmlns:a16="http://schemas.microsoft.com/office/drawing/2014/main" id="{CEA6DE1E-4CB8-200C-AD76-227D8F9C74B1}"/>
              </a:ext>
            </a:extLst>
          </p:cNvPr>
          <p:cNvSpPr>
            <a:spLocks noGrp="1"/>
          </p:cNvSpPr>
          <p:nvPr>
            <p:ph type="dt" sz="half" idx="10"/>
          </p:nvPr>
        </p:nvSpPr>
        <p:spPr/>
        <p:txBody>
          <a:bodyPr/>
          <a:lstStyle/>
          <a:p>
            <a:fld id="{B2166F77-7671-0442-8761-63A8459AB1E0}" type="datetimeFigureOut">
              <a:rPr lang="tr-TR" smtClean="0"/>
              <a:t>22.11.2023</a:t>
            </a:fld>
            <a:endParaRPr lang="tr-TR"/>
          </a:p>
        </p:txBody>
      </p:sp>
      <p:sp>
        <p:nvSpPr>
          <p:cNvPr id="4" name="Alt Bilgi Yer Tutucusu 3">
            <a:extLst>
              <a:ext uri="{FF2B5EF4-FFF2-40B4-BE49-F238E27FC236}">
                <a16:creationId xmlns:a16="http://schemas.microsoft.com/office/drawing/2014/main" id="{127FC74C-DC56-D8F1-6916-F7F2CD6B6B35}"/>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83C3B052-33EC-EE3C-AB73-140FFA44262B}"/>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1210362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BE320B9-00C5-F012-CE8D-DA29C551411E}"/>
              </a:ext>
            </a:extLst>
          </p:cNvPr>
          <p:cNvSpPr>
            <a:spLocks noGrp="1"/>
          </p:cNvSpPr>
          <p:nvPr>
            <p:ph type="dt" sz="half" idx="10"/>
          </p:nvPr>
        </p:nvSpPr>
        <p:spPr/>
        <p:txBody>
          <a:bodyPr/>
          <a:lstStyle/>
          <a:p>
            <a:fld id="{B2166F77-7671-0442-8761-63A8459AB1E0}" type="datetimeFigureOut">
              <a:rPr lang="tr-TR" smtClean="0"/>
              <a:t>22.11.2023</a:t>
            </a:fld>
            <a:endParaRPr lang="tr-TR"/>
          </a:p>
        </p:txBody>
      </p:sp>
      <p:sp>
        <p:nvSpPr>
          <p:cNvPr id="3" name="Alt Bilgi Yer Tutucusu 2">
            <a:extLst>
              <a:ext uri="{FF2B5EF4-FFF2-40B4-BE49-F238E27FC236}">
                <a16:creationId xmlns:a16="http://schemas.microsoft.com/office/drawing/2014/main" id="{55BFED4A-F6D7-4130-C048-B4D20EB11688}"/>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B4AFE0EE-3BB1-F109-536F-FE85E7D522F3}"/>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4207369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9CB67D-3C98-A0AB-7F88-634E24D33DC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a:p>
        </p:txBody>
      </p:sp>
      <p:sp>
        <p:nvSpPr>
          <p:cNvPr id="3" name="İçerik Yer Tutucusu 2">
            <a:extLst>
              <a:ext uri="{FF2B5EF4-FFF2-40B4-BE49-F238E27FC236}">
                <a16:creationId xmlns:a16="http://schemas.microsoft.com/office/drawing/2014/main" id="{7AC6AA66-32ED-1F59-F595-9DACED8C42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4" name="Metin Yer Tutucusu 3">
            <a:extLst>
              <a:ext uri="{FF2B5EF4-FFF2-40B4-BE49-F238E27FC236}">
                <a16:creationId xmlns:a16="http://schemas.microsoft.com/office/drawing/2014/main" id="{E508F652-6EDB-C3CD-31E4-6A56FAA36F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76E0502-2F55-BC4E-B3BC-E9F3FE20C47C}"/>
              </a:ext>
            </a:extLst>
          </p:cNvPr>
          <p:cNvSpPr>
            <a:spLocks noGrp="1"/>
          </p:cNvSpPr>
          <p:nvPr>
            <p:ph type="dt" sz="half" idx="10"/>
          </p:nvPr>
        </p:nvSpPr>
        <p:spPr/>
        <p:txBody>
          <a:bodyPr/>
          <a:lstStyle/>
          <a:p>
            <a:fld id="{B2166F77-7671-0442-8761-63A8459AB1E0}" type="datetimeFigureOut">
              <a:rPr lang="tr-TR" smtClean="0"/>
              <a:t>22.11.2023</a:t>
            </a:fld>
            <a:endParaRPr lang="tr-TR"/>
          </a:p>
        </p:txBody>
      </p:sp>
      <p:sp>
        <p:nvSpPr>
          <p:cNvPr id="6" name="Alt Bilgi Yer Tutucusu 5">
            <a:extLst>
              <a:ext uri="{FF2B5EF4-FFF2-40B4-BE49-F238E27FC236}">
                <a16:creationId xmlns:a16="http://schemas.microsoft.com/office/drawing/2014/main" id="{0AE000AE-3FB9-E60E-BD59-188B5601143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8862D08-83A0-D3B9-177E-079FA0F3488F}"/>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935922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F6034F-CF94-16F5-0E5E-071A3828AE5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a:p>
        </p:txBody>
      </p:sp>
      <p:sp>
        <p:nvSpPr>
          <p:cNvPr id="3" name="Resim Yer Tutucusu 2">
            <a:extLst>
              <a:ext uri="{FF2B5EF4-FFF2-40B4-BE49-F238E27FC236}">
                <a16:creationId xmlns:a16="http://schemas.microsoft.com/office/drawing/2014/main" id="{3F9A2258-BFD4-73D1-9817-0064C1FF21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Metin Yer Tutucusu 3">
            <a:extLst>
              <a:ext uri="{FF2B5EF4-FFF2-40B4-BE49-F238E27FC236}">
                <a16:creationId xmlns:a16="http://schemas.microsoft.com/office/drawing/2014/main" id="{CF26F7FD-F925-8E51-F6E3-D8C17B5BE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3339021-64BF-6A26-2C53-0303EBA115E7}"/>
              </a:ext>
            </a:extLst>
          </p:cNvPr>
          <p:cNvSpPr>
            <a:spLocks noGrp="1"/>
          </p:cNvSpPr>
          <p:nvPr>
            <p:ph type="dt" sz="half" idx="10"/>
          </p:nvPr>
        </p:nvSpPr>
        <p:spPr/>
        <p:txBody>
          <a:bodyPr/>
          <a:lstStyle/>
          <a:p>
            <a:fld id="{B2166F77-7671-0442-8761-63A8459AB1E0}" type="datetimeFigureOut">
              <a:rPr lang="tr-TR" smtClean="0"/>
              <a:t>22.11.2023</a:t>
            </a:fld>
            <a:endParaRPr lang="tr-TR"/>
          </a:p>
        </p:txBody>
      </p:sp>
      <p:sp>
        <p:nvSpPr>
          <p:cNvPr id="6" name="Alt Bilgi Yer Tutucusu 5">
            <a:extLst>
              <a:ext uri="{FF2B5EF4-FFF2-40B4-BE49-F238E27FC236}">
                <a16:creationId xmlns:a16="http://schemas.microsoft.com/office/drawing/2014/main" id="{589933DF-51DD-0437-E7D9-E9DDEB3C0CC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1C6004B-22A9-9F87-B120-99754EBC07F3}"/>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3065499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DF887C68-3A41-C753-23F9-385BE12E2A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a:p>
        </p:txBody>
      </p:sp>
      <p:sp>
        <p:nvSpPr>
          <p:cNvPr id="3" name="Metin Yer Tutucusu 2">
            <a:extLst>
              <a:ext uri="{FF2B5EF4-FFF2-40B4-BE49-F238E27FC236}">
                <a16:creationId xmlns:a16="http://schemas.microsoft.com/office/drawing/2014/main" id="{C33C7775-E4F1-6DF7-AC6A-1CD2A938D0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4" name="Veri Yer Tutucusu 3">
            <a:extLst>
              <a:ext uri="{FF2B5EF4-FFF2-40B4-BE49-F238E27FC236}">
                <a16:creationId xmlns:a16="http://schemas.microsoft.com/office/drawing/2014/main" id="{099E2479-91D9-293F-68C8-B86464DCB1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66F77-7671-0442-8761-63A8459AB1E0}" type="datetimeFigureOut">
              <a:rPr lang="tr-TR" smtClean="0"/>
              <a:t>22.11.2023</a:t>
            </a:fld>
            <a:endParaRPr/>
          </a:p>
        </p:txBody>
      </p:sp>
      <p:sp>
        <p:nvSpPr>
          <p:cNvPr id="5" name="Alt Bilgi Yer Tutucusu 4">
            <a:extLst>
              <a:ext uri="{FF2B5EF4-FFF2-40B4-BE49-F238E27FC236}">
                <a16:creationId xmlns:a16="http://schemas.microsoft.com/office/drawing/2014/main" id="{D00491D0-986F-BE61-54E4-A4EC2629BA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Slayt Numarası Yer Tutucusu 5">
            <a:extLst>
              <a:ext uri="{FF2B5EF4-FFF2-40B4-BE49-F238E27FC236}">
                <a16:creationId xmlns:a16="http://schemas.microsoft.com/office/drawing/2014/main" id="{AC47F413-40AF-B090-5E26-C5941C6072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DD77A-895F-9F4D-B6F6-4E10227560F4}" type="slidenum">
              <a:rPr lang="tr-TR" smtClean="0"/>
              <a:t>‹#›</a:t>
            </a:fld>
            <a:endParaRPr/>
          </a:p>
        </p:txBody>
      </p:sp>
    </p:spTree>
    <p:extLst>
      <p:ext uri="{BB962C8B-B14F-4D97-AF65-F5344CB8AC3E}">
        <p14:creationId xmlns:p14="http://schemas.microsoft.com/office/powerpoint/2010/main" val="1864439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40227" y="2290285"/>
            <a:ext cx="10711543" cy="2499467"/>
          </a:xfrm>
          <a:prstGeom prst="rect">
            <a:avLst/>
          </a:prstGeom>
        </p:spPr>
        <p:txBody>
          <a:bodyPr wrap="square">
            <a:spAutoFit/>
          </a:bodyPr>
          <a:lstStyle/>
          <a:p>
            <a:pPr algn="ctr">
              <a:lnSpc>
                <a:spcPct val="150000"/>
              </a:lnSpc>
            </a:pPr>
            <a:r>
              <a:rPr lang="tr-TR" sz="3600" b="1" dirty="0">
                <a:solidFill>
                  <a:srgbClr val="3333FF"/>
                </a:solidFill>
              </a:rPr>
              <a:t>OPERATION</a:t>
            </a:r>
          </a:p>
          <a:p>
            <a:pPr algn="ctr">
              <a:lnSpc>
                <a:spcPct val="150000"/>
              </a:lnSpc>
            </a:pPr>
            <a:r>
              <a:rPr lang="tr-TR" sz="3600" b="1" dirty="0">
                <a:solidFill>
                  <a:srgbClr val="3333FF"/>
                </a:solidFill>
              </a:rPr>
              <a:t>OF</a:t>
            </a:r>
          </a:p>
          <a:p>
            <a:pPr algn="ctr">
              <a:lnSpc>
                <a:spcPct val="150000"/>
              </a:lnSpc>
            </a:pPr>
            <a:r>
              <a:rPr lang="tr-TR" sz="3600" b="1" dirty="0">
                <a:solidFill>
                  <a:srgbClr val="3333FF"/>
                </a:solidFill>
              </a:rPr>
              <a:t>CONTROL SYSTEMS</a:t>
            </a: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24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Resim 4">
            <a:extLst>
              <a:ext uri="{FF2B5EF4-FFF2-40B4-BE49-F238E27FC236}">
                <a16:creationId xmlns:a16="http://schemas.microsoft.com/office/drawing/2014/main" id="{829E5BE4-A431-3B21-5173-8447B81D4E48}"/>
              </a:ext>
            </a:extLst>
          </p:cNvPr>
          <p:cNvPicPr>
            <a:picLocks noChangeAspect="1"/>
          </p:cNvPicPr>
          <p:nvPr/>
        </p:nvPicPr>
        <p:blipFill>
          <a:blip r:embed="rId2"/>
          <a:stretch>
            <a:fillRect/>
          </a:stretch>
        </p:blipFill>
        <p:spPr>
          <a:xfrm>
            <a:off x="3754932" y="705188"/>
            <a:ext cx="4682134" cy="1585097"/>
          </a:xfrm>
          <a:prstGeom prst="rect">
            <a:avLst/>
          </a:prstGeom>
        </p:spPr>
      </p:pic>
    </p:spTree>
    <p:extLst>
      <p:ext uri="{BB962C8B-B14F-4D97-AF65-F5344CB8AC3E}">
        <p14:creationId xmlns:p14="http://schemas.microsoft.com/office/powerpoint/2010/main" val="3728951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Resim 3" descr="ekran görüntüsü, multimedya yazılımı, grafik yazılımı, yazılım içeren bir resim&#10;&#10;Açıklama otomatik olarak oluşturuldu">
            <a:extLst>
              <a:ext uri="{FF2B5EF4-FFF2-40B4-BE49-F238E27FC236}">
                <a16:creationId xmlns:a16="http://schemas.microsoft.com/office/drawing/2014/main" id="{F7C4EA67-0580-6C6F-6474-29B4F1F583E2}"/>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534506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Resim 5" descr="metin, ekran görüntüsü, multimedya yazılımı, yazılım içeren bir resim&#10;&#10;Açıklama otomatik olarak oluşturuldu">
            <a:extLst>
              <a:ext uri="{FF2B5EF4-FFF2-40B4-BE49-F238E27FC236}">
                <a16:creationId xmlns:a16="http://schemas.microsoft.com/office/drawing/2014/main" id="{E3074787-B01B-8635-1E71-F848830C628D}"/>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507068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F3E3549D-647B-E2E5-B084-08A7FC061524}"/>
              </a:ext>
            </a:extLst>
          </p:cNvPr>
          <p:cNvSpPr txBox="1"/>
          <p:nvPr/>
        </p:nvSpPr>
        <p:spPr>
          <a:xfrm>
            <a:off x="360947" y="962527"/>
            <a:ext cx="11285621" cy="4893647"/>
          </a:xfrm>
          <a:prstGeom prst="rect">
            <a:avLst/>
          </a:prstGeom>
          <a:noFill/>
        </p:spPr>
        <p:txBody>
          <a:bodyPr wrap="square">
            <a:spAutoFit/>
          </a:bodyPr>
          <a:lstStyle/>
          <a:p>
            <a:r>
              <a:rPr lang="en-US" sz="2400" dirty="0">
                <a:effectLst/>
                <a:latin typeface="Arial" panose="020B0604020202020204" pitchFamily="34" charset="0"/>
                <a:ea typeface="Calibri" panose="020F0502020204030204" pitchFamily="34" charset="0"/>
              </a:rPr>
              <a:t>We have our viscus meter, our detector... and we have instruments where we see the main machine pressure and temperature values. Here we will see the systems that are in circuit, active, working.  No1, if the purifier is on, this lamp should be on. And just below that, we'll see where your fuel system is. Is it running on fuel oil, is it running on diesel oil? We'll go just below. </a:t>
            </a:r>
          </a:p>
          <a:p>
            <a:endParaRPr lang="en-US" sz="2400" dirty="0">
              <a:latin typeface="Arial" panose="020B0604020202020204" pitchFamily="34" charset="0"/>
              <a:ea typeface="Calibri" panose="020F0502020204030204" pitchFamily="34" charset="0"/>
            </a:endParaRPr>
          </a:p>
          <a:p>
            <a:r>
              <a:rPr lang="en-US" sz="2400" dirty="0">
                <a:effectLst/>
                <a:latin typeface="Arial" panose="020B0604020202020204" pitchFamily="34" charset="0"/>
                <a:ea typeface="Calibri" panose="020F0502020204030204" pitchFamily="34" charset="0"/>
              </a:rPr>
              <a:t>Here we will check the main machine. Look, you see the speed of the machine... You see the turbo charger speed... How many... we see the loading amount... so let's say we see the index amounts of the fuel pumps. how much it is... Here we see the power produced by the main engine. We see the revolutions that our main engine makes. And from here, the control system... when we turn on our whole machine, these lights will light up in sequence and we will see that our machine is activated.</a:t>
            </a:r>
            <a:r>
              <a:rPr lang="tr-TR" sz="2400" dirty="0">
                <a:effectLst/>
              </a:rPr>
              <a:t> </a:t>
            </a:r>
            <a:endParaRPr sz="2400" dirty="0"/>
          </a:p>
        </p:txBody>
      </p:sp>
    </p:spTree>
    <p:extLst>
      <p:ext uri="{BB962C8B-B14F-4D97-AF65-F5344CB8AC3E}">
        <p14:creationId xmlns:p14="http://schemas.microsoft.com/office/powerpoint/2010/main" val="1031007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Resim 2" descr="ekran görüntüsü, metin, multimedya yazılımı, yazılım içeren bir resim&#10;&#10;Açıklama otomatik olarak oluşturuldu">
            <a:extLst>
              <a:ext uri="{FF2B5EF4-FFF2-40B4-BE49-F238E27FC236}">
                <a16:creationId xmlns:a16="http://schemas.microsoft.com/office/drawing/2014/main" id="{15DFF733-C2E6-4F15-4DF6-2B40C69F8CE7}"/>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907961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C1ED41A-0062-FA09-E5A8-BA7783EA2A96}"/>
              </a:ext>
            </a:extLst>
          </p:cNvPr>
          <p:cNvSpPr txBox="1"/>
          <p:nvPr/>
        </p:nvSpPr>
        <p:spPr>
          <a:xfrm>
            <a:off x="585537" y="732155"/>
            <a:ext cx="11020926" cy="4175502"/>
          </a:xfrm>
          <a:prstGeom prst="rect">
            <a:avLst/>
          </a:prstGeom>
          <a:noFill/>
        </p:spPr>
        <p:txBody>
          <a:bodyPr wrap="square">
            <a:spAutoFit/>
          </a:bodyPr>
          <a:lstStyle/>
          <a:p>
            <a:pPr algn="just">
              <a:lnSpc>
                <a:spcPct val="200000"/>
              </a:lnSpc>
              <a:spcAft>
                <a:spcPts val="8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Our safety system is here, if any light comes on, we can follow what it gives here. Next to it, we have governor control. We can change this as we want from the main machine governor settings. </a:t>
            </a:r>
            <a:endParaRPr lang="tr-TR"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When I go down to the bottom, this is the main machine control panel. I can start and stop the main engine from here. This is a machine telegraph. This is where I respond to commands from the bridge, and this is where I can start and stop my machine.</a:t>
            </a:r>
            <a:endParaRPr lang="tr-TR" sz="1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Calibri" panose="020F0502020204030204" pitchFamily="34" charset="0"/>
              </a:rPr>
              <a:t>When I move the lever on this button, look, it goes step by step. There are arrows here. If you type bar on them, we can see that it goes one by one. There is also the replicator control panel here. I will start and stop our replicators from here. I can also do it locally. So I can control them from inside the engine room or through this panel. I have a switch here. It says bridge engine control.</a:t>
            </a:r>
            <a:r>
              <a:rPr lang="tr-TR" dirty="0">
                <a:effectLst/>
              </a:rPr>
              <a:t> </a:t>
            </a:r>
            <a:endParaRPr dirty="0"/>
          </a:p>
        </p:txBody>
      </p:sp>
    </p:spTree>
    <p:extLst>
      <p:ext uri="{BB962C8B-B14F-4D97-AF65-F5344CB8AC3E}">
        <p14:creationId xmlns:p14="http://schemas.microsoft.com/office/powerpoint/2010/main" val="2113024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Resim 2" descr="metin, ekran görüntüsü, multimedya yazılımı, grafik yazılımı içeren bir resim&#10;&#10;Açıklama otomatik olarak oluşturuldu">
            <a:extLst>
              <a:ext uri="{FF2B5EF4-FFF2-40B4-BE49-F238E27FC236}">
                <a16:creationId xmlns:a16="http://schemas.microsoft.com/office/drawing/2014/main" id="{C3F618F2-3865-1E7E-E903-AA89D1CF6A5F}"/>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2648578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Resim 2" descr="metin, yazılım, multimedya yazılımı, bilgisayar simgesi içeren bir resim&#10;&#10;Açıklama otomatik olarak oluşturuldu">
            <a:extLst>
              <a:ext uri="{FF2B5EF4-FFF2-40B4-BE49-F238E27FC236}">
                <a16:creationId xmlns:a16="http://schemas.microsoft.com/office/drawing/2014/main" id="{B96F1706-B2F2-1ABE-FD59-6478D5917337}"/>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3770559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2257" y="457200"/>
            <a:ext cx="10711543" cy="6193683"/>
          </a:xfrm>
          <a:prstGeom prst="rect">
            <a:avLst/>
          </a:prstGeom>
        </p:spPr>
        <p:txBody>
          <a:bodyPr wrap="square">
            <a:spAutoFit/>
          </a:bodyPr>
          <a:lstStyle/>
          <a:p>
            <a:pPr algn="ctr">
              <a:lnSpc>
                <a:spcPct val="114000"/>
              </a:lnSpc>
            </a:pPr>
            <a:r>
              <a:rPr lang="tr-TR" sz="3200" b="1" dirty="0">
                <a:solidFill>
                  <a:srgbClr val="3333FF"/>
                </a:solidFill>
              </a:rPr>
              <a:t>REFERENCES</a:t>
            </a:r>
            <a:endParaRPr lang="en-US" sz="3200" dirty="0">
              <a:solidFill>
                <a:srgbClr val="3333FF"/>
              </a:solidFill>
            </a:endParaRPr>
          </a:p>
          <a:p>
            <a:pPr algn="ctr">
              <a:lnSpc>
                <a:spcPct val="125000"/>
              </a:lnSpc>
            </a:pPr>
            <a:r>
              <a:rPr lang="tr-TR" sz="3200" b="1" dirty="0"/>
              <a:t> </a:t>
            </a:r>
            <a:endParaRPr lang="tr-TR" sz="3600" dirty="0"/>
          </a:p>
          <a:p>
            <a:pPr marL="2114550" lvl="3" indent="-742950">
              <a:buAutoNum type="arabicPeriod"/>
            </a:pPr>
            <a:r>
              <a:rPr lang="en-US" sz="3600" dirty="0"/>
              <a:t>STCW-Chapter VIII section A-VIII2, part 3-Watchkeeping at sea</a:t>
            </a:r>
            <a:endParaRPr lang="tr-TR" sz="3600" dirty="0"/>
          </a:p>
          <a:p>
            <a:pPr marL="2114550" lvl="3" indent="-742950">
              <a:buAutoNum type="arabicPeriod"/>
            </a:pPr>
            <a:r>
              <a:rPr lang="tr-TR" sz="3600" dirty="0"/>
              <a:t>Marine Engine Watchkeeping-STCW-IMO</a:t>
            </a:r>
          </a:p>
          <a:p>
            <a:pPr marL="2114550" lvl="3" indent="-742950">
              <a:buAutoNum type="arabicPeriod"/>
            </a:pPr>
            <a:r>
              <a:rPr lang="en-US" sz="3600" dirty="0"/>
              <a:t>IMO-Model Course-7.04-Officer in Charge of an Engineering Watch</a:t>
            </a:r>
            <a:endParaRPr lang="tr-TR" sz="3600" dirty="0"/>
          </a:p>
          <a:p>
            <a:pPr marL="2114550" lvl="3" indent="-742950">
              <a:buAutoNum type="arabicPeriod"/>
            </a:pPr>
            <a:r>
              <a:rPr lang="en-US" sz="3600" dirty="0"/>
              <a:t>STCW-Seafarers’ Training, Certification and Watchkeeping</a:t>
            </a:r>
            <a:endParaRPr lang="tr-TR" sz="3600" dirty="0"/>
          </a:p>
          <a:p>
            <a:pPr marL="2114550" lvl="3" indent="-742950">
              <a:buAutoNum type="arabicPeriod"/>
            </a:pPr>
            <a:r>
              <a:rPr lang="en-US" sz="3600" dirty="0"/>
              <a:t>TechSim_5000_ENG_Instructor_Manual(8.6)</a:t>
            </a:r>
            <a:endParaRPr lang="tr-TR" sz="3600" dirty="0"/>
          </a:p>
          <a:p>
            <a:pPr marL="2114550" lvl="3" indent="-742950">
              <a:buAutoNum type="arabicPeriod"/>
            </a:pPr>
            <a:r>
              <a:rPr lang="tr-TR" sz="3200" dirty="0"/>
              <a:t>TRANSAS-ERS 5000 </a:t>
            </a:r>
            <a:r>
              <a:rPr lang="tr-TR" sz="3200" dirty="0" err="1"/>
              <a:t>Simultor</a:t>
            </a:r>
            <a:r>
              <a:rPr lang="tr-TR" sz="3200" dirty="0"/>
              <a:t>.</a:t>
            </a: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4667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2257" y="871538"/>
            <a:ext cx="10711543" cy="3709349"/>
          </a:xfrm>
          <a:prstGeom prst="rect">
            <a:avLst/>
          </a:prstGeom>
        </p:spPr>
        <p:txBody>
          <a:bodyPr wrap="square">
            <a:spAutoFit/>
          </a:bodyPr>
          <a:lstStyle/>
          <a:p>
            <a:pPr algn="ctr">
              <a:lnSpc>
                <a:spcPct val="150000"/>
              </a:lnSpc>
            </a:pPr>
            <a:r>
              <a:rPr lang="tr-TR" sz="3200" b="1" dirty="0">
                <a:solidFill>
                  <a:srgbClr val="3333FF"/>
                </a:solidFill>
              </a:rPr>
              <a:t>AIM</a:t>
            </a:r>
            <a:endParaRPr lang="tr-TR" sz="3200" b="1" dirty="0"/>
          </a:p>
          <a:p>
            <a:pPr algn="just">
              <a:lnSpc>
                <a:spcPct val="150000"/>
              </a:lnSpc>
            </a:pPr>
            <a:r>
              <a:rPr lang="tr-TR" sz="3200" dirty="0"/>
              <a:t>SIMULATION OF OPERATIONS AND MAINTAINENANCE OF THE SHIP CONTROL SYSTEMS ECONOMICALLY, CONTINUOSLY, EFFICIENTLY, SAFELY, SECURELY AND ENVIRONMENT FRIENDLY</a:t>
            </a:r>
          </a:p>
          <a:p>
            <a:pPr algn="just">
              <a:lnSpc>
                <a:spcPct val="150000"/>
              </a:lnSpc>
            </a:pPr>
            <a:r>
              <a:rPr lang="tr-TR" sz="3200" dirty="0"/>
              <a:t>UNDER THE LIGTH OF KNOWLEDGE AND EXPERIENCE </a:t>
            </a:r>
            <a:endParaRPr lang="en-US" sz="3200" dirty="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24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764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2257" y="457200"/>
            <a:ext cx="11130643" cy="5154616"/>
          </a:xfrm>
          <a:prstGeom prst="rect">
            <a:avLst/>
          </a:prstGeom>
        </p:spPr>
        <p:txBody>
          <a:bodyPr wrap="square">
            <a:spAutoFit/>
          </a:bodyPr>
          <a:lstStyle/>
          <a:p>
            <a:pPr algn="ctr">
              <a:lnSpc>
                <a:spcPct val="114000"/>
              </a:lnSpc>
            </a:pPr>
            <a:r>
              <a:rPr lang="en-US" sz="3200" b="1" dirty="0">
                <a:solidFill>
                  <a:srgbClr val="3333FF"/>
                </a:solidFill>
              </a:rPr>
              <a:t>OBJECTIVES</a:t>
            </a:r>
            <a:endParaRPr lang="tr-TR" sz="3200" b="1" dirty="0">
              <a:solidFill>
                <a:srgbClr val="3333FF"/>
              </a:solidFill>
            </a:endParaRPr>
          </a:p>
          <a:p>
            <a:pPr algn="ctr">
              <a:lnSpc>
                <a:spcPct val="114000"/>
              </a:lnSpc>
            </a:pPr>
            <a:endParaRPr lang="en-US" sz="3200" dirty="0">
              <a:solidFill>
                <a:srgbClr val="3333FF"/>
              </a:solidFill>
            </a:endParaRPr>
          </a:p>
          <a:p>
            <a:pPr marL="514350" lvl="0" indent="-514350">
              <a:buFont typeface="+mj-lt"/>
              <a:buAutoNum type="arabicPeriod"/>
            </a:pPr>
            <a:r>
              <a:rPr lang="en-US" sz="3200" dirty="0"/>
              <a:t>Be familiar with the use of control systems and parameters</a:t>
            </a:r>
            <a:r>
              <a:rPr lang="tr-TR" sz="3200" dirty="0"/>
              <a:t>,</a:t>
            </a:r>
          </a:p>
          <a:p>
            <a:pPr marL="514350" lvl="0" indent="-514350">
              <a:buFont typeface="+mj-lt"/>
              <a:buAutoNum type="arabicPeriod"/>
            </a:pPr>
            <a:r>
              <a:rPr lang="en-US" sz="3200" dirty="0"/>
              <a:t>Develop proper pre-planning and the use of start up check</a:t>
            </a:r>
            <a:r>
              <a:rPr lang="tr-TR" sz="3200" dirty="0"/>
              <a:t> </a:t>
            </a:r>
            <a:r>
              <a:rPr lang="en-US" sz="3200" dirty="0" err="1"/>
              <a:t>lis</a:t>
            </a:r>
            <a:r>
              <a:rPr lang="tr-TR" sz="3200" dirty="0"/>
              <a:t>t,</a:t>
            </a:r>
          </a:p>
          <a:p>
            <a:pPr marL="514350" lvl="0" indent="-514350">
              <a:buFont typeface="+mj-lt"/>
              <a:buAutoNum type="arabicPeriod"/>
            </a:pPr>
            <a:r>
              <a:rPr lang="en-US" sz="3200" dirty="0"/>
              <a:t>Develop</a:t>
            </a:r>
            <a:r>
              <a:rPr lang="tr-TR" sz="3200" dirty="0"/>
              <a:t>e </a:t>
            </a:r>
            <a:r>
              <a:rPr lang="en-US" sz="3200" dirty="0"/>
              <a:t>awareness of correct watch keeping procedures</a:t>
            </a:r>
            <a:r>
              <a:rPr lang="tr-TR" sz="3200" dirty="0"/>
              <a:t>,</a:t>
            </a:r>
            <a:r>
              <a:rPr lang="en-US" sz="3200" dirty="0"/>
              <a:t> </a:t>
            </a:r>
            <a:endParaRPr lang="tr-TR" sz="3200" dirty="0"/>
          </a:p>
          <a:p>
            <a:pPr marL="514350" lvl="0" indent="-514350">
              <a:buFont typeface="+mj-lt"/>
              <a:buAutoNum type="arabicPeriod"/>
            </a:pPr>
            <a:r>
              <a:rPr lang="tr-TR" sz="3200" dirty="0"/>
              <a:t>U</a:t>
            </a:r>
            <a:r>
              <a:rPr lang="en-US" sz="3200" dirty="0" err="1"/>
              <a:t>nderstand</a:t>
            </a:r>
            <a:r>
              <a:rPr lang="en-US" sz="3200" dirty="0"/>
              <a:t> </a:t>
            </a:r>
            <a:r>
              <a:rPr lang="tr-TR" sz="3200" dirty="0"/>
              <a:t>the </a:t>
            </a:r>
            <a:r>
              <a:rPr lang="en-US" sz="3200" dirty="0"/>
              <a:t>interdependency of various Machinery</a:t>
            </a:r>
            <a:r>
              <a:rPr lang="tr-TR" sz="3200" dirty="0"/>
              <a:t>,</a:t>
            </a:r>
          </a:p>
          <a:p>
            <a:pPr marL="514350" lvl="0" indent="-514350">
              <a:buFont typeface="+mj-lt"/>
              <a:buAutoNum type="arabicPeriod"/>
            </a:pPr>
            <a:r>
              <a:rPr lang="en-US" sz="3200" dirty="0"/>
              <a:t>Obtain experience in identifying operational problem</a:t>
            </a:r>
            <a:r>
              <a:rPr lang="tr-TR" sz="3200" dirty="0"/>
              <a:t>s,</a:t>
            </a:r>
            <a:r>
              <a:rPr lang="en-US" sz="3200" dirty="0"/>
              <a:t> </a:t>
            </a:r>
            <a:endParaRPr lang="tr-TR" sz="3200" dirty="0"/>
          </a:p>
          <a:p>
            <a:pPr marL="514350" lvl="0" indent="-514350">
              <a:buFont typeface="+mj-lt"/>
              <a:buAutoNum type="arabicPeriod"/>
            </a:pPr>
            <a:r>
              <a:rPr lang="en-US" sz="3200" dirty="0"/>
              <a:t>Improve decision-making </a:t>
            </a:r>
            <a:r>
              <a:rPr lang="en-US" sz="3200" dirty="0" err="1"/>
              <a:t>abilit</a:t>
            </a:r>
            <a:r>
              <a:rPr lang="tr-TR" sz="3200" dirty="0"/>
              <a:t>y</a:t>
            </a:r>
            <a:r>
              <a:rPr lang="en-US" sz="3200" dirty="0"/>
              <a:t> </a:t>
            </a:r>
            <a:r>
              <a:rPr lang="tr-TR" sz="3200" dirty="0"/>
              <a:t>for </a:t>
            </a:r>
            <a:r>
              <a:rPr lang="en-US" sz="3200" dirty="0"/>
              <a:t>efficient plant operation. </a:t>
            </a:r>
            <a:endParaRPr lang="tr-TR" sz="3200" dirty="0"/>
          </a:p>
          <a:p>
            <a:pPr marL="514350" lvl="0" indent="-514350">
              <a:buFont typeface="+mj-lt"/>
              <a:buAutoNum type="arabicPeriod"/>
            </a:pPr>
            <a:r>
              <a:rPr lang="en-US" sz="3200" dirty="0"/>
              <a:t>Make effective contribution to machinery installation. </a:t>
            </a:r>
            <a:endParaRPr lang="tr-TR" sz="3200" dirty="0"/>
          </a:p>
          <a:p>
            <a:pPr marL="514350" lvl="0" indent="-514350">
              <a:buFont typeface="+mj-lt"/>
              <a:buAutoNum type="arabicPeriod"/>
            </a:pPr>
            <a:r>
              <a:rPr lang="tr-TR" sz="3200" dirty="0"/>
              <a:t>Make a</a:t>
            </a:r>
            <a:r>
              <a:rPr lang="en-US" sz="3200" dirty="0" err="1"/>
              <a:t>nalyze</a:t>
            </a:r>
            <a:r>
              <a:rPr lang="tr-TR" sz="3200" dirty="0"/>
              <a:t>s and definitions to make correct </a:t>
            </a:r>
            <a:r>
              <a:rPr lang="tr-TR" sz="3200" dirty="0" err="1"/>
              <a:t>decisions</a:t>
            </a:r>
            <a:r>
              <a:rPr lang="tr-TR" sz="3200" dirty="0"/>
              <a:t>.</a:t>
            </a: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866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2257" y="457200"/>
            <a:ext cx="10711543" cy="6979155"/>
          </a:xfrm>
          <a:prstGeom prst="rect">
            <a:avLst/>
          </a:prstGeom>
        </p:spPr>
        <p:txBody>
          <a:bodyPr wrap="square">
            <a:spAutoFit/>
          </a:bodyPr>
          <a:lstStyle/>
          <a:p>
            <a:pPr algn="ctr">
              <a:lnSpc>
                <a:spcPct val="114000"/>
              </a:lnSpc>
            </a:pPr>
            <a:r>
              <a:rPr lang="tr-TR" sz="3200" b="1" dirty="0">
                <a:solidFill>
                  <a:srgbClr val="3333FF"/>
                </a:solidFill>
              </a:rPr>
              <a:t>ASSESMENT CRITERIA</a:t>
            </a:r>
            <a:endParaRPr lang="en-US" sz="3200" dirty="0">
              <a:solidFill>
                <a:srgbClr val="3333FF"/>
              </a:solidFill>
            </a:endParaRPr>
          </a:p>
          <a:p>
            <a:pPr algn="ctr">
              <a:lnSpc>
                <a:spcPct val="125000"/>
              </a:lnSpc>
            </a:pPr>
            <a:endParaRPr lang="en-US" sz="3200" dirty="0"/>
          </a:p>
          <a:p>
            <a:pPr marL="1885950" lvl="3" indent="-514350">
              <a:lnSpc>
                <a:spcPct val="125000"/>
              </a:lnSpc>
              <a:buFont typeface="+mj-lt"/>
              <a:buAutoNum type="arabicPeriod"/>
            </a:pPr>
            <a:r>
              <a:rPr lang="en-US" sz="3200" dirty="0"/>
              <a:t>Knowing ship control systems</a:t>
            </a:r>
          </a:p>
          <a:p>
            <a:pPr marL="1885950" lvl="3" indent="-514350">
              <a:lnSpc>
                <a:spcPct val="125000"/>
              </a:lnSpc>
              <a:buFont typeface="+mj-lt"/>
              <a:buAutoNum type="arabicPeriod"/>
            </a:pPr>
            <a:r>
              <a:rPr lang="en-US" sz="3200" dirty="0"/>
              <a:t>Familiarization on command and control elements</a:t>
            </a:r>
          </a:p>
          <a:p>
            <a:pPr marL="1885950" lvl="3" indent="-514350">
              <a:lnSpc>
                <a:spcPct val="125000"/>
              </a:lnSpc>
              <a:buFont typeface="+mj-lt"/>
              <a:buAutoNum type="arabicPeriod"/>
            </a:pPr>
            <a:r>
              <a:rPr lang="en-US" sz="3200" dirty="0"/>
              <a:t>Understanding data signalization</a:t>
            </a:r>
          </a:p>
          <a:p>
            <a:pPr marL="1885950" lvl="3" indent="-514350">
              <a:lnSpc>
                <a:spcPct val="125000"/>
              </a:lnSpc>
              <a:buFont typeface="+mj-lt"/>
              <a:buAutoNum type="arabicPeriod"/>
            </a:pPr>
            <a:r>
              <a:rPr lang="en-US" sz="3200" dirty="0"/>
              <a:t>Understanding system and machine relations</a:t>
            </a:r>
          </a:p>
          <a:p>
            <a:pPr marL="1885950" lvl="3" indent="-514350">
              <a:lnSpc>
                <a:spcPct val="125000"/>
              </a:lnSpc>
              <a:buFont typeface="+mj-lt"/>
              <a:buAutoNum type="arabicPeriod"/>
            </a:pPr>
            <a:r>
              <a:rPr lang="en-US" sz="3200" dirty="0"/>
              <a:t>Familiarity in chain-events algorithm</a:t>
            </a:r>
          </a:p>
          <a:p>
            <a:pPr marL="1885950" lvl="3" indent="-514350">
              <a:lnSpc>
                <a:spcPct val="125000"/>
              </a:lnSpc>
              <a:buFont typeface="+mj-lt"/>
              <a:buAutoNum type="arabicPeriod"/>
            </a:pPr>
            <a:r>
              <a:rPr lang="en-US" sz="3200" dirty="0"/>
              <a:t>Effective monitoring of operating values</a:t>
            </a:r>
          </a:p>
          <a:p>
            <a:pPr marL="1885950" lvl="3" indent="-514350">
              <a:lnSpc>
                <a:spcPct val="125000"/>
              </a:lnSpc>
              <a:buFont typeface="+mj-lt"/>
              <a:buAutoNum type="arabicPeriod"/>
            </a:pPr>
            <a:r>
              <a:rPr lang="en-US" sz="3200" dirty="0"/>
              <a:t>Behaviour in emergencies</a:t>
            </a:r>
            <a:endParaRPr lang="tr-TR" sz="3200" dirty="0"/>
          </a:p>
          <a:p>
            <a:pPr algn="ctr">
              <a:lnSpc>
                <a:spcPct val="150000"/>
              </a:lnSpc>
            </a:pPr>
            <a:r>
              <a:rPr lang="tr-TR" sz="3200" dirty="0"/>
              <a:t> </a:t>
            </a:r>
          </a:p>
          <a:p>
            <a:pPr algn="ctr">
              <a:lnSpc>
                <a:spcPct val="150000"/>
              </a:lnSpc>
            </a:pPr>
            <a:endParaRPr lang="tr-TR" sz="3200" dirty="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6089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2257" y="279268"/>
            <a:ext cx="10711543" cy="6316794"/>
          </a:xfrm>
          <a:prstGeom prst="rect">
            <a:avLst/>
          </a:prstGeom>
        </p:spPr>
        <p:txBody>
          <a:bodyPr wrap="square">
            <a:spAutoFit/>
          </a:bodyPr>
          <a:lstStyle/>
          <a:p>
            <a:pPr algn="ctr">
              <a:lnSpc>
                <a:spcPct val="114000"/>
              </a:lnSpc>
            </a:pPr>
            <a:r>
              <a:rPr lang="tr-TR" sz="3200" b="1" dirty="0">
                <a:solidFill>
                  <a:srgbClr val="3333FF"/>
                </a:solidFill>
              </a:rPr>
              <a:t>ASSESMENT</a:t>
            </a:r>
            <a:endParaRPr lang="en-US" sz="3200" dirty="0">
              <a:solidFill>
                <a:srgbClr val="3333FF"/>
              </a:solidFill>
            </a:endParaRPr>
          </a:p>
          <a:p>
            <a:pPr algn="ctr">
              <a:lnSpc>
                <a:spcPct val="125000"/>
              </a:lnSpc>
            </a:pPr>
            <a:r>
              <a:rPr lang="tr-TR" sz="3200" b="1" dirty="0"/>
              <a:t>COMMON</a:t>
            </a:r>
            <a:r>
              <a:rPr lang="en-US" sz="3200" b="1" dirty="0"/>
              <a:t> SKILLS</a:t>
            </a:r>
            <a:endParaRPr lang="tr-TR" sz="3200" b="1" dirty="0"/>
          </a:p>
          <a:p>
            <a:pPr algn="ctr">
              <a:lnSpc>
                <a:spcPct val="125000"/>
              </a:lnSpc>
            </a:pPr>
            <a:endParaRPr lang="en-US" sz="3200" dirty="0"/>
          </a:p>
          <a:p>
            <a:pPr marL="2114550" lvl="3" indent="-742950">
              <a:buAutoNum type="arabicPeriod"/>
            </a:pPr>
            <a:r>
              <a:rPr lang="en-US" sz="3600" dirty="0"/>
              <a:t>Self-management and improvement</a:t>
            </a:r>
            <a:endParaRPr lang="tr-TR" sz="3600" dirty="0"/>
          </a:p>
          <a:p>
            <a:pPr marL="2114550" lvl="3" indent="-742950">
              <a:buAutoNum type="arabicPeriod"/>
            </a:pPr>
            <a:r>
              <a:rPr lang="en-US" sz="3600" dirty="0"/>
              <a:t>Using the human, machine, automation relationship</a:t>
            </a:r>
            <a:endParaRPr lang="tr-TR" sz="3600" dirty="0"/>
          </a:p>
          <a:p>
            <a:pPr marL="2114550" lvl="3" indent="-742950">
              <a:buAutoNum type="arabicPeriod"/>
            </a:pPr>
            <a:r>
              <a:rPr lang="tr-TR" sz="3600" dirty="0"/>
              <a:t>Establishing t</a:t>
            </a:r>
            <a:r>
              <a:rPr lang="en-US" sz="3600" dirty="0" err="1"/>
              <a:t>eam</a:t>
            </a:r>
            <a:r>
              <a:rPr lang="tr-TR" sz="3600" dirty="0"/>
              <a:t>-</a:t>
            </a:r>
            <a:r>
              <a:rPr lang="en-US" sz="3600" dirty="0"/>
              <a:t>work</a:t>
            </a:r>
            <a:endParaRPr lang="tr-TR" sz="3600" dirty="0"/>
          </a:p>
          <a:p>
            <a:pPr marL="2114550" lvl="3" indent="-742950">
              <a:buAutoNum type="arabicPeriod"/>
            </a:pPr>
            <a:r>
              <a:rPr lang="en-US" sz="3600" dirty="0"/>
              <a:t>Managing tasks and solving problems</a:t>
            </a:r>
            <a:endParaRPr lang="tr-TR" sz="3600" dirty="0"/>
          </a:p>
          <a:p>
            <a:pPr marL="2114550" lvl="3" indent="-742950">
              <a:buAutoNum type="arabicPeriod"/>
            </a:pPr>
            <a:r>
              <a:rPr lang="en-US" sz="3600" dirty="0"/>
              <a:t>Using references</a:t>
            </a:r>
            <a:r>
              <a:rPr lang="tr-TR" sz="3600" dirty="0"/>
              <a:t> for details</a:t>
            </a:r>
          </a:p>
          <a:p>
            <a:pPr marL="2114550" lvl="3" indent="-742950">
              <a:buAutoNum type="arabicPeriod"/>
            </a:pPr>
            <a:r>
              <a:rPr lang="en-US" sz="3600" dirty="0"/>
              <a:t>Implementing the procedures</a:t>
            </a:r>
            <a:endParaRPr lang="tr-TR" sz="3600" dirty="0"/>
          </a:p>
          <a:p>
            <a:pPr marL="2114550" lvl="3" indent="-742950">
              <a:buAutoNum type="arabicPeriod"/>
            </a:pPr>
            <a:r>
              <a:rPr lang="en-US" sz="3600" dirty="0"/>
              <a:t>Generating creative ideas and designs</a:t>
            </a:r>
            <a:endParaRPr lang="tr-TR" sz="3200" dirty="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6278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9535B437-D196-2B66-268C-050D4B910328}"/>
              </a:ext>
            </a:extLst>
          </p:cNvPr>
          <p:cNvSpPr txBox="1"/>
          <p:nvPr/>
        </p:nvSpPr>
        <p:spPr>
          <a:xfrm>
            <a:off x="0" y="49319"/>
            <a:ext cx="12192000" cy="5942781"/>
          </a:xfrm>
          <a:prstGeom prst="rect">
            <a:avLst/>
          </a:prstGeom>
          <a:noFill/>
        </p:spPr>
        <p:txBody>
          <a:bodyPr wrap="square">
            <a:spAutoFit/>
          </a:bodyPr>
          <a:lstStyle/>
          <a:p>
            <a:pPr algn="just">
              <a:lnSpc>
                <a:spcPct val="200000"/>
              </a:lnSpc>
              <a:spcAft>
                <a:spcPts val="800"/>
              </a:spcAft>
            </a:pPr>
            <a:r>
              <a:rPr lang="en-US" sz="2400" b="1" u="sng" kern="100" dirty="0">
                <a:effectLst/>
                <a:latin typeface="Arial" panose="020B0604020202020204" pitchFamily="34" charset="0"/>
                <a:ea typeface="Calibri" panose="020F0502020204030204" pitchFamily="34" charset="0"/>
                <a:cs typeface="Times New Roman" panose="02020603050405020304" pitchFamily="18" charset="0"/>
              </a:rPr>
              <a:t>OPERATION OF CONTROL SYSTEMS</a:t>
            </a:r>
            <a:endParaRPr lang="tr-TR" sz="2400" b="1" u="sng"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kern="100" dirty="0">
                <a:latin typeface="Arial" panose="020B0604020202020204" pitchFamily="34" charset="0"/>
                <a:ea typeface="Calibri" panose="020F0502020204030204" pitchFamily="34" charset="0"/>
                <a:cs typeface="Times New Roman" panose="02020603050405020304" pitchFamily="18" charset="0"/>
              </a:rPr>
              <a:t>There is</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 menu that shows whether my boilers are activated or not. Of course, I will not activate the boilers from here, I will activate them from another …..</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Next to it I have my rudder adjustment panel. I have soft blowers. In order to control the whole system automatically, of course, there must be a power in this panel. This is the main power... that is, the power panel of my control circuits. My control circuits, and I'll tell you more about them later. are fed from 24-volt DC batteries and 220-volt AC circuits. Look, 24 volts DC is fed from the panel...220 volts is fed from the normal power panel, 220 volts is fed from the emergency panel...  If any of them goes out of circuit, this system automatically renews itself, brings the one that is in circuit to itself and activates it and feeds the system. If this was manual, then I could manually select one of the emergency circuits or the main circuit, that is, the 220s.</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289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Resim 3" descr="ekran görüntüsü, multimedya yazılımı, grafik yazılımı, yazılım içeren bir resim&#10;&#10;Açıklama otomatik olarak oluşturuldu">
            <a:extLst>
              <a:ext uri="{FF2B5EF4-FFF2-40B4-BE49-F238E27FC236}">
                <a16:creationId xmlns:a16="http://schemas.microsoft.com/office/drawing/2014/main" id="{68CAF0AF-1C32-340F-A181-B2F0FEDED833}"/>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160134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Resim 3" descr="metin, ekran görüntüsü, multimedya yazılımı, yazılım içeren bir resim&#10;&#10;Açıklama otomatik olarak oluşturuldu">
            <a:extLst>
              <a:ext uri="{FF2B5EF4-FFF2-40B4-BE49-F238E27FC236}">
                <a16:creationId xmlns:a16="http://schemas.microsoft.com/office/drawing/2014/main" id="{CDACCB90-BC11-6C7C-F445-0E7C6405EFEB}"/>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977463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F6E41F51-2BC5-2533-8795-A876940A6EC5}"/>
              </a:ext>
            </a:extLst>
          </p:cNvPr>
          <p:cNvSpPr txBox="1"/>
          <p:nvPr/>
        </p:nvSpPr>
        <p:spPr>
          <a:xfrm>
            <a:off x="553453" y="240632"/>
            <a:ext cx="11405936" cy="6432530"/>
          </a:xfrm>
          <a:prstGeom prst="rect">
            <a:avLst/>
          </a:prstGeom>
          <a:noFill/>
        </p:spPr>
        <p:txBody>
          <a:bodyPr wrap="square">
            <a:spAutoFit/>
          </a:bodyPr>
          <a:lstStyle/>
          <a:p>
            <a:r>
              <a:rPr lang="en-US" sz="2400" dirty="0">
                <a:latin typeface="Arial" panose="020B0604020202020204" pitchFamily="34" charset="0"/>
                <a:ea typeface="Calibri" panose="020F0502020204030204" pitchFamily="34" charset="0"/>
              </a:rPr>
              <a:t>W</a:t>
            </a:r>
            <a:r>
              <a:rPr lang="en-US" sz="2400" dirty="0">
                <a:effectLst/>
                <a:latin typeface="Arial" panose="020B0604020202020204" pitchFamily="34" charset="0"/>
                <a:ea typeface="Calibri" panose="020F0502020204030204" pitchFamily="34" charset="0"/>
              </a:rPr>
              <a:t>e always put it on automatic. We use it from automatic. There is a dead man panel next to it. What is this dead man panel? This dead man panel is this. This ship is a ship with an unmanned engine room, so there is no need for anyone to enter the engine room while we are on the road during normal operation. So we close the engine room and control everything from the normal control room. If we need to go down to the engine room in any way then we set this dead man alarm and it has a certain time... let's say we have 10 minutes. If we don't get out of the engine room within 10 minutes, the system alarms. It alarms from the bridge. Oh, they say that someone has entered the engine room and hasn't left for 10 minutes... I wonder if something has happened to him... Then they check... If our work in the engine room exceeds the time we have defined, then the person has to come to cancel this alarm. Look. I'm coming to the engine room, the dead man says reset, see? He has to come and reset the alarm from here. Therefore, he has to define another 10 minutes for himself. You will see this dead man reset on all machine room panels, see, it says dead man reset panel. Let's come here. It says </a:t>
            </a:r>
            <a:r>
              <a:rPr lang="en-US" sz="2400" dirty="0" err="1">
                <a:effectLst/>
                <a:latin typeface="Arial" panose="020B0604020202020204" pitchFamily="34" charset="0"/>
                <a:ea typeface="Calibri" panose="020F0502020204030204" pitchFamily="34" charset="0"/>
              </a:rPr>
              <a:t>deadman</a:t>
            </a:r>
            <a:r>
              <a:rPr lang="en-US" sz="2400" dirty="0">
                <a:effectLst/>
                <a:latin typeface="Arial" panose="020B0604020202020204" pitchFamily="34" charset="0"/>
                <a:ea typeface="Calibri" panose="020F0502020204030204" pitchFamily="34" charset="0"/>
              </a:rPr>
              <a:t> reset panel. See? In ER3, look, we have a dead man start panel... from here we'll put the dead man in or out…</a:t>
            </a:r>
            <a:endParaRPr sz="3200" dirty="0"/>
          </a:p>
        </p:txBody>
      </p:sp>
    </p:spTree>
    <p:extLst>
      <p:ext uri="{BB962C8B-B14F-4D97-AF65-F5344CB8AC3E}">
        <p14:creationId xmlns:p14="http://schemas.microsoft.com/office/powerpoint/2010/main" val="18019407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1111</Words>
  <Application>Microsoft Macintosh PowerPoint</Application>
  <PresentationFormat>Geniş ekran</PresentationFormat>
  <Paragraphs>60</Paragraphs>
  <Slides>17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17</vt:i4>
      </vt:variant>
    </vt:vector>
  </HeadingPairs>
  <TitlesOfParts>
    <vt:vector size="21"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Mustafa Taner ALBAYRAK</dc:creator>
  <cp:lastModifiedBy>Mustafa Taner ALBAYRAK</cp:lastModifiedBy>
  <cp:revision>1</cp:revision>
  <dcterms:created xsi:type="dcterms:W3CDTF">2023-11-22T12:02:44Z</dcterms:created>
  <dcterms:modified xsi:type="dcterms:W3CDTF">2023-11-22T16:00:36Z</dcterms:modified>
</cp:coreProperties>
</file>