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1" r:id="rId6"/>
    <p:sldId id="263" r:id="rId7"/>
    <p:sldId id="269" r:id="rId8"/>
    <p:sldId id="264" r:id="rId9"/>
    <p:sldId id="265" r:id="rId10"/>
    <p:sldId id="270" r:id="rId11"/>
    <p:sldId id="266" r:id="rId12"/>
    <p:sldId id="267" r:id="rId13"/>
    <p:sldId id="271" r:id="rId14"/>
    <p:sldId id="272" r:id="rId15"/>
    <p:sldId id="273" r:id="rId16"/>
    <p:sldId id="262"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8F5238-06D1-7441-AF0F-2F2FE390A492}" v="6" dt="2023-11-22T12:57:17.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varScale="1">
        <p:scale>
          <a:sx n="31" d="100"/>
          <a:sy n="31" d="100"/>
        </p:scale>
        <p:origin x="184" y="2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stafa Taner ALBAYRAK" userId="4c60381a-6f1b-4e07-998b-92cd36ec6cf0" providerId="ADAL" clId="{E68F5238-06D1-7441-AF0F-2F2FE390A492}"/>
    <pc:docChg chg="custSel addSld delSld modSld">
      <pc:chgData name="Mustafa Taner ALBAYRAK" userId="4c60381a-6f1b-4e07-998b-92cd36ec6cf0" providerId="ADAL" clId="{E68F5238-06D1-7441-AF0F-2F2FE390A492}" dt="2023-11-22T12:58:34.211" v="156" actId="2696"/>
      <pc:docMkLst>
        <pc:docMk/>
      </pc:docMkLst>
      <pc:sldChg chg="del">
        <pc:chgData name="Mustafa Taner ALBAYRAK" userId="4c60381a-6f1b-4e07-998b-92cd36ec6cf0" providerId="ADAL" clId="{E68F5238-06D1-7441-AF0F-2F2FE390A492}" dt="2023-11-22T12:58:34.211" v="156" actId="2696"/>
        <pc:sldMkLst>
          <pc:docMk/>
          <pc:sldMk cId="1972611549" sldId="256"/>
        </pc:sldMkLst>
      </pc:sldChg>
      <pc:sldChg chg="modSp mod">
        <pc:chgData name="Mustafa Taner ALBAYRAK" userId="4c60381a-6f1b-4e07-998b-92cd36ec6cf0" providerId="ADAL" clId="{E68F5238-06D1-7441-AF0F-2F2FE390A492}" dt="2023-11-22T12:34:37.847" v="27" actId="20577"/>
        <pc:sldMkLst>
          <pc:docMk/>
          <pc:sldMk cId="3728951782" sldId="257"/>
        </pc:sldMkLst>
        <pc:spChg chg="mod">
          <ac:chgData name="Mustafa Taner ALBAYRAK" userId="4c60381a-6f1b-4e07-998b-92cd36ec6cf0" providerId="ADAL" clId="{E68F5238-06D1-7441-AF0F-2F2FE390A492}" dt="2023-11-22T12:34:37.847" v="27" actId="20577"/>
          <ac:spMkLst>
            <pc:docMk/>
            <pc:sldMk cId="3728951782" sldId="257"/>
            <ac:spMk id="2" creationId="{00000000-0000-0000-0000-000000000000}"/>
          </ac:spMkLst>
        </pc:spChg>
      </pc:sldChg>
      <pc:sldChg chg="modSp mod">
        <pc:chgData name="Mustafa Taner ALBAYRAK" userId="4c60381a-6f1b-4e07-998b-92cd36ec6cf0" providerId="ADAL" clId="{E68F5238-06D1-7441-AF0F-2F2FE390A492}" dt="2023-11-22T12:35:12.093" v="35" actId="20577"/>
        <pc:sldMkLst>
          <pc:docMk/>
          <pc:sldMk cId="1243866177" sldId="259"/>
        </pc:sldMkLst>
        <pc:spChg chg="mod">
          <ac:chgData name="Mustafa Taner ALBAYRAK" userId="4c60381a-6f1b-4e07-998b-92cd36ec6cf0" providerId="ADAL" clId="{E68F5238-06D1-7441-AF0F-2F2FE390A492}" dt="2023-11-22T12:35:12.093" v="35" actId="20577"/>
          <ac:spMkLst>
            <pc:docMk/>
            <pc:sldMk cId="1243866177" sldId="259"/>
            <ac:spMk id="2" creationId="{00000000-0000-0000-0000-000000000000}"/>
          </ac:spMkLst>
        </pc:spChg>
      </pc:sldChg>
      <pc:sldChg chg="modSp mod">
        <pc:chgData name="Mustafa Taner ALBAYRAK" userId="4c60381a-6f1b-4e07-998b-92cd36ec6cf0" providerId="ADAL" clId="{E68F5238-06D1-7441-AF0F-2F2FE390A492}" dt="2023-11-22T12:35:47.206" v="69" actId="20577"/>
        <pc:sldMkLst>
          <pc:docMk/>
          <pc:sldMk cId="1536089877" sldId="260"/>
        </pc:sldMkLst>
        <pc:spChg chg="mod">
          <ac:chgData name="Mustafa Taner ALBAYRAK" userId="4c60381a-6f1b-4e07-998b-92cd36ec6cf0" providerId="ADAL" clId="{E68F5238-06D1-7441-AF0F-2F2FE390A492}" dt="2023-11-22T12:35:47.206" v="69" actId="20577"/>
          <ac:spMkLst>
            <pc:docMk/>
            <pc:sldMk cId="1536089877" sldId="260"/>
            <ac:spMk id="2" creationId="{00000000-0000-0000-0000-000000000000}"/>
          </ac:spMkLst>
        </pc:spChg>
      </pc:sldChg>
      <pc:sldChg chg="modSp mod">
        <pc:chgData name="Mustafa Taner ALBAYRAK" userId="4c60381a-6f1b-4e07-998b-92cd36ec6cf0" providerId="ADAL" clId="{E68F5238-06D1-7441-AF0F-2F2FE390A492}" dt="2023-11-22T12:55:05.282" v="123" actId="115"/>
        <pc:sldMkLst>
          <pc:docMk/>
          <pc:sldMk cId="1133471457" sldId="263"/>
        </pc:sldMkLst>
        <pc:spChg chg="mod">
          <ac:chgData name="Mustafa Taner ALBAYRAK" userId="4c60381a-6f1b-4e07-998b-92cd36ec6cf0" providerId="ADAL" clId="{E68F5238-06D1-7441-AF0F-2F2FE390A492}" dt="2023-11-22T12:55:05.282" v="123" actId="115"/>
          <ac:spMkLst>
            <pc:docMk/>
            <pc:sldMk cId="1133471457" sldId="263"/>
            <ac:spMk id="3" creationId="{9EB8F57B-5E53-B341-E126-84852BC7B4FC}"/>
          </ac:spMkLst>
        </pc:spChg>
      </pc:sldChg>
      <pc:sldChg chg="addSp modSp mod">
        <pc:chgData name="Mustafa Taner ALBAYRAK" userId="4c60381a-6f1b-4e07-998b-92cd36ec6cf0" providerId="ADAL" clId="{E68F5238-06D1-7441-AF0F-2F2FE390A492}" dt="2023-11-22T12:39:59.913" v="99" actId="115"/>
        <pc:sldMkLst>
          <pc:docMk/>
          <pc:sldMk cId="3917151309" sldId="264"/>
        </pc:sldMkLst>
        <pc:spChg chg="mod">
          <ac:chgData name="Mustafa Taner ALBAYRAK" userId="4c60381a-6f1b-4e07-998b-92cd36ec6cf0" providerId="ADAL" clId="{E68F5238-06D1-7441-AF0F-2F2FE390A492}" dt="2023-11-22T12:39:01.649" v="85" actId="115"/>
          <ac:spMkLst>
            <pc:docMk/>
            <pc:sldMk cId="3917151309" sldId="264"/>
            <ac:spMk id="3" creationId="{8C9D5305-FE31-F365-FD74-0898D88D9FFF}"/>
          </ac:spMkLst>
        </pc:spChg>
        <pc:spChg chg="add mod">
          <ac:chgData name="Mustafa Taner ALBAYRAK" userId="4c60381a-6f1b-4e07-998b-92cd36ec6cf0" providerId="ADAL" clId="{E68F5238-06D1-7441-AF0F-2F2FE390A492}" dt="2023-11-22T12:39:59.913" v="99" actId="115"/>
          <ac:spMkLst>
            <pc:docMk/>
            <pc:sldMk cId="3917151309" sldId="264"/>
            <ac:spMk id="4" creationId="{7C71B6DB-F082-C3A4-318E-3EE9FD59FDB8}"/>
          </ac:spMkLst>
        </pc:spChg>
      </pc:sldChg>
      <pc:sldChg chg="modSp mod">
        <pc:chgData name="Mustafa Taner ALBAYRAK" userId="4c60381a-6f1b-4e07-998b-92cd36ec6cf0" providerId="ADAL" clId="{E68F5238-06D1-7441-AF0F-2F2FE390A492}" dt="2023-11-22T12:41:13.447" v="104" actId="403"/>
        <pc:sldMkLst>
          <pc:docMk/>
          <pc:sldMk cId="3261913279" sldId="266"/>
        </pc:sldMkLst>
        <pc:spChg chg="mod">
          <ac:chgData name="Mustafa Taner ALBAYRAK" userId="4c60381a-6f1b-4e07-998b-92cd36ec6cf0" providerId="ADAL" clId="{E68F5238-06D1-7441-AF0F-2F2FE390A492}" dt="2023-11-22T12:41:13.447" v="104" actId="403"/>
          <ac:spMkLst>
            <pc:docMk/>
            <pc:sldMk cId="3261913279" sldId="266"/>
            <ac:spMk id="3" creationId="{614EB361-D03B-32B3-19C7-643DCB483312}"/>
          </ac:spMkLst>
        </pc:spChg>
      </pc:sldChg>
      <pc:sldChg chg="modSp mod">
        <pc:chgData name="Mustafa Taner ALBAYRAK" userId="4c60381a-6f1b-4e07-998b-92cd36ec6cf0" providerId="ADAL" clId="{E68F5238-06D1-7441-AF0F-2F2FE390A492}" dt="2023-11-22T12:42:52.359" v="108" actId="1076"/>
        <pc:sldMkLst>
          <pc:docMk/>
          <pc:sldMk cId="1927835534" sldId="267"/>
        </pc:sldMkLst>
        <pc:spChg chg="mod">
          <ac:chgData name="Mustafa Taner ALBAYRAK" userId="4c60381a-6f1b-4e07-998b-92cd36ec6cf0" providerId="ADAL" clId="{E68F5238-06D1-7441-AF0F-2F2FE390A492}" dt="2023-11-22T12:42:52.359" v="108" actId="1076"/>
          <ac:spMkLst>
            <pc:docMk/>
            <pc:sldMk cId="1927835534" sldId="267"/>
            <ac:spMk id="3" creationId="{BAF83784-CEF7-BC88-E82A-807DF7921A8A}"/>
          </ac:spMkLst>
        </pc:spChg>
      </pc:sldChg>
      <pc:sldChg chg="del">
        <pc:chgData name="Mustafa Taner ALBAYRAK" userId="4c60381a-6f1b-4e07-998b-92cd36ec6cf0" providerId="ADAL" clId="{E68F5238-06D1-7441-AF0F-2F2FE390A492}" dt="2023-11-22T12:42:58.616" v="109" actId="2696"/>
        <pc:sldMkLst>
          <pc:docMk/>
          <pc:sldMk cId="1909408548" sldId="268"/>
        </pc:sldMkLst>
      </pc:sldChg>
      <pc:sldChg chg="addSp delSp modSp mod">
        <pc:chgData name="Mustafa Taner ALBAYRAK" userId="4c60381a-6f1b-4e07-998b-92cd36ec6cf0" providerId="ADAL" clId="{E68F5238-06D1-7441-AF0F-2F2FE390A492}" dt="2023-11-22T12:55:59.111" v="135" actId="26606"/>
        <pc:sldMkLst>
          <pc:docMk/>
          <pc:sldMk cId="923068112" sldId="269"/>
        </pc:sldMkLst>
        <pc:spChg chg="del">
          <ac:chgData name="Mustafa Taner ALBAYRAK" userId="4c60381a-6f1b-4e07-998b-92cd36ec6cf0" providerId="ADAL" clId="{E68F5238-06D1-7441-AF0F-2F2FE390A492}" dt="2023-11-22T12:55:27.945" v="127" actId="26606"/>
          <ac:spMkLst>
            <pc:docMk/>
            <pc:sldMk cId="923068112" sldId="269"/>
            <ac:spMk id="8" creationId="{42A4FC2C-047E-45A5-965D-8E1E3BF09BC6}"/>
          </ac:spMkLst>
        </pc:spChg>
        <pc:spChg chg="add del">
          <ac:chgData name="Mustafa Taner ALBAYRAK" userId="4c60381a-6f1b-4e07-998b-92cd36ec6cf0" providerId="ADAL" clId="{E68F5238-06D1-7441-AF0F-2F2FE390A492}" dt="2023-11-22T12:55:59.111" v="135" actId="26606"/>
          <ac:spMkLst>
            <pc:docMk/>
            <pc:sldMk cId="923068112" sldId="269"/>
            <ac:spMk id="13" creationId="{42A4FC2C-047E-45A5-965D-8E1E3BF09BC6}"/>
          </ac:spMkLst>
        </pc:spChg>
        <pc:grpChg chg="add">
          <ac:chgData name="Mustafa Taner ALBAYRAK" userId="4c60381a-6f1b-4e07-998b-92cd36ec6cf0" providerId="ADAL" clId="{E68F5238-06D1-7441-AF0F-2F2FE390A492}" dt="2023-11-22T12:55:59.111" v="135" actId="26606"/>
          <ac:grpSpMkLst>
            <pc:docMk/>
            <pc:sldMk cId="923068112" sldId="269"/>
            <ac:grpSpMk id="18" creationId="{723C66ED-DBBF-12CA-7F5E-813E0E7D036A}"/>
          </ac:grpSpMkLst>
        </pc:grpChg>
        <pc:picChg chg="del mod">
          <ac:chgData name="Mustafa Taner ALBAYRAK" userId="4c60381a-6f1b-4e07-998b-92cd36ec6cf0" providerId="ADAL" clId="{E68F5238-06D1-7441-AF0F-2F2FE390A492}" dt="2023-11-22T12:55:41.008" v="129" actId="21"/>
          <ac:picMkLst>
            <pc:docMk/>
            <pc:sldMk cId="923068112" sldId="269"/>
            <ac:picMk id="3" creationId="{0888E2A3-F4DB-0096-280B-1E4D22CAAD09}"/>
          </ac:picMkLst>
        </pc:picChg>
        <pc:picChg chg="add del mod">
          <ac:chgData name="Mustafa Taner ALBAYRAK" userId="4c60381a-6f1b-4e07-998b-92cd36ec6cf0" providerId="ADAL" clId="{E68F5238-06D1-7441-AF0F-2F2FE390A492}" dt="2023-11-22T12:55:52.110" v="131" actId="478"/>
          <ac:picMkLst>
            <pc:docMk/>
            <pc:sldMk cId="923068112" sldId="269"/>
            <ac:picMk id="4" creationId="{E2185B21-E8ED-2876-8211-6B06377B8153}"/>
          </ac:picMkLst>
        </pc:picChg>
        <pc:picChg chg="add mod">
          <ac:chgData name="Mustafa Taner ALBAYRAK" userId="4c60381a-6f1b-4e07-998b-92cd36ec6cf0" providerId="ADAL" clId="{E68F5238-06D1-7441-AF0F-2F2FE390A492}" dt="2023-11-22T12:55:59.111" v="135" actId="26606"/>
          <ac:picMkLst>
            <pc:docMk/>
            <pc:sldMk cId="923068112" sldId="269"/>
            <ac:picMk id="6" creationId="{B5F8954D-D630-3B67-7DD4-B94912153C2F}"/>
          </ac:picMkLst>
        </pc:picChg>
      </pc:sldChg>
      <pc:sldChg chg="addSp delSp modSp mod">
        <pc:chgData name="Mustafa Taner ALBAYRAK" userId="4c60381a-6f1b-4e07-998b-92cd36ec6cf0" providerId="ADAL" clId="{E68F5238-06D1-7441-AF0F-2F2FE390A492}" dt="2023-11-22T12:56:22.293" v="140" actId="26606"/>
        <pc:sldMkLst>
          <pc:docMk/>
          <pc:sldMk cId="3310962301" sldId="270"/>
        </pc:sldMkLst>
        <pc:spChg chg="del">
          <ac:chgData name="Mustafa Taner ALBAYRAK" userId="4c60381a-6f1b-4e07-998b-92cd36ec6cf0" providerId="ADAL" clId="{E68F5238-06D1-7441-AF0F-2F2FE390A492}" dt="2023-11-22T12:56:22.293" v="140" actId="26606"/>
          <ac:spMkLst>
            <pc:docMk/>
            <pc:sldMk cId="3310962301" sldId="270"/>
            <ac:spMk id="10" creationId="{42A4FC2C-047E-45A5-965D-8E1E3BF09BC6}"/>
          </ac:spMkLst>
        </pc:spChg>
        <pc:grpChg chg="add">
          <ac:chgData name="Mustafa Taner ALBAYRAK" userId="4c60381a-6f1b-4e07-998b-92cd36ec6cf0" providerId="ADAL" clId="{E68F5238-06D1-7441-AF0F-2F2FE390A492}" dt="2023-11-22T12:56:22.293" v="140" actId="26606"/>
          <ac:grpSpMkLst>
            <pc:docMk/>
            <pc:sldMk cId="3310962301" sldId="270"/>
            <ac:grpSpMk id="15" creationId="{723C66ED-DBBF-12CA-7F5E-813E0E7D036A}"/>
          </ac:grpSpMkLst>
        </pc:grpChg>
        <pc:picChg chg="del">
          <ac:chgData name="Mustafa Taner ALBAYRAK" userId="4c60381a-6f1b-4e07-998b-92cd36ec6cf0" providerId="ADAL" clId="{E68F5238-06D1-7441-AF0F-2F2FE390A492}" dt="2023-11-22T12:56:15.732" v="136" actId="478"/>
          <ac:picMkLst>
            <pc:docMk/>
            <pc:sldMk cId="3310962301" sldId="270"/>
            <ac:picMk id="3" creationId="{25D91BE9-5406-5CCE-A164-5CAF4F63BCE9}"/>
          </ac:picMkLst>
        </pc:picChg>
        <pc:picChg chg="add mod">
          <ac:chgData name="Mustafa Taner ALBAYRAK" userId="4c60381a-6f1b-4e07-998b-92cd36ec6cf0" providerId="ADAL" clId="{E68F5238-06D1-7441-AF0F-2F2FE390A492}" dt="2023-11-22T12:56:22.293" v="140" actId="26606"/>
          <ac:picMkLst>
            <pc:docMk/>
            <pc:sldMk cId="3310962301" sldId="270"/>
            <ac:picMk id="4" creationId="{0FBA0284-CB9C-8009-BE85-52813CCA2901}"/>
          </ac:picMkLst>
        </pc:picChg>
      </pc:sldChg>
      <pc:sldChg chg="addSp delSp modSp mod">
        <pc:chgData name="Mustafa Taner ALBAYRAK" userId="4c60381a-6f1b-4e07-998b-92cd36ec6cf0" providerId="ADAL" clId="{E68F5238-06D1-7441-AF0F-2F2FE390A492}" dt="2023-11-22T12:56:39.238" v="145" actId="26606"/>
        <pc:sldMkLst>
          <pc:docMk/>
          <pc:sldMk cId="3034777017" sldId="271"/>
        </pc:sldMkLst>
        <pc:spChg chg="del">
          <ac:chgData name="Mustafa Taner ALBAYRAK" userId="4c60381a-6f1b-4e07-998b-92cd36ec6cf0" providerId="ADAL" clId="{E68F5238-06D1-7441-AF0F-2F2FE390A492}" dt="2023-11-22T12:56:39.238" v="145" actId="26606"/>
          <ac:spMkLst>
            <pc:docMk/>
            <pc:sldMk cId="3034777017" sldId="271"/>
            <ac:spMk id="8" creationId="{42A4FC2C-047E-45A5-965D-8E1E3BF09BC6}"/>
          </ac:spMkLst>
        </pc:spChg>
        <pc:grpChg chg="add">
          <ac:chgData name="Mustafa Taner ALBAYRAK" userId="4c60381a-6f1b-4e07-998b-92cd36ec6cf0" providerId="ADAL" clId="{E68F5238-06D1-7441-AF0F-2F2FE390A492}" dt="2023-11-22T12:56:39.238" v="145" actId="26606"/>
          <ac:grpSpMkLst>
            <pc:docMk/>
            <pc:sldMk cId="3034777017" sldId="271"/>
            <ac:grpSpMk id="13" creationId="{723C66ED-DBBF-12CA-7F5E-813E0E7D036A}"/>
          </ac:grpSpMkLst>
        </pc:grpChg>
        <pc:picChg chg="del">
          <ac:chgData name="Mustafa Taner ALBAYRAK" userId="4c60381a-6f1b-4e07-998b-92cd36ec6cf0" providerId="ADAL" clId="{E68F5238-06D1-7441-AF0F-2F2FE390A492}" dt="2023-11-22T12:56:33.949" v="141" actId="478"/>
          <ac:picMkLst>
            <pc:docMk/>
            <pc:sldMk cId="3034777017" sldId="271"/>
            <ac:picMk id="3" creationId="{871E2BB2-01BE-F8F9-9A4C-77BDA8DC92FC}"/>
          </ac:picMkLst>
        </pc:picChg>
        <pc:picChg chg="add mod">
          <ac:chgData name="Mustafa Taner ALBAYRAK" userId="4c60381a-6f1b-4e07-998b-92cd36ec6cf0" providerId="ADAL" clId="{E68F5238-06D1-7441-AF0F-2F2FE390A492}" dt="2023-11-22T12:56:39.238" v="145" actId="26606"/>
          <ac:picMkLst>
            <pc:docMk/>
            <pc:sldMk cId="3034777017" sldId="271"/>
            <ac:picMk id="4" creationId="{7F8EDD8C-4470-DD4F-AB57-DBFB024FCD04}"/>
          </ac:picMkLst>
        </pc:picChg>
      </pc:sldChg>
      <pc:sldChg chg="addSp modSp new mod setBg">
        <pc:chgData name="Mustafa Taner ALBAYRAK" userId="4c60381a-6f1b-4e07-998b-92cd36ec6cf0" providerId="ADAL" clId="{E68F5238-06D1-7441-AF0F-2F2FE390A492}" dt="2023-11-22T12:57:03.275" v="150" actId="962"/>
        <pc:sldMkLst>
          <pc:docMk/>
          <pc:sldMk cId="165496973" sldId="272"/>
        </pc:sldMkLst>
        <pc:grpChg chg="add">
          <ac:chgData name="Mustafa Taner ALBAYRAK" userId="4c60381a-6f1b-4e07-998b-92cd36ec6cf0" providerId="ADAL" clId="{E68F5238-06D1-7441-AF0F-2F2FE390A492}" dt="2023-11-22T12:57:03.165" v="148" actId="26606"/>
          <ac:grpSpMkLst>
            <pc:docMk/>
            <pc:sldMk cId="165496973" sldId="272"/>
            <ac:grpSpMk id="8" creationId="{723C66ED-DBBF-12CA-7F5E-813E0E7D036A}"/>
          </ac:grpSpMkLst>
        </pc:grpChg>
        <pc:picChg chg="add mod">
          <ac:chgData name="Mustafa Taner ALBAYRAK" userId="4c60381a-6f1b-4e07-998b-92cd36ec6cf0" providerId="ADAL" clId="{E68F5238-06D1-7441-AF0F-2F2FE390A492}" dt="2023-11-22T12:57:03.275" v="150" actId="962"/>
          <ac:picMkLst>
            <pc:docMk/>
            <pc:sldMk cId="165496973" sldId="272"/>
            <ac:picMk id="3" creationId="{D08A2260-C95B-0902-27E8-777FE832BB50}"/>
          </ac:picMkLst>
        </pc:picChg>
      </pc:sldChg>
      <pc:sldChg chg="addSp modSp new mod setBg">
        <pc:chgData name="Mustafa Taner ALBAYRAK" userId="4c60381a-6f1b-4e07-998b-92cd36ec6cf0" providerId="ADAL" clId="{E68F5238-06D1-7441-AF0F-2F2FE390A492}" dt="2023-11-22T12:57:19.882" v="155" actId="26606"/>
        <pc:sldMkLst>
          <pc:docMk/>
          <pc:sldMk cId="3024127805" sldId="273"/>
        </pc:sldMkLst>
        <pc:grpChg chg="add">
          <ac:chgData name="Mustafa Taner ALBAYRAK" userId="4c60381a-6f1b-4e07-998b-92cd36ec6cf0" providerId="ADAL" clId="{E68F5238-06D1-7441-AF0F-2F2FE390A492}" dt="2023-11-22T12:57:19.882" v="155" actId="26606"/>
          <ac:grpSpMkLst>
            <pc:docMk/>
            <pc:sldMk cId="3024127805" sldId="273"/>
            <ac:grpSpMk id="8" creationId="{723C66ED-DBBF-12CA-7F5E-813E0E7D036A}"/>
          </ac:grpSpMkLst>
        </pc:grpChg>
        <pc:picChg chg="add mod">
          <ac:chgData name="Mustafa Taner ALBAYRAK" userId="4c60381a-6f1b-4e07-998b-92cd36ec6cf0" providerId="ADAL" clId="{E68F5238-06D1-7441-AF0F-2F2FE390A492}" dt="2023-11-22T12:57:19.882" v="155" actId="26606"/>
          <ac:picMkLst>
            <pc:docMk/>
            <pc:sldMk cId="3024127805" sldId="273"/>
            <ac:picMk id="3" creationId="{BC388474-425F-76D1-EE89-8E44DD84C8E4}"/>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5CD4D0-7728-6153-7646-CF0E4DCFDE02}"/>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a:p>
        </p:txBody>
      </p:sp>
      <p:sp>
        <p:nvSpPr>
          <p:cNvPr id="3" name="Alt Başlık 2">
            <a:extLst>
              <a:ext uri="{FF2B5EF4-FFF2-40B4-BE49-F238E27FC236}">
                <a16:creationId xmlns:a16="http://schemas.microsoft.com/office/drawing/2014/main" id="{15EA0753-BADB-5A6B-8CCB-7323FFB031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a:p>
        </p:txBody>
      </p:sp>
      <p:sp>
        <p:nvSpPr>
          <p:cNvPr id="4" name="Veri Yer Tutucusu 3">
            <a:extLst>
              <a:ext uri="{FF2B5EF4-FFF2-40B4-BE49-F238E27FC236}">
                <a16:creationId xmlns:a16="http://schemas.microsoft.com/office/drawing/2014/main" id="{81C81897-80DA-B5EB-6372-21C7F64A8ABB}"/>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5B9C321-9A2E-86D5-0C44-513CEA32491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55DC5B7-0DE6-F31F-A524-0B0036A5A8B8}"/>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381206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E98E4B8-CF29-106A-A588-8C23872E4031}"/>
              </a:ext>
            </a:extLst>
          </p:cNvPr>
          <p:cNvSpPr>
            <a:spLocks noGrp="1"/>
          </p:cNvSpPr>
          <p:nvPr>
            <p:ph type="title"/>
          </p:nvPr>
        </p:nvSpPr>
        <p:spPr/>
        <p:txBody>
          <a:bodyPr/>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AA0195F4-ABD9-7F3B-1F57-893CD8A2930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8B00E906-E635-B2A5-5590-9DA3ED59AF3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A40D86DF-AACA-AB3F-08F1-8F30E53EC9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3D3886D-22BC-A0D1-32C6-CA3488F624C6}"/>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46020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C07C5D7-DE1B-263D-DCC4-AA34F5DAA50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a:p>
        </p:txBody>
      </p:sp>
      <p:sp>
        <p:nvSpPr>
          <p:cNvPr id="3" name="Dikey Metin Yer Tutucusu 2">
            <a:extLst>
              <a:ext uri="{FF2B5EF4-FFF2-40B4-BE49-F238E27FC236}">
                <a16:creationId xmlns:a16="http://schemas.microsoft.com/office/drawing/2014/main" id="{330801FA-9B6E-3D49-68C6-46D77CD5C67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B3735207-7CE1-7330-7CDF-25172B111BE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E273020A-DEF0-FD71-DFB5-ECBC67E8AA4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902ACD-7E2B-99AD-F10A-C2AAF9A9FEA5}"/>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11659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3F8B4-A614-922A-E1AB-96486D41A258}"/>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DE8D8337-6E84-DC9D-060C-9E754BE57F7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C24F96CF-58E5-600A-1BEB-392C1FC05114}"/>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004DC597-CE0B-0ECA-779C-9C6435A0477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C23DBB-189C-D0D5-A6B0-EBF1814918D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3662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B43F00-ACB0-1A10-D4B3-A424290E7F5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D7B014-195B-207D-1227-3DA7EF24C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17A6FE2-E51F-58B3-431E-161CAB7DA50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5" name="Alt Bilgi Yer Tutucusu 4">
            <a:extLst>
              <a:ext uri="{FF2B5EF4-FFF2-40B4-BE49-F238E27FC236}">
                <a16:creationId xmlns:a16="http://schemas.microsoft.com/office/drawing/2014/main" id="{9FE6044C-D40D-C5F4-2FD4-A909E1E25FA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A181D6-CA13-526A-5346-8DC1C1352A6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47462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A87BEDA-2043-CA16-43B1-D6C1DBDB4E7B}"/>
              </a:ext>
            </a:extLst>
          </p:cNvPr>
          <p:cNvSpPr>
            <a:spLocks noGrp="1"/>
          </p:cNvSpPr>
          <p:nvPr>
            <p:ph type="title"/>
          </p:nvPr>
        </p:nvSpPr>
        <p:spPr/>
        <p:txBody>
          <a:body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BDFB1772-B923-D019-71D4-A157D0BC27FB}"/>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İçerik Yer Tutucusu 3">
            <a:extLst>
              <a:ext uri="{FF2B5EF4-FFF2-40B4-BE49-F238E27FC236}">
                <a16:creationId xmlns:a16="http://schemas.microsoft.com/office/drawing/2014/main" id="{3959059D-EF9A-D11B-DCE9-83500517A1C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Veri Yer Tutucusu 4">
            <a:extLst>
              <a:ext uri="{FF2B5EF4-FFF2-40B4-BE49-F238E27FC236}">
                <a16:creationId xmlns:a16="http://schemas.microsoft.com/office/drawing/2014/main" id="{F061ED47-C80F-D12D-30D5-C1479C98061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155401F-3834-B80A-FF36-A06894B4CB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2C60D58-2B90-123B-6EC2-13D4DD7F32CA}"/>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16821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8236B-A278-5405-3059-7ED667080C81}"/>
              </a:ext>
            </a:extLst>
          </p:cNvPr>
          <p:cNvSpPr>
            <a:spLocks noGrp="1"/>
          </p:cNvSpPr>
          <p:nvPr>
            <p:ph type="title"/>
          </p:nvPr>
        </p:nvSpPr>
        <p:spPr>
          <a:xfrm>
            <a:off x="839788" y="365125"/>
            <a:ext cx="10515600" cy="1325563"/>
          </a:xfrm>
        </p:spPr>
        <p:txBody>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F4C2255F-9E28-4E0F-1A88-A93DDB9C2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D95796B-7B90-8131-D3B6-63DD5CA8D7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5" name="Metin Yer Tutucusu 4">
            <a:extLst>
              <a:ext uri="{FF2B5EF4-FFF2-40B4-BE49-F238E27FC236}">
                <a16:creationId xmlns:a16="http://schemas.microsoft.com/office/drawing/2014/main" id="{7FB83594-6D7F-11E6-A018-AAF1495655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EC577702-5731-1CBE-2827-A877C7DBFAB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7" name="Veri Yer Tutucusu 6">
            <a:extLst>
              <a:ext uri="{FF2B5EF4-FFF2-40B4-BE49-F238E27FC236}">
                <a16:creationId xmlns:a16="http://schemas.microsoft.com/office/drawing/2014/main" id="{75E94759-1D4F-C609-D5A2-C258A821C9ED}"/>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8" name="Alt Bilgi Yer Tutucusu 7">
            <a:extLst>
              <a:ext uri="{FF2B5EF4-FFF2-40B4-BE49-F238E27FC236}">
                <a16:creationId xmlns:a16="http://schemas.microsoft.com/office/drawing/2014/main" id="{C79AE169-53D1-69E8-3D68-124C88B0A94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CDEAEBFA-CF49-91E7-B274-1A4F7822F3AC}"/>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855348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169ABEF-A5EF-83C3-92BE-E4B724E9DAB1}"/>
              </a:ext>
            </a:extLst>
          </p:cNvPr>
          <p:cNvSpPr>
            <a:spLocks noGrp="1"/>
          </p:cNvSpPr>
          <p:nvPr>
            <p:ph type="title"/>
          </p:nvPr>
        </p:nvSpPr>
        <p:spPr/>
        <p:txBody>
          <a:bodyPr/>
          <a:lstStyle/>
          <a:p>
            <a:r>
              <a:rPr lang="tr-TR"/>
              <a:t>Asıl başlık stilini düzenlemek için tıklayın</a:t>
            </a:r>
            <a:endParaRPr/>
          </a:p>
        </p:txBody>
      </p:sp>
      <p:sp>
        <p:nvSpPr>
          <p:cNvPr id="3" name="Veri Yer Tutucusu 2">
            <a:extLst>
              <a:ext uri="{FF2B5EF4-FFF2-40B4-BE49-F238E27FC236}">
                <a16:creationId xmlns:a16="http://schemas.microsoft.com/office/drawing/2014/main" id="{CEA6DE1E-4CB8-200C-AD76-227D8F9C74B1}"/>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4" name="Alt Bilgi Yer Tutucusu 3">
            <a:extLst>
              <a:ext uri="{FF2B5EF4-FFF2-40B4-BE49-F238E27FC236}">
                <a16:creationId xmlns:a16="http://schemas.microsoft.com/office/drawing/2014/main" id="{127FC74C-DC56-D8F1-6916-F7F2CD6B6B35}"/>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83C3B052-33EC-EE3C-AB73-140FFA44262B}"/>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1210362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BE320B9-00C5-F012-CE8D-DA29C551411E}"/>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3" name="Alt Bilgi Yer Tutucusu 2">
            <a:extLst>
              <a:ext uri="{FF2B5EF4-FFF2-40B4-BE49-F238E27FC236}">
                <a16:creationId xmlns:a16="http://schemas.microsoft.com/office/drawing/2014/main" id="{55BFED4A-F6D7-4130-C048-B4D20EB1168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4AFE0EE-3BB1-F109-536F-FE85E7D522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4207369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9CB67D-3C98-A0AB-7F88-634E24D33DC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İçerik Yer Tutucusu 2">
            <a:extLst>
              <a:ext uri="{FF2B5EF4-FFF2-40B4-BE49-F238E27FC236}">
                <a16:creationId xmlns:a16="http://schemas.microsoft.com/office/drawing/2014/main" id="{7AC6AA66-32ED-1F59-F595-9DACED8C4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Metin Yer Tutucusu 3">
            <a:extLst>
              <a:ext uri="{FF2B5EF4-FFF2-40B4-BE49-F238E27FC236}">
                <a16:creationId xmlns:a16="http://schemas.microsoft.com/office/drawing/2014/main" id="{E508F652-6EDB-C3CD-31E4-6A56FAA36F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76E0502-2F55-BC4E-B3BC-E9F3FE20C47C}"/>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0AE000AE-3FB9-E60E-BD59-188B560114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8862D08-83A0-D3B9-177E-079FA0F3488F}"/>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93592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F6034F-CF94-16F5-0E5E-071A3828AE5F}"/>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a:p>
        </p:txBody>
      </p:sp>
      <p:sp>
        <p:nvSpPr>
          <p:cNvPr id="3" name="Resim Yer Tutucusu 2">
            <a:extLst>
              <a:ext uri="{FF2B5EF4-FFF2-40B4-BE49-F238E27FC236}">
                <a16:creationId xmlns:a16="http://schemas.microsoft.com/office/drawing/2014/main" id="{3F9A2258-BFD4-73D1-9817-0064C1FF2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Metin Yer Tutucusu 3">
            <a:extLst>
              <a:ext uri="{FF2B5EF4-FFF2-40B4-BE49-F238E27FC236}">
                <a16:creationId xmlns:a16="http://schemas.microsoft.com/office/drawing/2014/main" id="{CF26F7FD-F925-8E51-F6E3-D8C17B5BE9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3339021-64BF-6A26-2C53-0303EBA115E7}"/>
              </a:ext>
            </a:extLst>
          </p:cNvPr>
          <p:cNvSpPr>
            <a:spLocks noGrp="1"/>
          </p:cNvSpPr>
          <p:nvPr>
            <p:ph type="dt" sz="half" idx="10"/>
          </p:nvPr>
        </p:nvSpPr>
        <p:spPr/>
        <p:txBody>
          <a:bodyPr/>
          <a:lstStyle/>
          <a:p>
            <a:fld id="{B2166F77-7671-0442-8761-63A8459AB1E0}" type="datetimeFigureOut">
              <a:rPr lang="tr-TR" smtClean="0"/>
              <a:t>22.11.2023</a:t>
            </a:fld>
            <a:endParaRPr lang="tr-TR"/>
          </a:p>
        </p:txBody>
      </p:sp>
      <p:sp>
        <p:nvSpPr>
          <p:cNvPr id="6" name="Alt Bilgi Yer Tutucusu 5">
            <a:extLst>
              <a:ext uri="{FF2B5EF4-FFF2-40B4-BE49-F238E27FC236}">
                <a16:creationId xmlns:a16="http://schemas.microsoft.com/office/drawing/2014/main" id="{589933DF-51DD-0437-E7D9-E9DDEB3C0CC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1C6004B-22A9-9F87-B120-99754EBC07F3}"/>
              </a:ext>
            </a:extLst>
          </p:cNvPr>
          <p:cNvSpPr>
            <a:spLocks noGrp="1"/>
          </p:cNvSpPr>
          <p:nvPr>
            <p:ph type="sldNum" sz="quarter" idx="12"/>
          </p:nvPr>
        </p:nvSpPr>
        <p:spPr/>
        <p:txBody>
          <a:bodyPr/>
          <a:lstStyle/>
          <a:p>
            <a:fld id="{4FEDD77A-895F-9F4D-B6F6-4E10227560F4}" type="slidenum">
              <a:rPr lang="tr-TR" smtClean="0"/>
              <a:t>‹#›</a:t>
            </a:fld>
            <a:endParaRPr lang="tr-TR"/>
          </a:p>
        </p:txBody>
      </p:sp>
    </p:spTree>
    <p:extLst>
      <p:ext uri="{BB962C8B-B14F-4D97-AF65-F5344CB8AC3E}">
        <p14:creationId xmlns:p14="http://schemas.microsoft.com/office/powerpoint/2010/main" val="3065499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F887C68-3A41-C753-23F9-385BE12E2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a:p>
        </p:txBody>
      </p:sp>
      <p:sp>
        <p:nvSpPr>
          <p:cNvPr id="3" name="Metin Yer Tutucusu 2">
            <a:extLst>
              <a:ext uri="{FF2B5EF4-FFF2-40B4-BE49-F238E27FC236}">
                <a16:creationId xmlns:a16="http://schemas.microsoft.com/office/drawing/2014/main" id="{C33C7775-E4F1-6DF7-AC6A-1CD2A938D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a:p>
        </p:txBody>
      </p:sp>
      <p:sp>
        <p:nvSpPr>
          <p:cNvPr id="4" name="Veri Yer Tutucusu 3">
            <a:extLst>
              <a:ext uri="{FF2B5EF4-FFF2-40B4-BE49-F238E27FC236}">
                <a16:creationId xmlns:a16="http://schemas.microsoft.com/office/drawing/2014/main" id="{099E2479-91D9-293F-68C8-B86464DCB1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66F77-7671-0442-8761-63A8459AB1E0}" type="datetimeFigureOut">
              <a:rPr lang="tr-TR" smtClean="0"/>
              <a:t>22.11.2023</a:t>
            </a:fld>
            <a:endParaRPr/>
          </a:p>
        </p:txBody>
      </p:sp>
      <p:sp>
        <p:nvSpPr>
          <p:cNvPr id="5" name="Alt Bilgi Yer Tutucusu 4">
            <a:extLst>
              <a:ext uri="{FF2B5EF4-FFF2-40B4-BE49-F238E27FC236}">
                <a16:creationId xmlns:a16="http://schemas.microsoft.com/office/drawing/2014/main" id="{D00491D0-986F-BE61-54E4-A4EC2629B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a:p>
        </p:txBody>
      </p:sp>
      <p:sp>
        <p:nvSpPr>
          <p:cNvPr id="6" name="Slayt Numarası Yer Tutucusu 5">
            <a:extLst>
              <a:ext uri="{FF2B5EF4-FFF2-40B4-BE49-F238E27FC236}">
                <a16:creationId xmlns:a16="http://schemas.microsoft.com/office/drawing/2014/main" id="{AC47F413-40AF-B090-5E26-C5941C6072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D77A-895F-9F4D-B6F6-4E10227560F4}" type="slidenum">
              <a:rPr lang="tr-TR" smtClean="0"/>
              <a:t>‹#›</a:t>
            </a:fld>
            <a:endParaRPr/>
          </a:p>
        </p:txBody>
      </p:sp>
    </p:spTree>
    <p:extLst>
      <p:ext uri="{BB962C8B-B14F-4D97-AF65-F5344CB8AC3E}">
        <p14:creationId xmlns:p14="http://schemas.microsoft.com/office/powerpoint/2010/main" val="1864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40227" y="2290285"/>
            <a:ext cx="10711543" cy="2499467"/>
          </a:xfrm>
          <a:prstGeom prst="rect">
            <a:avLst/>
          </a:prstGeom>
        </p:spPr>
        <p:txBody>
          <a:bodyPr wrap="square">
            <a:spAutoFit/>
          </a:bodyPr>
          <a:lstStyle/>
          <a:p>
            <a:pPr algn="ctr">
              <a:lnSpc>
                <a:spcPct val="150000"/>
              </a:lnSpc>
            </a:pPr>
            <a:endParaRPr lang="tr-TR" sz="3600" b="1" dirty="0">
              <a:solidFill>
                <a:srgbClr val="3333FF"/>
              </a:solidFill>
            </a:endParaRPr>
          </a:p>
          <a:p>
            <a:pPr algn="ctr">
              <a:lnSpc>
                <a:spcPct val="150000"/>
              </a:lnSpc>
            </a:pPr>
            <a:r>
              <a:rPr lang="tr-TR" sz="3600" b="1" dirty="0">
                <a:solidFill>
                  <a:srgbClr val="3333FF"/>
                </a:solidFill>
              </a:rPr>
              <a:t>ENGINEE &amp; BRIDGE </a:t>
            </a:r>
          </a:p>
          <a:p>
            <a:pPr algn="ctr">
              <a:lnSpc>
                <a:spcPct val="150000"/>
              </a:lnSpc>
            </a:pPr>
            <a:r>
              <a:rPr lang="tr-TR" sz="3600" b="1" dirty="0">
                <a:solidFill>
                  <a:srgbClr val="3333FF"/>
                </a:solidFill>
              </a:rPr>
              <a:t>CONTROL CONSOLES</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829E5BE4-A431-3B21-5173-8447B81D4E48}"/>
              </a:ext>
            </a:extLst>
          </p:cNvPr>
          <p:cNvPicPr>
            <a:picLocks noChangeAspect="1"/>
          </p:cNvPicPr>
          <p:nvPr/>
        </p:nvPicPr>
        <p:blipFill>
          <a:blip r:embed="rId2"/>
          <a:stretch>
            <a:fillRect/>
          </a:stretch>
        </p:blipFill>
        <p:spPr>
          <a:xfrm>
            <a:off x="3754932" y="705188"/>
            <a:ext cx="4682134" cy="1585097"/>
          </a:xfrm>
          <a:prstGeom prst="rect">
            <a:avLst/>
          </a:prstGeom>
        </p:spPr>
      </p:pic>
    </p:spTree>
    <p:extLst>
      <p:ext uri="{BB962C8B-B14F-4D97-AF65-F5344CB8AC3E}">
        <p14:creationId xmlns:p14="http://schemas.microsoft.com/office/powerpoint/2010/main" val="3728951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6" name="Rectangle 15">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Resim 3" descr="ekran görüntüsü, elektronik donanım, multimedya yazılımı, metin içeren bir resim&#10;&#10;Açıklama otomatik olarak oluşturuldu">
            <a:extLst>
              <a:ext uri="{FF2B5EF4-FFF2-40B4-BE49-F238E27FC236}">
                <a16:creationId xmlns:a16="http://schemas.microsoft.com/office/drawing/2014/main" id="{0FBA0284-CB9C-8009-BE85-52813CCA2901}"/>
              </a:ext>
            </a:extLst>
          </p:cNvPr>
          <p:cNvPicPr>
            <a:picLocks noChangeAspect="1"/>
          </p:cNvPicPr>
          <p:nvPr/>
        </p:nvPicPr>
        <p:blipFill rotWithShape="1">
          <a:blip r:embed="rId2">
            <a:alphaModFix amt="59000"/>
          </a:blip>
          <a:srcRect r="428" b="2"/>
          <a:stretch/>
        </p:blipFill>
        <p:spPr>
          <a:xfrm>
            <a:off x="20" y="-7624"/>
            <a:ext cx="12191981" cy="6887365"/>
          </a:xfrm>
          <a:prstGeom prst="rect">
            <a:avLst/>
          </a:prstGeom>
        </p:spPr>
      </p:pic>
    </p:spTree>
    <p:extLst>
      <p:ext uri="{BB962C8B-B14F-4D97-AF65-F5344CB8AC3E}">
        <p14:creationId xmlns:p14="http://schemas.microsoft.com/office/powerpoint/2010/main" val="331096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614EB361-D03B-32B3-19C7-643DCB483312}"/>
              </a:ext>
            </a:extLst>
          </p:cNvPr>
          <p:cNvSpPr txBox="1"/>
          <p:nvPr/>
        </p:nvSpPr>
        <p:spPr>
          <a:xfrm>
            <a:off x="349624" y="452968"/>
            <a:ext cx="11492752" cy="5365571"/>
          </a:xfrm>
          <a:prstGeom prst="rect">
            <a:avLst/>
          </a:prstGeom>
          <a:noFill/>
        </p:spPr>
        <p:txBody>
          <a:bodyPr wrap="square">
            <a:spAutoFit/>
          </a:bodyPr>
          <a:lstStyle/>
          <a:p>
            <a:pPr algn="just">
              <a:lnSpc>
                <a:spcPct val="200000"/>
              </a:lnSpc>
              <a:spcAft>
                <a:spcPts val="8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 can start and stop two compressors from here. But there is a switch here..  pay attention. It's number one. There are two of them and three of them. What's 1? It defines it right underneath. It says 1. Number 1 compressor leak, no 2 follow. If I put it on 2, it's manual. </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Arial" panose="020B0604020202020204" pitchFamily="34" charset="0"/>
                <a:ea typeface="Calibri" panose="020F0502020204030204" pitchFamily="34" charset="0"/>
              </a:rPr>
              <a:t>If I put it on 3, then 1 and 2 have switched places. No. 2 compressor lead and the other one follow. What does lead and follow mean? It means fall. When I put the compressors on automatic, if the air pressure drops, of course they will not both be activated at the same time, right? Then I say that I need 30 kilos of compressed air for the compressors. If it goes down 4 kilos from 30 kilos, that is, if it comes to 26, I say compressor number 1 should work. </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913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BAF83784-CEF7-BC88-E82A-807DF7921A8A}"/>
              </a:ext>
            </a:extLst>
          </p:cNvPr>
          <p:cNvSpPr txBox="1"/>
          <p:nvPr/>
        </p:nvSpPr>
        <p:spPr>
          <a:xfrm>
            <a:off x="564777" y="481077"/>
            <a:ext cx="11062446" cy="5895845"/>
          </a:xfrm>
          <a:prstGeom prst="rect">
            <a:avLst/>
          </a:prstGeom>
          <a:noFill/>
        </p:spPr>
        <p:txBody>
          <a:bodyPr wrap="square">
            <a:spAutoFit/>
          </a:bodyPr>
          <a:lstStyle/>
          <a:p>
            <a:pPr algn="just">
              <a:lnSpc>
                <a:spcPct val="200000"/>
              </a:lnSpc>
              <a:spcAft>
                <a:spcPts val="800"/>
              </a:spcAft>
            </a:pPr>
            <a:r>
              <a:rPr lang="en-US" sz="2400" kern="100" dirty="0">
                <a:effectLst/>
                <a:latin typeface="Arial" panose="020B0604020202020204" pitchFamily="34" charset="0"/>
                <a:ea typeface="Calibri" panose="020F0502020204030204" pitchFamily="34" charset="0"/>
                <a:cs typeface="Times New Roman" panose="02020603050405020304" pitchFamily="18" charset="0"/>
              </a:rPr>
              <a:t>I say that this compressor is working but it can't deliver the air. My consumption is higher. So maybe I'm maneuvering too much. Then I say that if the bar drops another 2 bars, the follow one will be activated. That's it... If I set the values to 24 bars at 26 follows as lead, I come here and say 1 no lead, 2 follow. Or 2 lead, 1 follow. Or I say manual, I take it, I come to 2, from here I say start, I start the compressor. I say stop, I stop it. If I do it like this, that is, I have automatized it. Now my compressor will not work as you can see, why? Because I set it to automatic. The compressor will be activated automatically.</a:t>
            </a:r>
            <a:endParaRPr lang="tr-TR"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7835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4" name="Rectangle 13">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4" name="Resim 3" descr="metin, ekran görüntüsü, multimedya yazılımı, yazılım içeren bir resim&#10;&#10;Açıklama otomatik olarak oluşturuldu">
            <a:extLst>
              <a:ext uri="{FF2B5EF4-FFF2-40B4-BE49-F238E27FC236}">
                <a16:creationId xmlns:a16="http://schemas.microsoft.com/office/drawing/2014/main" id="{7F8EDD8C-4470-DD4F-AB57-DBFB024FCD04}"/>
              </a:ext>
            </a:extLst>
          </p:cNvPr>
          <p:cNvPicPr>
            <a:picLocks noChangeAspect="1"/>
          </p:cNvPicPr>
          <p:nvPr/>
        </p:nvPicPr>
        <p:blipFill rotWithShape="1">
          <a:blip r:embed="rId2">
            <a:alphaModFix amt="59000"/>
          </a:blip>
          <a:srcRect r="428" b="2"/>
          <a:stretch/>
        </p:blipFill>
        <p:spPr>
          <a:xfrm>
            <a:off x="20" y="-7624"/>
            <a:ext cx="12191981" cy="6887365"/>
          </a:xfrm>
          <a:prstGeom prst="rect">
            <a:avLst/>
          </a:prstGeom>
        </p:spPr>
      </p:pic>
    </p:spTree>
    <p:extLst>
      <p:ext uri="{BB962C8B-B14F-4D97-AF65-F5344CB8AC3E}">
        <p14:creationId xmlns:p14="http://schemas.microsoft.com/office/powerpoint/2010/main" val="3034777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9" name="Rectangle 8">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Resim 2" descr="saat, ekran görüntüsü, elektronik donanım, multimedya yazılımı içeren bir resim&#10;&#10;Açıklama otomatik olarak oluşturuldu">
            <a:extLst>
              <a:ext uri="{FF2B5EF4-FFF2-40B4-BE49-F238E27FC236}">
                <a16:creationId xmlns:a16="http://schemas.microsoft.com/office/drawing/2014/main" id="{D08A2260-C95B-0902-27E8-777FE832BB50}"/>
              </a:ext>
            </a:extLst>
          </p:cNvPr>
          <p:cNvPicPr>
            <a:picLocks noChangeAspect="1"/>
          </p:cNvPicPr>
          <p:nvPr/>
        </p:nvPicPr>
        <p:blipFill rotWithShape="1">
          <a:blip r:embed="rId2">
            <a:alphaModFix amt="59000"/>
          </a:blip>
          <a:srcRect l="427" r="2" b="2"/>
          <a:stretch/>
        </p:blipFill>
        <p:spPr>
          <a:xfrm>
            <a:off x="20" y="-7624"/>
            <a:ext cx="12191981" cy="6887365"/>
          </a:xfrm>
          <a:prstGeom prst="rect">
            <a:avLst/>
          </a:prstGeom>
        </p:spPr>
      </p:pic>
    </p:spTree>
    <p:extLst>
      <p:ext uri="{BB962C8B-B14F-4D97-AF65-F5344CB8AC3E}">
        <p14:creationId xmlns:p14="http://schemas.microsoft.com/office/powerpoint/2010/main" val="16549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9" name="Rectangle 8">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3" name="Resim 2" descr="ekran görüntüsü, multimedya yazılımı, grafik yazılımı, yazılım içeren bir resim&#10;&#10;Açıklama otomatik olarak oluşturuldu">
            <a:extLst>
              <a:ext uri="{FF2B5EF4-FFF2-40B4-BE49-F238E27FC236}">
                <a16:creationId xmlns:a16="http://schemas.microsoft.com/office/drawing/2014/main" id="{BC388474-425F-76D1-EE89-8E44DD84C8E4}"/>
              </a:ext>
            </a:extLst>
          </p:cNvPr>
          <p:cNvPicPr>
            <a:picLocks noChangeAspect="1"/>
          </p:cNvPicPr>
          <p:nvPr/>
        </p:nvPicPr>
        <p:blipFill rotWithShape="1">
          <a:blip r:embed="rId2">
            <a:alphaModFix amt="59000"/>
          </a:blip>
          <a:srcRect l="427" r="2" b="2"/>
          <a:stretch/>
        </p:blipFill>
        <p:spPr>
          <a:xfrm>
            <a:off x="20" y="-7624"/>
            <a:ext cx="12191981" cy="6887365"/>
          </a:xfrm>
          <a:prstGeom prst="rect">
            <a:avLst/>
          </a:prstGeom>
        </p:spPr>
      </p:pic>
    </p:spTree>
    <p:extLst>
      <p:ext uri="{BB962C8B-B14F-4D97-AF65-F5344CB8AC3E}">
        <p14:creationId xmlns:p14="http://schemas.microsoft.com/office/powerpoint/2010/main" val="3024127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193683"/>
          </a:xfrm>
          <a:prstGeom prst="rect">
            <a:avLst/>
          </a:prstGeom>
        </p:spPr>
        <p:txBody>
          <a:bodyPr wrap="square">
            <a:spAutoFit/>
          </a:bodyPr>
          <a:lstStyle/>
          <a:p>
            <a:pPr algn="ctr">
              <a:lnSpc>
                <a:spcPct val="114000"/>
              </a:lnSpc>
            </a:pPr>
            <a:r>
              <a:rPr lang="tr-TR" sz="3200" b="1" dirty="0">
                <a:solidFill>
                  <a:srgbClr val="3333FF"/>
                </a:solidFill>
              </a:rPr>
              <a:t>REFERENCES</a:t>
            </a:r>
            <a:endParaRPr lang="en-US" sz="3200" dirty="0">
              <a:solidFill>
                <a:srgbClr val="3333FF"/>
              </a:solidFill>
            </a:endParaRPr>
          </a:p>
          <a:p>
            <a:pPr algn="ctr">
              <a:lnSpc>
                <a:spcPct val="125000"/>
              </a:lnSpc>
            </a:pPr>
            <a:r>
              <a:rPr lang="tr-TR" sz="3200" b="1" dirty="0"/>
              <a:t> </a:t>
            </a:r>
            <a:endParaRPr lang="tr-TR" sz="3600" dirty="0"/>
          </a:p>
          <a:p>
            <a:pPr marL="2114550" lvl="3" indent="-742950">
              <a:buAutoNum type="arabicPeriod"/>
            </a:pPr>
            <a:r>
              <a:rPr lang="en-US" sz="3600" dirty="0"/>
              <a:t>STCW-Chapter VIII section A-VIII2, part 3-Watchkeeping at sea</a:t>
            </a:r>
            <a:endParaRPr lang="tr-TR" sz="3600" dirty="0"/>
          </a:p>
          <a:p>
            <a:pPr marL="2114550" lvl="3" indent="-742950">
              <a:buAutoNum type="arabicPeriod"/>
            </a:pPr>
            <a:r>
              <a:rPr lang="tr-TR" sz="3600" dirty="0"/>
              <a:t>Marine Engine Watchkeeping-STCW-IMO</a:t>
            </a:r>
          </a:p>
          <a:p>
            <a:pPr marL="2114550" lvl="3" indent="-742950">
              <a:buAutoNum type="arabicPeriod"/>
            </a:pPr>
            <a:r>
              <a:rPr lang="en-US" sz="3600" dirty="0"/>
              <a:t>IMO-Model Course-7.04-Officer in Charge of an Engineering Watch</a:t>
            </a:r>
            <a:endParaRPr lang="tr-TR" sz="3600" dirty="0"/>
          </a:p>
          <a:p>
            <a:pPr marL="2114550" lvl="3" indent="-742950">
              <a:buAutoNum type="arabicPeriod"/>
            </a:pPr>
            <a:r>
              <a:rPr lang="en-US" sz="3600" dirty="0"/>
              <a:t>STCW-Seafarers’ Training, Certification and Watchkeeping</a:t>
            </a:r>
            <a:endParaRPr lang="tr-TR" sz="3600" dirty="0"/>
          </a:p>
          <a:p>
            <a:pPr marL="2114550" lvl="3" indent="-742950">
              <a:buAutoNum type="arabicPeriod"/>
            </a:pPr>
            <a:r>
              <a:rPr lang="en-US" sz="3600" dirty="0"/>
              <a:t>TechSim_5000_ENG_Instructor_Manual(8.6)</a:t>
            </a:r>
            <a:endParaRPr lang="tr-TR" sz="3600" dirty="0"/>
          </a:p>
          <a:p>
            <a:pPr marL="2114550" lvl="3" indent="-742950">
              <a:buAutoNum type="arabicPeriod"/>
            </a:pPr>
            <a:r>
              <a:rPr lang="tr-TR" sz="3200" dirty="0"/>
              <a:t>TRANSAS-ERS 5000 </a:t>
            </a:r>
            <a:r>
              <a:rPr lang="tr-TR" sz="3200" dirty="0" err="1"/>
              <a:t>Simultor</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466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871538"/>
            <a:ext cx="10711543" cy="3709349"/>
          </a:xfrm>
          <a:prstGeom prst="rect">
            <a:avLst/>
          </a:prstGeom>
        </p:spPr>
        <p:txBody>
          <a:bodyPr wrap="square">
            <a:spAutoFit/>
          </a:bodyPr>
          <a:lstStyle/>
          <a:p>
            <a:pPr algn="ctr">
              <a:lnSpc>
                <a:spcPct val="150000"/>
              </a:lnSpc>
            </a:pPr>
            <a:r>
              <a:rPr lang="tr-TR" sz="3200" b="1" dirty="0">
                <a:solidFill>
                  <a:srgbClr val="3333FF"/>
                </a:solidFill>
              </a:rPr>
              <a:t>AIM</a:t>
            </a:r>
            <a:endParaRPr lang="tr-TR" sz="3200" b="1" dirty="0"/>
          </a:p>
          <a:p>
            <a:pPr algn="just">
              <a:lnSpc>
                <a:spcPct val="150000"/>
              </a:lnSpc>
            </a:pPr>
            <a:r>
              <a:rPr lang="tr-TR" sz="3200" dirty="0"/>
              <a:t>SIMULATION OF OPERATIONS AND MAINTAINENANCE OF THE SHIP SYSTEMS AND MACHINES ECONOMICALLY, CONTINUOSLY, EFFICIENTLY, SAFELY, SECURELY AND ENVIRONMENT FRIENDLY</a:t>
            </a:r>
          </a:p>
          <a:p>
            <a:pPr algn="just">
              <a:lnSpc>
                <a:spcPct val="150000"/>
              </a:lnSpc>
            </a:pPr>
            <a:r>
              <a:rPr lang="tr-TR" sz="3200" dirty="0"/>
              <a:t>UNDER THE LIGTH OF KNOWLEDGE AND EXPERIENCE </a:t>
            </a:r>
            <a:endParaRPr lang="en-US"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2400" b="1"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76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1130643" cy="5647059"/>
          </a:xfrm>
          <a:prstGeom prst="rect">
            <a:avLst/>
          </a:prstGeom>
        </p:spPr>
        <p:txBody>
          <a:bodyPr wrap="square">
            <a:spAutoFit/>
          </a:bodyPr>
          <a:lstStyle/>
          <a:p>
            <a:pPr algn="ctr">
              <a:lnSpc>
                <a:spcPct val="114000"/>
              </a:lnSpc>
            </a:pPr>
            <a:r>
              <a:rPr lang="en-US" sz="3200" b="1" dirty="0">
                <a:solidFill>
                  <a:srgbClr val="3333FF"/>
                </a:solidFill>
              </a:rPr>
              <a:t>OBJECTIVES</a:t>
            </a:r>
            <a:endParaRPr lang="tr-TR" sz="3200" b="1" dirty="0">
              <a:solidFill>
                <a:srgbClr val="3333FF"/>
              </a:solidFill>
            </a:endParaRPr>
          </a:p>
          <a:p>
            <a:pPr algn="ctr">
              <a:lnSpc>
                <a:spcPct val="114000"/>
              </a:lnSpc>
            </a:pPr>
            <a:endParaRPr lang="en-US" sz="3200" dirty="0">
              <a:solidFill>
                <a:srgbClr val="3333FF"/>
              </a:solidFill>
            </a:endParaRPr>
          </a:p>
          <a:p>
            <a:pPr marL="514350" lvl="0" indent="-514350">
              <a:buFont typeface="+mj-lt"/>
              <a:buAutoNum type="arabicPeriod"/>
            </a:pPr>
            <a:r>
              <a:rPr lang="en-US" sz="3200" dirty="0"/>
              <a:t>Be familiar with the use of console instruments and parameters</a:t>
            </a:r>
            <a:r>
              <a:rPr lang="tr-TR" sz="3200" dirty="0"/>
              <a:t>,</a:t>
            </a:r>
          </a:p>
          <a:p>
            <a:pPr marL="514350" lvl="0" indent="-514350">
              <a:buFont typeface="+mj-lt"/>
              <a:buAutoNum type="arabicPeriod"/>
            </a:pPr>
            <a:r>
              <a:rPr lang="en-US" sz="3200" dirty="0"/>
              <a:t>Develop proper pre-planning and the use of start up check</a:t>
            </a:r>
            <a:r>
              <a:rPr lang="tr-TR" sz="3200" dirty="0"/>
              <a:t> </a:t>
            </a:r>
            <a:r>
              <a:rPr lang="en-US" sz="3200" dirty="0" err="1"/>
              <a:t>lis</a:t>
            </a:r>
            <a:r>
              <a:rPr lang="tr-TR" sz="3200" dirty="0"/>
              <a:t>t,</a:t>
            </a:r>
          </a:p>
          <a:p>
            <a:pPr marL="514350" lvl="0" indent="-514350">
              <a:buFont typeface="+mj-lt"/>
              <a:buAutoNum type="arabicPeriod"/>
            </a:pPr>
            <a:r>
              <a:rPr lang="en-US" sz="3200" dirty="0"/>
              <a:t>Develop</a:t>
            </a:r>
            <a:r>
              <a:rPr lang="tr-TR" sz="3200" dirty="0"/>
              <a:t>e </a:t>
            </a:r>
            <a:r>
              <a:rPr lang="en-US" sz="3200" dirty="0"/>
              <a:t>awareness of correct watch keeping procedures</a:t>
            </a:r>
            <a:r>
              <a:rPr lang="tr-TR" sz="3200" dirty="0"/>
              <a:t>,</a:t>
            </a:r>
            <a:r>
              <a:rPr lang="en-US" sz="3200" dirty="0"/>
              <a:t> </a:t>
            </a:r>
            <a:endParaRPr lang="tr-TR" sz="3200" dirty="0"/>
          </a:p>
          <a:p>
            <a:pPr marL="514350" lvl="0" indent="-514350">
              <a:buFont typeface="+mj-lt"/>
              <a:buAutoNum type="arabicPeriod"/>
            </a:pPr>
            <a:r>
              <a:rPr lang="tr-TR" sz="3200" dirty="0"/>
              <a:t>U</a:t>
            </a:r>
            <a:r>
              <a:rPr lang="en-US" sz="3200" dirty="0" err="1"/>
              <a:t>nderstand</a:t>
            </a:r>
            <a:r>
              <a:rPr lang="en-US" sz="3200" dirty="0"/>
              <a:t> </a:t>
            </a:r>
            <a:r>
              <a:rPr lang="tr-TR" sz="3200" dirty="0"/>
              <a:t>the </a:t>
            </a:r>
            <a:r>
              <a:rPr lang="en-US" sz="3200" dirty="0"/>
              <a:t>interdependency of various Machinery</a:t>
            </a:r>
            <a:r>
              <a:rPr lang="tr-TR" sz="3200" dirty="0"/>
              <a:t>,</a:t>
            </a:r>
          </a:p>
          <a:p>
            <a:pPr marL="514350" lvl="0" indent="-514350">
              <a:buFont typeface="+mj-lt"/>
              <a:buAutoNum type="arabicPeriod"/>
            </a:pPr>
            <a:r>
              <a:rPr lang="en-US" sz="3200" dirty="0"/>
              <a:t>Obtain experience in identifying operational problem</a:t>
            </a:r>
            <a:r>
              <a:rPr lang="tr-TR" sz="3200" dirty="0"/>
              <a:t>s,</a:t>
            </a:r>
            <a:r>
              <a:rPr lang="en-US" sz="3200" dirty="0"/>
              <a:t> </a:t>
            </a:r>
            <a:endParaRPr lang="tr-TR" sz="3200" dirty="0"/>
          </a:p>
          <a:p>
            <a:pPr marL="514350" lvl="0" indent="-514350">
              <a:buFont typeface="+mj-lt"/>
              <a:buAutoNum type="arabicPeriod"/>
            </a:pPr>
            <a:r>
              <a:rPr lang="en-US" sz="3200" dirty="0"/>
              <a:t>Improve decision-making </a:t>
            </a:r>
            <a:r>
              <a:rPr lang="en-US" sz="3200" dirty="0" err="1"/>
              <a:t>abilit</a:t>
            </a:r>
            <a:r>
              <a:rPr lang="tr-TR" sz="3200" dirty="0"/>
              <a:t>y</a:t>
            </a:r>
            <a:r>
              <a:rPr lang="en-US" sz="3200" dirty="0"/>
              <a:t> </a:t>
            </a:r>
            <a:r>
              <a:rPr lang="tr-TR" sz="3200" dirty="0"/>
              <a:t>for </a:t>
            </a:r>
            <a:r>
              <a:rPr lang="en-US" sz="3200" dirty="0"/>
              <a:t>efficient plant operation. </a:t>
            </a:r>
            <a:endParaRPr lang="tr-TR" sz="3200" dirty="0"/>
          </a:p>
          <a:p>
            <a:pPr marL="514350" lvl="0" indent="-514350">
              <a:buFont typeface="+mj-lt"/>
              <a:buAutoNum type="arabicPeriod"/>
            </a:pPr>
            <a:r>
              <a:rPr lang="en-US" sz="3200" dirty="0"/>
              <a:t>Make effective contribution to machinery installation. </a:t>
            </a:r>
            <a:endParaRPr lang="tr-TR" sz="3200" dirty="0"/>
          </a:p>
          <a:p>
            <a:pPr marL="514350" lvl="0" indent="-514350">
              <a:buFont typeface="+mj-lt"/>
              <a:buAutoNum type="arabicPeriod"/>
            </a:pPr>
            <a:r>
              <a:rPr lang="tr-TR" sz="3200" dirty="0"/>
              <a:t>Make a</a:t>
            </a:r>
            <a:r>
              <a:rPr lang="en-US" sz="3200" dirty="0" err="1"/>
              <a:t>nalyze</a:t>
            </a:r>
            <a:r>
              <a:rPr lang="tr-TR" sz="3200" dirty="0"/>
              <a:t>s and definitions to make correct </a:t>
            </a:r>
            <a:r>
              <a:rPr lang="tr-TR" sz="3200" dirty="0" err="1"/>
              <a:t>decisions</a:t>
            </a:r>
            <a:r>
              <a:rPr lang="tr-TR" sz="3200" dirty="0"/>
              <a:t>.</a:t>
            </a:r>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3866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457200"/>
            <a:ext cx="10711543" cy="6979155"/>
          </a:xfrm>
          <a:prstGeom prst="rect">
            <a:avLst/>
          </a:prstGeom>
        </p:spPr>
        <p:txBody>
          <a:bodyPr wrap="square">
            <a:spAutoFit/>
          </a:bodyPr>
          <a:lstStyle/>
          <a:p>
            <a:pPr algn="ctr">
              <a:lnSpc>
                <a:spcPct val="114000"/>
              </a:lnSpc>
            </a:pPr>
            <a:r>
              <a:rPr lang="tr-TR" sz="3200" b="1" dirty="0">
                <a:solidFill>
                  <a:srgbClr val="3333FF"/>
                </a:solidFill>
              </a:rPr>
              <a:t>ASSESMENT CRITERIA</a:t>
            </a:r>
            <a:endParaRPr lang="en-US" sz="3200" dirty="0">
              <a:solidFill>
                <a:srgbClr val="3333FF"/>
              </a:solidFill>
            </a:endParaRPr>
          </a:p>
          <a:p>
            <a:pPr algn="ctr">
              <a:lnSpc>
                <a:spcPct val="125000"/>
              </a:lnSpc>
            </a:pPr>
            <a:endParaRPr lang="en-US" sz="3200" dirty="0"/>
          </a:p>
          <a:p>
            <a:pPr marL="1885950" lvl="3" indent="-514350">
              <a:lnSpc>
                <a:spcPct val="125000"/>
              </a:lnSpc>
              <a:buFont typeface="+mj-lt"/>
              <a:buAutoNum type="arabicPeriod"/>
            </a:pPr>
            <a:r>
              <a:rPr lang="en-US" sz="3200" dirty="0"/>
              <a:t>Knowing ship engine and bridge control consoles</a:t>
            </a:r>
          </a:p>
          <a:p>
            <a:pPr marL="1885950" lvl="3" indent="-514350">
              <a:lnSpc>
                <a:spcPct val="125000"/>
              </a:lnSpc>
              <a:buFont typeface="+mj-lt"/>
              <a:buAutoNum type="arabicPeriod"/>
            </a:pPr>
            <a:r>
              <a:rPr lang="en-US" sz="3200" dirty="0"/>
              <a:t>Familiarization on command and control elements</a:t>
            </a:r>
          </a:p>
          <a:p>
            <a:pPr marL="1885950" lvl="3" indent="-514350">
              <a:lnSpc>
                <a:spcPct val="125000"/>
              </a:lnSpc>
              <a:buFont typeface="+mj-lt"/>
              <a:buAutoNum type="arabicPeriod"/>
            </a:pPr>
            <a:r>
              <a:rPr lang="en-US" sz="3200" dirty="0"/>
              <a:t>Understanding data signalization</a:t>
            </a:r>
          </a:p>
          <a:p>
            <a:pPr marL="1885950" lvl="3" indent="-514350">
              <a:lnSpc>
                <a:spcPct val="125000"/>
              </a:lnSpc>
              <a:buFont typeface="+mj-lt"/>
              <a:buAutoNum type="arabicPeriod"/>
            </a:pPr>
            <a:r>
              <a:rPr lang="en-US" sz="3200" dirty="0"/>
              <a:t>Understanding system and machine relations</a:t>
            </a:r>
          </a:p>
          <a:p>
            <a:pPr marL="1885950" lvl="3" indent="-514350">
              <a:lnSpc>
                <a:spcPct val="125000"/>
              </a:lnSpc>
              <a:buFont typeface="+mj-lt"/>
              <a:buAutoNum type="arabicPeriod"/>
            </a:pPr>
            <a:r>
              <a:rPr lang="en-US" sz="3200" dirty="0"/>
              <a:t>Familiarity in chain-events algorithm</a:t>
            </a:r>
          </a:p>
          <a:p>
            <a:pPr marL="1885950" lvl="3" indent="-514350">
              <a:lnSpc>
                <a:spcPct val="125000"/>
              </a:lnSpc>
              <a:buFont typeface="+mj-lt"/>
              <a:buAutoNum type="arabicPeriod"/>
            </a:pPr>
            <a:r>
              <a:rPr lang="en-US" sz="3200" dirty="0"/>
              <a:t>Effective monitoring of operating values</a:t>
            </a:r>
          </a:p>
          <a:p>
            <a:pPr marL="1885950" lvl="3" indent="-514350">
              <a:lnSpc>
                <a:spcPct val="125000"/>
              </a:lnSpc>
              <a:buFont typeface="+mj-lt"/>
              <a:buAutoNum type="arabicPeriod"/>
            </a:pPr>
            <a:r>
              <a:rPr lang="en-US" sz="3200" dirty="0"/>
              <a:t>Behaviour in emergencies</a:t>
            </a:r>
            <a:endParaRPr lang="tr-TR" sz="3200" dirty="0"/>
          </a:p>
          <a:p>
            <a:pPr algn="ctr">
              <a:lnSpc>
                <a:spcPct val="150000"/>
              </a:lnSpc>
            </a:pPr>
            <a:r>
              <a:rPr lang="tr-TR" sz="3200" dirty="0"/>
              <a:t> </a:t>
            </a:r>
          </a:p>
          <a:p>
            <a:pPr algn="ctr">
              <a:lnSpc>
                <a:spcPct val="150000"/>
              </a:lnSpc>
            </a:pP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089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42257" y="279268"/>
            <a:ext cx="10711543" cy="6316794"/>
          </a:xfrm>
          <a:prstGeom prst="rect">
            <a:avLst/>
          </a:prstGeom>
        </p:spPr>
        <p:txBody>
          <a:bodyPr wrap="square">
            <a:spAutoFit/>
          </a:bodyPr>
          <a:lstStyle/>
          <a:p>
            <a:pPr algn="ctr">
              <a:lnSpc>
                <a:spcPct val="114000"/>
              </a:lnSpc>
            </a:pPr>
            <a:r>
              <a:rPr lang="tr-TR" sz="3200" b="1" dirty="0">
                <a:solidFill>
                  <a:srgbClr val="3333FF"/>
                </a:solidFill>
              </a:rPr>
              <a:t>ASSESMENT</a:t>
            </a:r>
            <a:endParaRPr lang="en-US" sz="3200" dirty="0">
              <a:solidFill>
                <a:srgbClr val="3333FF"/>
              </a:solidFill>
            </a:endParaRPr>
          </a:p>
          <a:p>
            <a:pPr algn="ctr">
              <a:lnSpc>
                <a:spcPct val="125000"/>
              </a:lnSpc>
            </a:pPr>
            <a:r>
              <a:rPr lang="tr-TR" sz="3200" b="1" dirty="0"/>
              <a:t>COMMON</a:t>
            </a:r>
            <a:r>
              <a:rPr lang="en-US" sz="3200" b="1" dirty="0"/>
              <a:t> SKILLS</a:t>
            </a:r>
            <a:endParaRPr lang="tr-TR" sz="3200" b="1" dirty="0"/>
          </a:p>
          <a:p>
            <a:pPr algn="ctr">
              <a:lnSpc>
                <a:spcPct val="125000"/>
              </a:lnSpc>
            </a:pPr>
            <a:endParaRPr lang="en-US" sz="3200" dirty="0"/>
          </a:p>
          <a:p>
            <a:pPr marL="2114550" lvl="3" indent="-742950">
              <a:buAutoNum type="arabicPeriod"/>
            </a:pPr>
            <a:r>
              <a:rPr lang="en-US" sz="3600" dirty="0"/>
              <a:t>Self-management and improvement</a:t>
            </a:r>
            <a:endParaRPr lang="tr-TR" sz="3600" dirty="0"/>
          </a:p>
          <a:p>
            <a:pPr marL="2114550" lvl="3" indent="-742950">
              <a:buAutoNum type="arabicPeriod"/>
            </a:pPr>
            <a:r>
              <a:rPr lang="en-US" sz="3600" dirty="0"/>
              <a:t>Using the human, machine, automation relationship</a:t>
            </a:r>
            <a:endParaRPr lang="tr-TR" sz="3600" dirty="0"/>
          </a:p>
          <a:p>
            <a:pPr marL="2114550" lvl="3" indent="-742950">
              <a:buAutoNum type="arabicPeriod"/>
            </a:pPr>
            <a:r>
              <a:rPr lang="tr-TR" sz="3600" dirty="0"/>
              <a:t>Establishing t</a:t>
            </a:r>
            <a:r>
              <a:rPr lang="en-US" sz="3600" dirty="0" err="1"/>
              <a:t>eam</a:t>
            </a:r>
            <a:r>
              <a:rPr lang="tr-TR" sz="3600" dirty="0"/>
              <a:t>-</a:t>
            </a:r>
            <a:r>
              <a:rPr lang="en-US" sz="3600" dirty="0"/>
              <a:t>work</a:t>
            </a:r>
            <a:endParaRPr lang="tr-TR" sz="3600" dirty="0"/>
          </a:p>
          <a:p>
            <a:pPr marL="2114550" lvl="3" indent="-742950">
              <a:buAutoNum type="arabicPeriod"/>
            </a:pPr>
            <a:r>
              <a:rPr lang="en-US" sz="3600" dirty="0"/>
              <a:t>Managing tasks and solving problems</a:t>
            </a:r>
            <a:endParaRPr lang="tr-TR" sz="3600" dirty="0"/>
          </a:p>
          <a:p>
            <a:pPr marL="2114550" lvl="3" indent="-742950">
              <a:buAutoNum type="arabicPeriod"/>
            </a:pPr>
            <a:r>
              <a:rPr lang="en-US" sz="3600" dirty="0"/>
              <a:t>Using references</a:t>
            </a:r>
            <a:r>
              <a:rPr lang="tr-TR" sz="3600" dirty="0"/>
              <a:t> for details</a:t>
            </a:r>
          </a:p>
          <a:p>
            <a:pPr marL="2114550" lvl="3" indent="-742950">
              <a:buAutoNum type="arabicPeriod"/>
            </a:pPr>
            <a:r>
              <a:rPr lang="en-US" sz="3600" dirty="0"/>
              <a:t>Implementing the procedures</a:t>
            </a:r>
            <a:endParaRPr lang="tr-TR" sz="3600" dirty="0"/>
          </a:p>
          <a:p>
            <a:pPr marL="2114550" lvl="3" indent="-742950">
              <a:buAutoNum type="arabicPeriod"/>
            </a:pPr>
            <a:r>
              <a:rPr lang="en-US" sz="3600" dirty="0"/>
              <a:t>Generating creative ideas and designs</a:t>
            </a:r>
            <a:endParaRPr lang="tr-TR" sz="3200" dirty="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layt Numarası Yer Tutucusu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FCEE65-DD1C-4730-B23E-A3D1B3A7F087}" type="slidenum">
              <a:rPr kumimoji="0" lang="en-US" sz="24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24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627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9EB8F57B-5E53-B341-E126-84852BC7B4FC}"/>
              </a:ext>
            </a:extLst>
          </p:cNvPr>
          <p:cNvSpPr txBox="1"/>
          <p:nvPr/>
        </p:nvSpPr>
        <p:spPr>
          <a:xfrm>
            <a:off x="1111624" y="882720"/>
            <a:ext cx="10219764" cy="3726789"/>
          </a:xfrm>
          <a:prstGeom prst="rect">
            <a:avLst/>
          </a:prstGeom>
          <a:noFill/>
        </p:spPr>
        <p:txBody>
          <a:bodyPr wrap="square">
            <a:spAutoFit/>
          </a:bodyPr>
          <a:lstStyle/>
          <a:p>
            <a:pPr algn="just">
              <a:lnSpc>
                <a:spcPct val="200000"/>
              </a:lnSpc>
              <a:spcAft>
                <a:spcPts val="800"/>
              </a:spcAft>
            </a:pPr>
            <a:r>
              <a:rPr lang="en-US" sz="2400" b="1" u="sng" kern="100" dirty="0">
                <a:effectLst/>
                <a:latin typeface="Arial" panose="020B0604020202020204" pitchFamily="34" charset="0"/>
                <a:ea typeface="Calibri" panose="020F0502020204030204" pitchFamily="34" charset="0"/>
                <a:cs typeface="Times New Roman" panose="02020603050405020304" pitchFamily="18" charset="0"/>
              </a:rPr>
              <a:t>ENGINE AND BRIDGE CONTROL CONSOLE</a:t>
            </a:r>
            <a:endParaRPr lang="tr-TR" sz="2400" b="1" u="sng"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This will be the menu we will use in machine lessons after learning the system. I am closing it for now. There is a balloon outside of it. Keep it always open. I told you a little while ago in 3D, if this is closed, when you stand on any system, I open it, let me open a page from SYS.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Look, I'm coming at it because I turned it off...Because I turned it off, it doesn't tell me what it is, and if I turn it on, it will tell me what it is.</a:t>
            </a:r>
            <a:endParaRPr lang="tr-TR"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3471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9" name="Rectangle 18">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6" name="Resim 5" descr="ekran görüntüsü, bilgisayar, multimedya yazılımı, grafik yazılımı içeren bir resim&#10;&#10;Açıklama otomatik olarak oluşturuldu">
            <a:extLst>
              <a:ext uri="{FF2B5EF4-FFF2-40B4-BE49-F238E27FC236}">
                <a16:creationId xmlns:a16="http://schemas.microsoft.com/office/drawing/2014/main" id="{B5F8954D-D630-3B67-7DD4-B94912153C2F}"/>
              </a:ext>
            </a:extLst>
          </p:cNvPr>
          <p:cNvPicPr>
            <a:picLocks noChangeAspect="1"/>
          </p:cNvPicPr>
          <p:nvPr/>
        </p:nvPicPr>
        <p:blipFill rotWithShape="1">
          <a:blip r:embed="rId2">
            <a:alphaModFix amt="59000"/>
          </a:blip>
          <a:srcRect r="428" b="2"/>
          <a:stretch/>
        </p:blipFill>
        <p:spPr>
          <a:xfrm>
            <a:off x="20" y="-7624"/>
            <a:ext cx="12191981" cy="6887365"/>
          </a:xfrm>
          <a:prstGeom prst="rect">
            <a:avLst/>
          </a:prstGeom>
        </p:spPr>
      </p:pic>
    </p:spTree>
    <p:extLst>
      <p:ext uri="{BB962C8B-B14F-4D97-AF65-F5344CB8AC3E}">
        <p14:creationId xmlns:p14="http://schemas.microsoft.com/office/powerpoint/2010/main" val="923068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8C9D5305-FE31-F365-FD74-0898D88D9FFF}"/>
              </a:ext>
            </a:extLst>
          </p:cNvPr>
          <p:cNvSpPr txBox="1"/>
          <p:nvPr/>
        </p:nvSpPr>
        <p:spPr>
          <a:xfrm>
            <a:off x="459980" y="377572"/>
            <a:ext cx="10488705" cy="3697487"/>
          </a:xfrm>
          <a:prstGeom prst="rect">
            <a:avLst/>
          </a:prstGeom>
          <a:noFill/>
        </p:spPr>
        <p:txBody>
          <a:bodyPr wrap="square">
            <a:spAutoFit/>
          </a:bodyPr>
          <a:lstStyle/>
          <a:p>
            <a:pPr algn="just">
              <a:lnSpc>
                <a:spcPct val="200000"/>
              </a:lnSpc>
              <a:spcAft>
                <a:spcPts val="800"/>
              </a:spcAft>
            </a:pPr>
            <a:r>
              <a:rPr lang="en-US" sz="2000" dirty="0">
                <a:effectLst/>
                <a:latin typeface="Arial" panose="020B0604020202020204" pitchFamily="34" charset="0"/>
                <a:ea typeface="Calibri" panose="020F0502020204030204" pitchFamily="34" charset="0"/>
              </a:rPr>
              <a:t>We will do all our operations on the pages we see below. There are 15 pages here. Let me say it very briefly. BCC is called bridge control consol. You can see the menus on the bridge that we can use under this page. There are these under the BCC page. BCC A has the rudder. BBC B has the main engine control. BCC C has the fire alarm panel. And underneath there are inert cards. And under that is the local fire control repeater panel.</a:t>
            </a:r>
            <a:r>
              <a:rPr lang="en-US" sz="2000" b="1" u="sng" dirty="0">
                <a:effectLst/>
                <a:latin typeface="Arial" panose="020B0604020202020204" pitchFamily="34" charset="0"/>
                <a:ea typeface="Calibri" panose="020F0502020204030204" pitchFamily="34" charset="0"/>
              </a:rPr>
              <a:t> The first page is the bridge control console. </a:t>
            </a:r>
            <a:endParaRPr sz="2000" b="1" u="sng" dirty="0"/>
          </a:p>
        </p:txBody>
      </p:sp>
      <p:sp>
        <p:nvSpPr>
          <p:cNvPr id="4" name="Metin kutusu 3">
            <a:extLst>
              <a:ext uri="{FF2B5EF4-FFF2-40B4-BE49-F238E27FC236}">
                <a16:creationId xmlns:a16="http://schemas.microsoft.com/office/drawing/2014/main" id="{7C71B6DB-F082-C3A4-318E-3EE9FD59FDB8}"/>
              </a:ext>
            </a:extLst>
          </p:cNvPr>
          <p:cNvSpPr txBox="1"/>
          <p:nvPr/>
        </p:nvSpPr>
        <p:spPr>
          <a:xfrm>
            <a:off x="459980" y="4075059"/>
            <a:ext cx="10488705" cy="2000548"/>
          </a:xfrm>
          <a:prstGeom prst="rect">
            <a:avLst/>
          </a:prstGeom>
          <a:noFill/>
        </p:spPr>
        <p:txBody>
          <a:bodyPr wrap="square">
            <a:spAutoFit/>
          </a:bodyPr>
          <a:lstStyle/>
          <a:p>
            <a:pPr algn="just"/>
            <a:r>
              <a:rPr lang="en-US" sz="2400" b="1" u="sng" dirty="0">
                <a:effectLst/>
                <a:latin typeface="Arial" panose="020B0604020202020204" pitchFamily="34" charset="0"/>
                <a:ea typeface="Calibri" panose="020F0502020204030204" pitchFamily="34" charset="0"/>
              </a:rPr>
              <a:t>The second page is the engine control console. </a:t>
            </a:r>
            <a:r>
              <a:rPr lang="en-US" sz="2400" b="1" u="sng" dirty="0">
                <a:latin typeface="Arial" panose="020B0604020202020204" pitchFamily="34" charset="0"/>
                <a:ea typeface="Calibri" panose="020F0502020204030204" pitchFamily="34" charset="0"/>
              </a:rPr>
              <a:t> </a:t>
            </a:r>
            <a:r>
              <a:rPr lang="en-US" sz="2400" dirty="0">
                <a:latin typeface="Arial" panose="020B0604020202020204" pitchFamily="34" charset="0"/>
                <a:ea typeface="Calibri" panose="020F0502020204030204" pitchFamily="34" charset="0"/>
              </a:rPr>
              <a:t>It</a:t>
            </a:r>
            <a:r>
              <a:rPr lang="en-US" sz="2400" dirty="0">
                <a:effectLst/>
                <a:latin typeface="Arial" panose="020B0604020202020204" pitchFamily="34" charset="0"/>
                <a:ea typeface="Calibri" panose="020F0502020204030204" pitchFamily="34" charset="0"/>
              </a:rPr>
              <a:t> has already given a picture of the engine control at the front. And if we go below it, if we open the engine control console A panel, as you can see, the panel came first. What's on this panel? It says engine control section A. Here he showed the circuits of the cargo pumps</a:t>
            </a:r>
            <a:r>
              <a:rPr lang="en-US" sz="2800" dirty="0">
                <a:effectLst/>
                <a:latin typeface="Arial" panose="020B0604020202020204" pitchFamily="34" charset="0"/>
                <a:ea typeface="Calibri" panose="020F0502020204030204" pitchFamily="34" charset="0"/>
              </a:rPr>
              <a:t>. </a:t>
            </a:r>
            <a:endParaRPr sz="2800" dirty="0"/>
          </a:p>
        </p:txBody>
      </p:sp>
    </p:spTree>
    <p:extLst>
      <p:ext uri="{BB962C8B-B14F-4D97-AF65-F5344CB8AC3E}">
        <p14:creationId xmlns:p14="http://schemas.microsoft.com/office/powerpoint/2010/main" val="3917151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FC34F483-029C-8F23-BF11-F70057728650}"/>
              </a:ext>
            </a:extLst>
          </p:cNvPr>
          <p:cNvSpPr txBox="1"/>
          <p:nvPr/>
        </p:nvSpPr>
        <p:spPr>
          <a:xfrm>
            <a:off x="681317" y="831424"/>
            <a:ext cx="10865223" cy="3542124"/>
          </a:xfrm>
          <a:prstGeom prst="rect">
            <a:avLst/>
          </a:prstGeom>
          <a:noFill/>
        </p:spPr>
        <p:txBody>
          <a:bodyPr wrap="square">
            <a:spAutoFit/>
          </a:bodyPr>
          <a:lstStyle/>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look, press that balloon at the top right of your screen, it should be green. And when you are in this state, when you are standing on any system…</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And you were going to tell me what this is. What's he saying now? Number one was the number one main seawater pump…</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200000"/>
              </a:lnSpc>
              <a:spcAft>
                <a:spcPts val="800"/>
              </a:spcAft>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If you double click on it, I double clicked. We open the local panel of this pump. See what it says above? Push button Panel one…</a:t>
            </a:r>
            <a:endParaRPr lang="tr-TR"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74697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952</Words>
  <Application>Microsoft Macintosh PowerPoint</Application>
  <PresentationFormat>Geniş ekran</PresentationFormat>
  <Paragraphs>61</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Calibri</vt:lpstr>
      <vt:lpstr>Calibri Light</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Mustafa Taner ALBAYRAK</dc:creator>
  <cp:lastModifiedBy>Mustafa Taner ALBAYRAK</cp:lastModifiedBy>
  <cp:revision>1</cp:revision>
  <dcterms:created xsi:type="dcterms:W3CDTF">2023-11-22T12:02:44Z</dcterms:created>
  <dcterms:modified xsi:type="dcterms:W3CDTF">2023-11-22T12:58:36Z</dcterms:modified>
</cp:coreProperties>
</file>