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8" r:id="rId7"/>
    <p:sldId id="263" r:id="rId8"/>
    <p:sldId id="264" r:id="rId9"/>
    <p:sldId id="269" r:id="rId10"/>
    <p:sldId id="265" r:id="rId11"/>
    <p:sldId id="266" r:id="rId12"/>
    <p:sldId id="267" r:id="rId13"/>
    <p:sldId id="262"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55219C-AABF-FC4F-90DC-65174B1E134E}" v="5" dt="2023-11-22T12:27:10.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309"/>
    <p:restoredTop sz="94694"/>
  </p:normalViewPr>
  <p:slideViewPr>
    <p:cSldViewPr snapToGrid="0">
      <p:cViewPr varScale="1">
        <p:scale>
          <a:sx n="55" d="100"/>
          <a:sy n="55" d="100"/>
        </p:scale>
        <p:origin x="208" y="15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stafa Taner ALBAYRAK" userId="4c60381a-6f1b-4e07-998b-92cd36ec6cf0" providerId="ADAL" clId="{BB55219C-AABF-FC4F-90DC-65174B1E134E}"/>
    <pc:docChg chg="custSel addSld delSld modSld">
      <pc:chgData name="Mustafa Taner ALBAYRAK" userId="4c60381a-6f1b-4e07-998b-92cd36ec6cf0" providerId="ADAL" clId="{BB55219C-AABF-FC4F-90DC-65174B1E134E}" dt="2023-11-22T12:30:18.519" v="131" actId="20577"/>
      <pc:docMkLst>
        <pc:docMk/>
      </pc:docMkLst>
      <pc:sldChg chg="del">
        <pc:chgData name="Mustafa Taner ALBAYRAK" userId="4c60381a-6f1b-4e07-998b-92cd36ec6cf0" providerId="ADAL" clId="{BB55219C-AABF-FC4F-90DC-65174B1E134E}" dt="2023-11-22T12:17:55.266" v="0" actId="2696"/>
        <pc:sldMkLst>
          <pc:docMk/>
          <pc:sldMk cId="1972611549" sldId="256"/>
        </pc:sldMkLst>
      </pc:sldChg>
      <pc:sldChg chg="modSp mod">
        <pc:chgData name="Mustafa Taner ALBAYRAK" userId="4c60381a-6f1b-4e07-998b-92cd36ec6cf0" providerId="ADAL" clId="{BB55219C-AABF-FC4F-90DC-65174B1E134E}" dt="2023-11-22T12:18:18.055" v="23" actId="20577"/>
        <pc:sldMkLst>
          <pc:docMk/>
          <pc:sldMk cId="3728951782" sldId="257"/>
        </pc:sldMkLst>
        <pc:spChg chg="mod">
          <ac:chgData name="Mustafa Taner ALBAYRAK" userId="4c60381a-6f1b-4e07-998b-92cd36ec6cf0" providerId="ADAL" clId="{BB55219C-AABF-FC4F-90DC-65174B1E134E}" dt="2023-11-22T12:18:18.055" v="23" actId="20577"/>
          <ac:spMkLst>
            <pc:docMk/>
            <pc:sldMk cId="3728951782" sldId="257"/>
            <ac:spMk id="2" creationId="{00000000-0000-0000-0000-000000000000}"/>
          </ac:spMkLst>
        </pc:spChg>
      </pc:sldChg>
      <pc:sldChg chg="modSp mod">
        <pc:chgData name="Mustafa Taner ALBAYRAK" userId="4c60381a-6f1b-4e07-998b-92cd36ec6cf0" providerId="ADAL" clId="{BB55219C-AABF-FC4F-90DC-65174B1E134E}" dt="2023-11-22T12:18:50.052" v="34" actId="20577"/>
        <pc:sldMkLst>
          <pc:docMk/>
          <pc:sldMk cId="2628764427" sldId="258"/>
        </pc:sldMkLst>
        <pc:spChg chg="mod">
          <ac:chgData name="Mustafa Taner ALBAYRAK" userId="4c60381a-6f1b-4e07-998b-92cd36ec6cf0" providerId="ADAL" clId="{BB55219C-AABF-FC4F-90DC-65174B1E134E}" dt="2023-11-22T12:18:50.052" v="34" actId="20577"/>
          <ac:spMkLst>
            <pc:docMk/>
            <pc:sldMk cId="2628764427" sldId="258"/>
            <ac:spMk id="2" creationId="{00000000-0000-0000-0000-000000000000}"/>
          </ac:spMkLst>
        </pc:spChg>
      </pc:sldChg>
      <pc:sldChg chg="modSp mod">
        <pc:chgData name="Mustafa Taner ALBAYRAK" userId="4c60381a-6f1b-4e07-998b-92cd36ec6cf0" providerId="ADAL" clId="{BB55219C-AABF-FC4F-90DC-65174B1E134E}" dt="2023-11-22T12:19:07.117" v="44" actId="20577"/>
        <pc:sldMkLst>
          <pc:docMk/>
          <pc:sldMk cId="1243866177" sldId="259"/>
        </pc:sldMkLst>
        <pc:spChg chg="mod">
          <ac:chgData name="Mustafa Taner ALBAYRAK" userId="4c60381a-6f1b-4e07-998b-92cd36ec6cf0" providerId="ADAL" clId="{BB55219C-AABF-FC4F-90DC-65174B1E134E}" dt="2023-11-22T12:19:07.117" v="44" actId="20577"/>
          <ac:spMkLst>
            <pc:docMk/>
            <pc:sldMk cId="1243866177" sldId="259"/>
            <ac:spMk id="2" creationId="{00000000-0000-0000-0000-000000000000}"/>
          </ac:spMkLst>
        </pc:spChg>
      </pc:sldChg>
      <pc:sldChg chg="modSp mod">
        <pc:chgData name="Mustafa Taner ALBAYRAK" userId="4c60381a-6f1b-4e07-998b-92cd36ec6cf0" providerId="ADAL" clId="{BB55219C-AABF-FC4F-90DC-65174B1E134E}" dt="2023-11-22T12:19:37.482" v="54" actId="20577"/>
        <pc:sldMkLst>
          <pc:docMk/>
          <pc:sldMk cId="1536089877" sldId="260"/>
        </pc:sldMkLst>
        <pc:spChg chg="mod">
          <ac:chgData name="Mustafa Taner ALBAYRAK" userId="4c60381a-6f1b-4e07-998b-92cd36ec6cf0" providerId="ADAL" clId="{BB55219C-AABF-FC4F-90DC-65174B1E134E}" dt="2023-11-22T12:19:37.482" v="54" actId="20577"/>
          <ac:spMkLst>
            <pc:docMk/>
            <pc:sldMk cId="1536089877" sldId="260"/>
            <ac:spMk id="2" creationId="{00000000-0000-0000-0000-000000000000}"/>
          </ac:spMkLst>
        </pc:spChg>
      </pc:sldChg>
      <pc:sldChg chg="del">
        <pc:chgData name="Mustafa Taner ALBAYRAK" userId="4c60381a-6f1b-4e07-998b-92cd36ec6cf0" providerId="ADAL" clId="{BB55219C-AABF-FC4F-90DC-65174B1E134E}" dt="2023-11-22T12:20:29.628" v="63" actId="2696"/>
        <pc:sldMkLst>
          <pc:docMk/>
          <pc:sldMk cId="1133471457" sldId="263"/>
        </pc:sldMkLst>
      </pc:sldChg>
      <pc:sldChg chg="addSp modSp new mod">
        <pc:chgData name="Mustafa Taner ALBAYRAK" userId="4c60381a-6f1b-4e07-998b-92cd36ec6cf0" providerId="ADAL" clId="{BB55219C-AABF-FC4F-90DC-65174B1E134E}" dt="2023-11-22T12:26:08.731" v="68" actId="14100"/>
        <pc:sldMkLst>
          <pc:docMk/>
          <pc:sldMk cId="2160134711" sldId="263"/>
        </pc:sldMkLst>
        <pc:picChg chg="add mod">
          <ac:chgData name="Mustafa Taner ALBAYRAK" userId="4c60381a-6f1b-4e07-998b-92cd36ec6cf0" providerId="ADAL" clId="{BB55219C-AABF-FC4F-90DC-65174B1E134E}" dt="2023-11-22T12:26:08.731" v="68" actId="14100"/>
          <ac:picMkLst>
            <pc:docMk/>
            <pc:sldMk cId="2160134711" sldId="263"/>
            <ac:picMk id="3" creationId="{B21FF05E-25A8-7047-08CF-E2147E76A0BD}"/>
          </ac:picMkLst>
        </pc:picChg>
      </pc:sldChg>
      <pc:sldChg chg="addSp modSp new mod setBg">
        <pc:chgData name="Mustafa Taner ALBAYRAK" userId="4c60381a-6f1b-4e07-998b-92cd36ec6cf0" providerId="ADAL" clId="{BB55219C-AABF-FC4F-90DC-65174B1E134E}" dt="2023-11-22T12:26:29.914" v="73" actId="26606"/>
        <pc:sldMkLst>
          <pc:docMk/>
          <pc:sldMk cId="977463732" sldId="264"/>
        </pc:sldMkLst>
        <pc:spChg chg="add">
          <ac:chgData name="Mustafa Taner ALBAYRAK" userId="4c60381a-6f1b-4e07-998b-92cd36ec6cf0" providerId="ADAL" clId="{BB55219C-AABF-FC4F-90DC-65174B1E134E}" dt="2023-11-22T12:26:29.914" v="73" actId="26606"/>
          <ac:spMkLst>
            <pc:docMk/>
            <pc:sldMk cId="977463732" sldId="264"/>
            <ac:spMk id="8" creationId="{42A4FC2C-047E-45A5-965D-8E1E3BF09BC6}"/>
          </ac:spMkLst>
        </pc:spChg>
        <pc:picChg chg="add mod">
          <ac:chgData name="Mustafa Taner ALBAYRAK" userId="4c60381a-6f1b-4e07-998b-92cd36ec6cf0" providerId="ADAL" clId="{BB55219C-AABF-FC4F-90DC-65174B1E134E}" dt="2023-11-22T12:26:29.914" v="73" actId="26606"/>
          <ac:picMkLst>
            <pc:docMk/>
            <pc:sldMk cId="977463732" sldId="264"/>
            <ac:picMk id="3" creationId="{CA87B07B-B662-B53D-C674-CF76115B16D8}"/>
          </ac:picMkLst>
        </pc:picChg>
      </pc:sldChg>
      <pc:sldChg chg="del">
        <pc:chgData name="Mustafa Taner ALBAYRAK" userId="4c60381a-6f1b-4e07-998b-92cd36ec6cf0" providerId="ADAL" clId="{BB55219C-AABF-FC4F-90DC-65174B1E134E}" dt="2023-11-22T12:20:20.078" v="60" actId="2696"/>
        <pc:sldMkLst>
          <pc:docMk/>
          <pc:sldMk cId="3917151309" sldId="264"/>
        </pc:sldMkLst>
      </pc:sldChg>
      <pc:sldChg chg="addSp modSp new mod setBg">
        <pc:chgData name="Mustafa Taner ALBAYRAK" userId="4c60381a-6f1b-4e07-998b-92cd36ec6cf0" providerId="ADAL" clId="{BB55219C-AABF-FC4F-90DC-65174B1E134E}" dt="2023-11-22T12:26:45.400" v="77" actId="26606"/>
        <pc:sldMkLst>
          <pc:docMk/>
          <pc:sldMk cId="534506740" sldId="265"/>
        </pc:sldMkLst>
        <pc:spChg chg="add">
          <ac:chgData name="Mustafa Taner ALBAYRAK" userId="4c60381a-6f1b-4e07-998b-92cd36ec6cf0" providerId="ADAL" clId="{BB55219C-AABF-FC4F-90DC-65174B1E134E}" dt="2023-11-22T12:26:45.400" v="77" actId="26606"/>
          <ac:spMkLst>
            <pc:docMk/>
            <pc:sldMk cId="534506740" sldId="265"/>
            <ac:spMk id="8" creationId="{42A4FC2C-047E-45A5-965D-8E1E3BF09BC6}"/>
          </ac:spMkLst>
        </pc:spChg>
        <pc:picChg chg="add mod">
          <ac:chgData name="Mustafa Taner ALBAYRAK" userId="4c60381a-6f1b-4e07-998b-92cd36ec6cf0" providerId="ADAL" clId="{BB55219C-AABF-FC4F-90DC-65174B1E134E}" dt="2023-11-22T12:26:45.400" v="77" actId="26606"/>
          <ac:picMkLst>
            <pc:docMk/>
            <pc:sldMk cId="534506740" sldId="265"/>
            <ac:picMk id="3" creationId="{C8107A2A-F342-084E-6FA8-6E3453180956}"/>
          </ac:picMkLst>
        </pc:picChg>
      </pc:sldChg>
      <pc:sldChg chg="del">
        <pc:chgData name="Mustafa Taner ALBAYRAK" userId="4c60381a-6f1b-4e07-998b-92cd36ec6cf0" providerId="ADAL" clId="{BB55219C-AABF-FC4F-90DC-65174B1E134E}" dt="2023-11-22T12:20:18.414" v="59" actId="2696"/>
        <pc:sldMkLst>
          <pc:docMk/>
          <pc:sldMk cId="607469795" sldId="265"/>
        </pc:sldMkLst>
      </pc:sldChg>
      <pc:sldChg chg="addSp modSp new mod setBg">
        <pc:chgData name="Mustafa Taner ALBAYRAK" userId="4c60381a-6f1b-4e07-998b-92cd36ec6cf0" providerId="ADAL" clId="{BB55219C-AABF-FC4F-90DC-65174B1E134E}" dt="2023-11-22T12:26:58.844" v="81" actId="26606"/>
        <pc:sldMkLst>
          <pc:docMk/>
          <pc:sldMk cId="1507068078" sldId="266"/>
        </pc:sldMkLst>
        <pc:spChg chg="add">
          <ac:chgData name="Mustafa Taner ALBAYRAK" userId="4c60381a-6f1b-4e07-998b-92cd36ec6cf0" providerId="ADAL" clId="{BB55219C-AABF-FC4F-90DC-65174B1E134E}" dt="2023-11-22T12:26:58.844" v="81" actId="26606"/>
          <ac:spMkLst>
            <pc:docMk/>
            <pc:sldMk cId="1507068078" sldId="266"/>
            <ac:spMk id="8" creationId="{42A4FC2C-047E-45A5-965D-8E1E3BF09BC6}"/>
          </ac:spMkLst>
        </pc:spChg>
        <pc:picChg chg="add mod">
          <ac:chgData name="Mustafa Taner ALBAYRAK" userId="4c60381a-6f1b-4e07-998b-92cd36ec6cf0" providerId="ADAL" clId="{BB55219C-AABF-FC4F-90DC-65174B1E134E}" dt="2023-11-22T12:26:58.844" v="81" actId="26606"/>
          <ac:picMkLst>
            <pc:docMk/>
            <pc:sldMk cId="1507068078" sldId="266"/>
            <ac:picMk id="3" creationId="{D0F057A2-F409-638E-B36F-670A8032839C}"/>
          </ac:picMkLst>
        </pc:picChg>
      </pc:sldChg>
      <pc:sldChg chg="del">
        <pc:chgData name="Mustafa Taner ALBAYRAK" userId="4c60381a-6f1b-4e07-998b-92cd36ec6cf0" providerId="ADAL" clId="{BB55219C-AABF-FC4F-90DC-65174B1E134E}" dt="2023-11-22T12:20:15.610" v="57" actId="2696"/>
        <pc:sldMkLst>
          <pc:docMk/>
          <pc:sldMk cId="3261913279" sldId="266"/>
        </pc:sldMkLst>
      </pc:sldChg>
      <pc:sldChg chg="del">
        <pc:chgData name="Mustafa Taner ALBAYRAK" userId="4c60381a-6f1b-4e07-998b-92cd36ec6cf0" providerId="ADAL" clId="{BB55219C-AABF-FC4F-90DC-65174B1E134E}" dt="2023-11-22T12:20:17.208" v="58" actId="2696"/>
        <pc:sldMkLst>
          <pc:docMk/>
          <pc:sldMk cId="1927835534" sldId="267"/>
        </pc:sldMkLst>
      </pc:sldChg>
      <pc:sldChg chg="addSp modSp new mod setBg">
        <pc:chgData name="Mustafa Taner ALBAYRAK" userId="4c60381a-6f1b-4e07-998b-92cd36ec6cf0" providerId="ADAL" clId="{BB55219C-AABF-FC4F-90DC-65174B1E134E}" dt="2023-11-22T12:27:13.832" v="85" actId="26606"/>
        <pc:sldMkLst>
          <pc:docMk/>
          <pc:sldMk cId="3770559044" sldId="267"/>
        </pc:sldMkLst>
        <pc:spChg chg="add">
          <ac:chgData name="Mustafa Taner ALBAYRAK" userId="4c60381a-6f1b-4e07-998b-92cd36ec6cf0" providerId="ADAL" clId="{BB55219C-AABF-FC4F-90DC-65174B1E134E}" dt="2023-11-22T12:27:13.832" v="85" actId="26606"/>
          <ac:spMkLst>
            <pc:docMk/>
            <pc:sldMk cId="3770559044" sldId="267"/>
            <ac:spMk id="8" creationId="{42A4FC2C-047E-45A5-965D-8E1E3BF09BC6}"/>
          </ac:spMkLst>
        </pc:spChg>
        <pc:picChg chg="add mod">
          <ac:chgData name="Mustafa Taner ALBAYRAK" userId="4c60381a-6f1b-4e07-998b-92cd36ec6cf0" providerId="ADAL" clId="{BB55219C-AABF-FC4F-90DC-65174B1E134E}" dt="2023-11-22T12:27:13.832" v="85" actId="26606"/>
          <ac:picMkLst>
            <pc:docMk/>
            <pc:sldMk cId="3770559044" sldId="267"/>
            <ac:picMk id="3" creationId="{B96F1706-B2F2-1ABE-FD59-6478D5917337}"/>
          </ac:picMkLst>
        </pc:picChg>
      </pc:sldChg>
      <pc:sldChg chg="addSp modSp new mod">
        <pc:chgData name="Mustafa Taner ALBAYRAK" userId="4c60381a-6f1b-4e07-998b-92cd36ec6cf0" providerId="ADAL" clId="{BB55219C-AABF-FC4F-90DC-65174B1E134E}" dt="2023-11-22T12:28:38.714" v="119" actId="20577"/>
        <pc:sldMkLst>
          <pc:docMk/>
          <pc:sldMk cId="79289785" sldId="268"/>
        </pc:sldMkLst>
        <pc:spChg chg="add mod">
          <ac:chgData name="Mustafa Taner ALBAYRAK" userId="4c60381a-6f1b-4e07-998b-92cd36ec6cf0" providerId="ADAL" clId="{BB55219C-AABF-FC4F-90DC-65174B1E134E}" dt="2023-11-22T12:28:38.714" v="119" actId="20577"/>
          <ac:spMkLst>
            <pc:docMk/>
            <pc:sldMk cId="79289785" sldId="268"/>
            <ac:spMk id="3" creationId="{9535B437-D196-2B66-268C-050D4B910328}"/>
          </ac:spMkLst>
        </pc:spChg>
      </pc:sldChg>
      <pc:sldChg chg="del">
        <pc:chgData name="Mustafa Taner ALBAYRAK" userId="4c60381a-6f1b-4e07-998b-92cd36ec6cf0" providerId="ADAL" clId="{BB55219C-AABF-FC4F-90DC-65174B1E134E}" dt="2023-11-22T12:20:12.374" v="55" actId="2696"/>
        <pc:sldMkLst>
          <pc:docMk/>
          <pc:sldMk cId="1909408548" sldId="268"/>
        </pc:sldMkLst>
      </pc:sldChg>
      <pc:sldChg chg="addSp modSp new mod">
        <pc:chgData name="Mustafa Taner ALBAYRAK" userId="4c60381a-6f1b-4e07-998b-92cd36ec6cf0" providerId="ADAL" clId="{BB55219C-AABF-FC4F-90DC-65174B1E134E}" dt="2023-11-22T12:30:18.519" v="131" actId="20577"/>
        <pc:sldMkLst>
          <pc:docMk/>
          <pc:sldMk cId="180194072" sldId="269"/>
        </pc:sldMkLst>
        <pc:spChg chg="add mod">
          <ac:chgData name="Mustafa Taner ALBAYRAK" userId="4c60381a-6f1b-4e07-998b-92cd36ec6cf0" providerId="ADAL" clId="{BB55219C-AABF-FC4F-90DC-65174B1E134E}" dt="2023-11-22T12:30:18.519" v="131" actId="20577"/>
          <ac:spMkLst>
            <pc:docMk/>
            <pc:sldMk cId="180194072" sldId="269"/>
            <ac:spMk id="3" creationId="{F6E41F51-2BC5-2533-8795-A876940A6EC5}"/>
          </ac:spMkLst>
        </pc:spChg>
      </pc:sldChg>
      <pc:sldChg chg="del">
        <pc:chgData name="Mustafa Taner ALBAYRAK" userId="4c60381a-6f1b-4e07-998b-92cd36ec6cf0" providerId="ADAL" clId="{BB55219C-AABF-FC4F-90DC-65174B1E134E}" dt="2023-11-22T12:20:21.604" v="61" actId="2696"/>
        <pc:sldMkLst>
          <pc:docMk/>
          <pc:sldMk cId="923068112" sldId="269"/>
        </pc:sldMkLst>
      </pc:sldChg>
      <pc:sldChg chg="del">
        <pc:chgData name="Mustafa Taner ALBAYRAK" userId="4c60381a-6f1b-4e07-998b-92cd36ec6cf0" providerId="ADAL" clId="{BB55219C-AABF-FC4F-90DC-65174B1E134E}" dt="2023-11-22T12:20:23.305" v="62" actId="2696"/>
        <pc:sldMkLst>
          <pc:docMk/>
          <pc:sldMk cId="3310962301" sldId="270"/>
        </pc:sldMkLst>
      </pc:sldChg>
      <pc:sldChg chg="del">
        <pc:chgData name="Mustafa Taner ALBAYRAK" userId="4c60381a-6f1b-4e07-998b-92cd36ec6cf0" providerId="ADAL" clId="{BB55219C-AABF-FC4F-90DC-65174B1E134E}" dt="2023-11-22T12:20:14.350" v="56" actId="2696"/>
        <pc:sldMkLst>
          <pc:docMk/>
          <pc:sldMk cId="3034777017" sldId="27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5CD4D0-7728-6153-7646-CF0E4DCFDE0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a:p>
        </p:txBody>
      </p:sp>
      <p:sp>
        <p:nvSpPr>
          <p:cNvPr id="3" name="Alt Başlık 2">
            <a:extLst>
              <a:ext uri="{FF2B5EF4-FFF2-40B4-BE49-F238E27FC236}">
                <a16:creationId xmlns:a16="http://schemas.microsoft.com/office/drawing/2014/main" id="{15EA0753-BADB-5A6B-8CCB-7323FFB031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a:p>
        </p:txBody>
      </p:sp>
      <p:sp>
        <p:nvSpPr>
          <p:cNvPr id="4" name="Veri Yer Tutucusu 3">
            <a:extLst>
              <a:ext uri="{FF2B5EF4-FFF2-40B4-BE49-F238E27FC236}">
                <a16:creationId xmlns:a16="http://schemas.microsoft.com/office/drawing/2014/main" id="{81C81897-80DA-B5EB-6372-21C7F64A8ABB}"/>
              </a:ext>
            </a:extLst>
          </p:cNvPr>
          <p:cNvSpPr>
            <a:spLocks noGrp="1"/>
          </p:cNvSpPr>
          <p:nvPr>
            <p:ph type="dt" sz="half" idx="10"/>
          </p:nvPr>
        </p:nvSpPr>
        <p:spPr/>
        <p:txBody>
          <a:bodyPr/>
          <a:lstStyle/>
          <a:p>
            <a:fld id="{B2166F77-7671-0442-8761-63A8459AB1E0}" type="datetimeFigureOut">
              <a:rPr lang="tr-TR" smtClean="0"/>
              <a:t>22.11.2023</a:t>
            </a:fld>
            <a:endParaRPr lang="tr-TR"/>
          </a:p>
        </p:txBody>
      </p:sp>
      <p:sp>
        <p:nvSpPr>
          <p:cNvPr id="5" name="Alt Bilgi Yer Tutucusu 4">
            <a:extLst>
              <a:ext uri="{FF2B5EF4-FFF2-40B4-BE49-F238E27FC236}">
                <a16:creationId xmlns:a16="http://schemas.microsoft.com/office/drawing/2014/main" id="{05B9C321-9A2E-86D5-0C44-513CEA32491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55DC5B7-0DE6-F31F-A524-0B0036A5A8B8}"/>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1381206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98E4B8-CF29-106A-A588-8C23872E4031}"/>
              </a:ext>
            </a:extLst>
          </p:cNvPr>
          <p:cNvSpPr>
            <a:spLocks noGrp="1"/>
          </p:cNvSpPr>
          <p:nvPr>
            <p:ph type="title"/>
          </p:nvPr>
        </p:nvSpPr>
        <p:spPr/>
        <p:txBody>
          <a:bodyPr/>
          <a:lstStyle/>
          <a:p>
            <a:r>
              <a:rPr lang="tr-TR"/>
              <a:t>Asıl başlık stilini düzenlemek için tıklayın</a:t>
            </a:r>
            <a:endParaRPr/>
          </a:p>
        </p:txBody>
      </p:sp>
      <p:sp>
        <p:nvSpPr>
          <p:cNvPr id="3" name="Dikey Metin Yer Tutucusu 2">
            <a:extLst>
              <a:ext uri="{FF2B5EF4-FFF2-40B4-BE49-F238E27FC236}">
                <a16:creationId xmlns:a16="http://schemas.microsoft.com/office/drawing/2014/main" id="{AA0195F4-ABD9-7F3B-1F57-893CD8A2930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Veri Yer Tutucusu 3">
            <a:extLst>
              <a:ext uri="{FF2B5EF4-FFF2-40B4-BE49-F238E27FC236}">
                <a16:creationId xmlns:a16="http://schemas.microsoft.com/office/drawing/2014/main" id="{8B00E906-E635-B2A5-5590-9DA3ED59AF3C}"/>
              </a:ext>
            </a:extLst>
          </p:cNvPr>
          <p:cNvSpPr>
            <a:spLocks noGrp="1"/>
          </p:cNvSpPr>
          <p:nvPr>
            <p:ph type="dt" sz="half" idx="10"/>
          </p:nvPr>
        </p:nvSpPr>
        <p:spPr/>
        <p:txBody>
          <a:bodyPr/>
          <a:lstStyle/>
          <a:p>
            <a:fld id="{B2166F77-7671-0442-8761-63A8459AB1E0}" type="datetimeFigureOut">
              <a:rPr lang="tr-TR" smtClean="0"/>
              <a:t>22.11.2023</a:t>
            </a:fld>
            <a:endParaRPr lang="tr-TR"/>
          </a:p>
        </p:txBody>
      </p:sp>
      <p:sp>
        <p:nvSpPr>
          <p:cNvPr id="5" name="Alt Bilgi Yer Tutucusu 4">
            <a:extLst>
              <a:ext uri="{FF2B5EF4-FFF2-40B4-BE49-F238E27FC236}">
                <a16:creationId xmlns:a16="http://schemas.microsoft.com/office/drawing/2014/main" id="{A40D86DF-AACA-AB3F-08F1-8F30E53EC9C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3D3886D-22BC-A0D1-32C6-CA3488F624C6}"/>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1460208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C07C5D7-DE1B-263D-DCC4-AA34F5DAA50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a:p>
        </p:txBody>
      </p:sp>
      <p:sp>
        <p:nvSpPr>
          <p:cNvPr id="3" name="Dikey Metin Yer Tutucusu 2">
            <a:extLst>
              <a:ext uri="{FF2B5EF4-FFF2-40B4-BE49-F238E27FC236}">
                <a16:creationId xmlns:a16="http://schemas.microsoft.com/office/drawing/2014/main" id="{330801FA-9B6E-3D49-68C6-46D77CD5C67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Veri Yer Tutucusu 3">
            <a:extLst>
              <a:ext uri="{FF2B5EF4-FFF2-40B4-BE49-F238E27FC236}">
                <a16:creationId xmlns:a16="http://schemas.microsoft.com/office/drawing/2014/main" id="{B3735207-7CE1-7330-7CDF-25172B111BE1}"/>
              </a:ext>
            </a:extLst>
          </p:cNvPr>
          <p:cNvSpPr>
            <a:spLocks noGrp="1"/>
          </p:cNvSpPr>
          <p:nvPr>
            <p:ph type="dt" sz="half" idx="10"/>
          </p:nvPr>
        </p:nvSpPr>
        <p:spPr/>
        <p:txBody>
          <a:bodyPr/>
          <a:lstStyle/>
          <a:p>
            <a:fld id="{B2166F77-7671-0442-8761-63A8459AB1E0}" type="datetimeFigureOut">
              <a:rPr lang="tr-TR" smtClean="0"/>
              <a:t>22.11.2023</a:t>
            </a:fld>
            <a:endParaRPr lang="tr-TR"/>
          </a:p>
        </p:txBody>
      </p:sp>
      <p:sp>
        <p:nvSpPr>
          <p:cNvPr id="5" name="Alt Bilgi Yer Tutucusu 4">
            <a:extLst>
              <a:ext uri="{FF2B5EF4-FFF2-40B4-BE49-F238E27FC236}">
                <a16:creationId xmlns:a16="http://schemas.microsoft.com/office/drawing/2014/main" id="{E273020A-DEF0-FD71-DFB5-ECBC67E8AA4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5902ACD-7E2B-99AD-F10A-C2AAF9A9FEA5}"/>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811659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53F8B4-A614-922A-E1AB-96486D41A258}"/>
              </a:ext>
            </a:extLst>
          </p:cNvPr>
          <p:cNvSpPr>
            <a:spLocks noGrp="1"/>
          </p:cNvSpPr>
          <p:nvPr>
            <p:ph type="title"/>
          </p:nvPr>
        </p:nvSpPr>
        <p:spPr/>
        <p:txBody>
          <a:bodyPr/>
          <a:lstStyle/>
          <a:p>
            <a:r>
              <a:rPr lang="tr-TR"/>
              <a:t>Asıl başlık stilini düzenlemek için tıklayın</a:t>
            </a:r>
            <a:endParaRPr/>
          </a:p>
        </p:txBody>
      </p:sp>
      <p:sp>
        <p:nvSpPr>
          <p:cNvPr id="3" name="İçerik Yer Tutucusu 2">
            <a:extLst>
              <a:ext uri="{FF2B5EF4-FFF2-40B4-BE49-F238E27FC236}">
                <a16:creationId xmlns:a16="http://schemas.microsoft.com/office/drawing/2014/main" id="{DE8D8337-6E84-DC9D-060C-9E754BE57F7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Veri Yer Tutucusu 3">
            <a:extLst>
              <a:ext uri="{FF2B5EF4-FFF2-40B4-BE49-F238E27FC236}">
                <a16:creationId xmlns:a16="http://schemas.microsoft.com/office/drawing/2014/main" id="{C24F96CF-58E5-600A-1BEB-392C1FC05114}"/>
              </a:ext>
            </a:extLst>
          </p:cNvPr>
          <p:cNvSpPr>
            <a:spLocks noGrp="1"/>
          </p:cNvSpPr>
          <p:nvPr>
            <p:ph type="dt" sz="half" idx="10"/>
          </p:nvPr>
        </p:nvSpPr>
        <p:spPr/>
        <p:txBody>
          <a:bodyPr/>
          <a:lstStyle/>
          <a:p>
            <a:fld id="{B2166F77-7671-0442-8761-63A8459AB1E0}" type="datetimeFigureOut">
              <a:rPr lang="tr-TR" smtClean="0"/>
              <a:t>22.11.2023</a:t>
            </a:fld>
            <a:endParaRPr lang="tr-TR"/>
          </a:p>
        </p:txBody>
      </p:sp>
      <p:sp>
        <p:nvSpPr>
          <p:cNvPr id="5" name="Alt Bilgi Yer Tutucusu 4">
            <a:extLst>
              <a:ext uri="{FF2B5EF4-FFF2-40B4-BE49-F238E27FC236}">
                <a16:creationId xmlns:a16="http://schemas.microsoft.com/office/drawing/2014/main" id="{004DC597-CE0B-0ECA-779C-9C6435A0477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2C23DBB-189C-D0D5-A6B0-EBF1814918DF}"/>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123662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B43F00-ACB0-1A10-D4B3-A424290E7F5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a:p>
        </p:txBody>
      </p:sp>
      <p:sp>
        <p:nvSpPr>
          <p:cNvPr id="3" name="Metin Yer Tutucusu 2">
            <a:extLst>
              <a:ext uri="{FF2B5EF4-FFF2-40B4-BE49-F238E27FC236}">
                <a16:creationId xmlns:a16="http://schemas.microsoft.com/office/drawing/2014/main" id="{F4D7B014-195B-207D-1227-3DA7EF24C9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17A6FE2-E51F-58B3-431E-161CAB7DA50D}"/>
              </a:ext>
            </a:extLst>
          </p:cNvPr>
          <p:cNvSpPr>
            <a:spLocks noGrp="1"/>
          </p:cNvSpPr>
          <p:nvPr>
            <p:ph type="dt" sz="half" idx="10"/>
          </p:nvPr>
        </p:nvSpPr>
        <p:spPr/>
        <p:txBody>
          <a:bodyPr/>
          <a:lstStyle/>
          <a:p>
            <a:fld id="{B2166F77-7671-0442-8761-63A8459AB1E0}" type="datetimeFigureOut">
              <a:rPr lang="tr-TR" smtClean="0"/>
              <a:t>22.11.2023</a:t>
            </a:fld>
            <a:endParaRPr lang="tr-TR"/>
          </a:p>
        </p:txBody>
      </p:sp>
      <p:sp>
        <p:nvSpPr>
          <p:cNvPr id="5" name="Alt Bilgi Yer Tutucusu 4">
            <a:extLst>
              <a:ext uri="{FF2B5EF4-FFF2-40B4-BE49-F238E27FC236}">
                <a16:creationId xmlns:a16="http://schemas.microsoft.com/office/drawing/2014/main" id="{9FE6044C-D40D-C5F4-2FD4-A909E1E25FA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7A181D6-CA13-526A-5346-8DC1C1352A6C}"/>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347462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87BEDA-2043-CA16-43B1-D6C1DBDB4E7B}"/>
              </a:ext>
            </a:extLst>
          </p:cNvPr>
          <p:cNvSpPr>
            <a:spLocks noGrp="1"/>
          </p:cNvSpPr>
          <p:nvPr>
            <p:ph type="title"/>
          </p:nvPr>
        </p:nvSpPr>
        <p:spPr/>
        <p:txBody>
          <a:bodyPr/>
          <a:lstStyle/>
          <a:p>
            <a:r>
              <a:rPr lang="tr-TR"/>
              <a:t>Asıl başlık stilini düzenlemek için tıklayın</a:t>
            </a:r>
            <a:endParaRPr/>
          </a:p>
        </p:txBody>
      </p:sp>
      <p:sp>
        <p:nvSpPr>
          <p:cNvPr id="3" name="İçerik Yer Tutucusu 2">
            <a:extLst>
              <a:ext uri="{FF2B5EF4-FFF2-40B4-BE49-F238E27FC236}">
                <a16:creationId xmlns:a16="http://schemas.microsoft.com/office/drawing/2014/main" id="{BDFB1772-B923-D019-71D4-A157D0BC27F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İçerik Yer Tutucusu 3">
            <a:extLst>
              <a:ext uri="{FF2B5EF4-FFF2-40B4-BE49-F238E27FC236}">
                <a16:creationId xmlns:a16="http://schemas.microsoft.com/office/drawing/2014/main" id="{3959059D-EF9A-D11B-DCE9-83500517A1C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5" name="Veri Yer Tutucusu 4">
            <a:extLst>
              <a:ext uri="{FF2B5EF4-FFF2-40B4-BE49-F238E27FC236}">
                <a16:creationId xmlns:a16="http://schemas.microsoft.com/office/drawing/2014/main" id="{F061ED47-C80F-D12D-30D5-C1479C980611}"/>
              </a:ext>
            </a:extLst>
          </p:cNvPr>
          <p:cNvSpPr>
            <a:spLocks noGrp="1"/>
          </p:cNvSpPr>
          <p:nvPr>
            <p:ph type="dt" sz="half" idx="10"/>
          </p:nvPr>
        </p:nvSpPr>
        <p:spPr/>
        <p:txBody>
          <a:bodyPr/>
          <a:lstStyle/>
          <a:p>
            <a:fld id="{B2166F77-7671-0442-8761-63A8459AB1E0}" type="datetimeFigureOut">
              <a:rPr lang="tr-TR" smtClean="0"/>
              <a:t>22.11.2023</a:t>
            </a:fld>
            <a:endParaRPr lang="tr-TR"/>
          </a:p>
        </p:txBody>
      </p:sp>
      <p:sp>
        <p:nvSpPr>
          <p:cNvPr id="6" name="Alt Bilgi Yer Tutucusu 5">
            <a:extLst>
              <a:ext uri="{FF2B5EF4-FFF2-40B4-BE49-F238E27FC236}">
                <a16:creationId xmlns:a16="http://schemas.microsoft.com/office/drawing/2014/main" id="{0155401F-3834-B80A-FF36-A06894B4CB4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2C60D58-2B90-123B-6EC2-13D4DD7F32CA}"/>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3168210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98236B-A278-5405-3059-7ED667080C81}"/>
              </a:ext>
            </a:extLst>
          </p:cNvPr>
          <p:cNvSpPr>
            <a:spLocks noGrp="1"/>
          </p:cNvSpPr>
          <p:nvPr>
            <p:ph type="title"/>
          </p:nvPr>
        </p:nvSpPr>
        <p:spPr>
          <a:xfrm>
            <a:off x="839788" y="365125"/>
            <a:ext cx="10515600" cy="1325563"/>
          </a:xfrm>
        </p:spPr>
        <p:txBody>
          <a:bodyPr/>
          <a:lstStyle/>
          <a:p>
            <a:r>
              <a:rPr lang="tr-TR"/>
              <a:t>Asıl başlık stilini düzenlemek için tıklayın</a:t>
            </a:r>
            <a:endParaRPr/>
          </a:p>
        </p:txBody>
      </p:sp>
      <p:sp>
        <p:nvSpPr>
          <p:cNvPr id="3" name="Metin Yer Tutucusu 2">
            <a:extLst>
              <a:ext uri="{FF2B5EF4-FFF2-40B4-BE49-F238E27FC236}">
                <a16:creationId xmlns:a16="http://schemas.microsoft.com/office/drawing/2014/main" id="{F4C2255F-9E28-4E0F-1A88-A93DDB9C2C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D95796B-7B90-8131-D3B6-63DD5CA8D74F}"/>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5" name="Metin Yer Tutucusu 4">
            <a:extLst>
              <a:ext uri="{FF2B5EF4-FFF2-40B4-BE49-F238E27FC236}">
                <a16:creationId xmlns:a16="http://schemas.microsoft.com/office/drawing/2014/main" id="{7FB83594-6D7F-11E6-A018-AAF1495655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EC577702-5731-1CBE-2827-A877C7DBFAB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7" name="Veri Yer Tutucusu 6">
            <a:extLst>
              <a:ext uri="{FF2B5EF4-FFF2-40B4-BE49-F238E27FC236}">
                <a16:creationId xmlns:a16="http://schemas.microsoft.com/office/drawing/2014/main" id="{75E94759-1D4F-C609-D5A2-C258A821C9ED}"/>
              </a:ext>
            </a:extLst>
          </p:cNvPr>
          <p:cNvSpPr>
            <a:spLocks noGrp="1"/>
          </p:cNvSpPr>
          <p:nvPr>
            <p:ph type="dt" sz="half" idx="10"/>
          </p:nvPr>
        </p:nvSpPr>
        <p:spPr/>
        <p:txBody>
          <a:bodyPr/>
          <a:lstStyle/>
          <a:p>
            <a:fld id="{B2166F77-7671-0442-8761-63A8459AB1E0}" type="datetimeFigureOut">
              <a:rPr lang="tr-TR" smtClean="0"/>
              <a:t>22.11.2023</a:t>
            </a:fld>
            <a:endParaRPr lang="tr-TR"/>
          </a:p>
        </p:txBody>
      </p:sp>
      <p:sp>
        <p:nvSpPr>
          <p:cNvPr id="8" name="Alt Bilgi Yer Tutucusu 7">
            <a:extLst>
              <a:ext uri="{FF2B5EF4-FFF2-40B4-BE49-F238E27FC236}">
                <a16:creationId xmlns:a16="http://schemas.microsoft.com/office/drawing/2014/main" id="{C79AE169-53D1-69E8-3D68-124C88B0A94E}"/>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CDEAEBFA-CF49-91E7-B274-1A4F7822F3AC}"/>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855348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69ABEF-A5EF-83C3-92BE-E4B724E9DAB1}"/>
              </a:ext>
            </a:extLst>
          </p:cNvPr>
          <p:cNvSpPr>
            <a:spLocks noGrp="1"/>
          </p:cNvSpPr>
          <p:nvPr>
            <p:ph type="title"/>
          </p:nvPr>
        </p:nvSpPr>
        <p:spPr/>
        <p:txBody>
          <a:bodyPr/>
          <a:lstStyle/>
          <a:p>
            <a:r>
              <a:rPr lang="tr-TR"/>
              <a:t>Asıl başlık stilini düzenlemek için tıklayın</a:t>
            </a:r>
            <a:endParaRPr/>
          </a:p>
        </p:txBody>
      </p:sp>
      <p:sp>
        <p:nvSpPr>
          <p:cNvPr id="3" name="Veri Yer Tutucusu 2">
            <a:extLst>
              <a:ext uri="{FF2B5EF4-FFF2-40B4-BE49-F238E27FC236}">
                <a16:creationId xmlns:a16="http://schemas.microsoft.com/office/drawing/2014/main" id="{CEA6DE1E-4CB8-200C-AD76-227D8F9C74B1}"/>
              </a:ext>
            </a:extLst>
          </p:cNvPr>
          <p:cNvSpPr>
            <a:spLocks noGrp="1"/>
          </p:cNvSpPr>
          <p:nvPr>
            <p:ph type="dt" sz="half" idx="10"/>
          </p:nvPr>
        </p:nvSpPr>
        <p:spPr/>
        <p:txBody>
          <a:bodyPr/>
          <a:lstStyle/>
          <a:p>
            <a:fld id="{B2166F77-7671-0442-8761-63A8459AB1E0}" type="datetimeFigureOut">
              <a:rPr lang="tr-TR" smtClean="0"/>
              <a:t>22.11.2023</a:t>
            </a:fld>
            <a:endParaRPr lang="tr-TR"/>
          </a:p>
        </p:txBody>
      </p:sp>
      <p:sp>
        <p:nvSpPr>
          <p:cNvPr id="4" name="Alt Bilgi Yer Tutucusu 3">
            <a:extLst>
              <a:ext uri="{FF2B5EF4-FFF2-40B4-BE49-F238E27FC236}">
                <a16:creationId xmlns:a16="http://schemas.microsoft.com/office/drawing/2014/main" id="{127FC74C-DC56-D8F1-6916-F7F2CD6B6B35}"/>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3C3B052-33EC-EE3C-AB73-140FFA44262B}"/>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1210362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BE320B9-00C5-F012-CE8D-DA29C551411E}"/>
              </a:ext>
            </a:extLst>
          </p:cNvPr>
          <p:cNvSpPr>
            <a:spLocks noGrp="1"/>
          </p:cNvSpPr>
          <p:nvPr>
            <p:ph type="dt" sz="half" idx="10"/>
          </p:nvPr>
        </p:nvSpPr>
        <p:spPr/>
        <p:txBody>
          <a:bodyPr/>
          <a:lstStyle/>
          <a:p>
            <a:fld id="{B2166F77-7671-0442-8761-63A8459AB1E0}" type="datetimeFigureOut">
              <a:rPr lang="tr-TR" smtClean="0"/>
              <a:t>22.11.2023</a:t>
            </a:fld>
            <a:endParaRPr lang="tr-TR"/>
          </a:p>
        </p:txBody>
      </p:sp>
      <p:sp>
        <p:nvSpPr>
          <p:cNvPr id="3" name="Alt Bilgi Yer Tutucusu 2">
            <a:extLst>
              <a:ext uri="{FF2B5EF4-FFF2-40B4-BE49-F238E27FC236}">
                <a16:creationId xmlns:a16="http://schemas.microsoft.com/office/drawing/2014/main" id="{55BFED4A-F6D7-4130-C048-B4D20EB1168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B4AFE0EE-3BB1-F109-536F-FE85E7D522F3}"/>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4207369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9CB67D-3C98-A0AB-7F88-634E24D33DC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a:p>
        </p:txBody>
      </p:sp>
      <p:sp>
        <p:nvSpPr>
          <p:cNvPr id="3" name="İçerik Yer Tutucusu 2">
            <a:extLst>
              <a:ext uri="{FF2B5EF4-FFF2-40B4-BE49-F238E27FC236}">
                <a16:creationId xmlns:a16="http://schemas.microsoft.com/office/drawing/2014/main" id="{7AC6AA66-32ED-1F59-F595-9DACED8C42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Metin Yer Tutucusu 3">
            <a:extLst>
              <a:ext uri="{FF2B5EF4-FFF2-40B4-BE49-F238E27FC236}">
                <a16:creationId xmlns:a16="http://schemas.microsoft.com/office/drawing/2014/main" id="{E508F652-6EDB-C3CD-31E4-6A56FAA36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76E0502-2F55-BC4E-B3BC-E9F3FE20C47C}"/>
              </a:ext>
            </a:extLst>
          </p:cNvPr>
          <p:cNvSpPr>
            <a:spLocks noGrp="1"/>
          </p:cNvSpPr>
          <p:nvPr>
            <p:ph type="dt" sz="half" idx="10"/>
          </p:nvPr>
        </p:nvSpPr>
        <p:spPr/>
        <p:txBody>
          <a:bodyPr/>
          <a:lstStyle/>
          <a:p>
            <a:fld id="{B2166F77-7671-0442-8761-63A8459AB1E0}" type="datetimeFigureOut">
              <a:rPr lang="tr-TR" smtClean="0"/>
              <a:t>22.11.2023</a:t>
            </a:fld>
            <a:endParaRPr lang="tr-TR"/>
          </a:p>
        </p:txBody>
      </p:sp>
      <p:sp>
        <p:nvSpPr>
          <p:cNvPr id="6" name="Alt Bilgi Yer Tutucusu 5">
            <a:extLst>
              <a:ext uri="{FF2B5EF4-FFF2-40B4-BE49-F238E27FC236}">
                <a16:creationId xmlns:a16="http://schemas.microsoft.com/office/drawing/2014/main" id="{0AE000AE-3FB9-E60E-BD59-188B5601143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8862D08-83A0-D3B9-177E-079FA0F3488F}"/>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935922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F6034F-CF94-16F5-0E5E-071A3828AE5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a:p>
        </p:txBody>
      </p:sp>
      <p:sp>
        <p:nvSpPr>
          <p:cNvPr id="3" name="Resim Yer Tutucusu 2">
            <a:extLst>
              <a:ext uri="{FF2B5EF4-FFF2-40B4-BE49-F238E27FC236}">
                <a16:creationId xmlns:a16="http://schemas.microsoft.com/office/drawing/2014/main" id="{3F9A2258-BFD4-73D1-9817-0064C1FF2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Metin Yer Tutucusu 3">
            <a:extLst>
              <a:ext uri="{FF2B5EF4-FFF2-40B4-BE49-F238E27FC236}">
                <a16:creationId xmlns:a16="http://schemas.microsoft.com/office/drawing/2014/main" id="{CF26F7FD-F925-8E51-F6E3-D8C17B5BE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3339021-64BF-6A26-2C53-0303EBA115E7}"/>
              </a:ext>
            </a:extLst>
          </p:cNvPr>
          <p:cNvSpPr>
            <a:spLocks noGrp="1"/>
          </p:cNvSpPr>
          <p:nvPr>
            <p:ph type="dt" sz="half" idx="10"/>
          </p:nvPr>
        </p:nvSpPr>
        <p:spPr/>
        <p:txBody>
          <a:bodyPr/>
          <a:lstStyle/>
          <a:p>
            <a:fld id="{B2166F77-7671-0442-8761-63A8459AB1E0}" type="datetimeFigureOut">
              <a:rPr lang="tr-TR" smtClean="0"/>
              <a:t>22.11.2023</a:t>
            </a:fld>
            <a:endParaRPr lang="tr-TR"/>
          </a:p>
        </p:txBody>
      </p:sp>
      <p:sp>
        <p:nvSpPr>
          <p:cNvPr id="6" name="Alt Bilgi Yer Tutucusu 5">
            <a:extLst>
              <a:ext uri="{FF2B5EF4-FFF2-40B4-BE49-F238E27FC236}">
                <a16:creationId xmlns:a16="http://schemas.microsoft.com/office/drawing/2014/main" id="{589933DF-51DD-0437-E7D9-E9DDEB3C0CC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1C6004B-22A9-9F87-B120-99754EBC07F3}"/>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3065499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F887C68-3A41-C753-23F9-385BE12E2A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a:p>
        </p:txBody>
      </p:sp>
      <p:sp>
        <p:nvSpPr>
          <p:cNvPr id="3" name="Metin Yer Tutucusu 2">
            <a:extLst>
              <a:ext uri="{FF2B5EF4-FFF2-40B4-BE49-F238E27FC236}">
                <a16:creationId xmlns:a16="http://schemas.microsoft.com/office/drawing/2014/main" id="{C33C7775-E4F1-6DF7-AC6A-1CD2A938D0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Veri Yer Tutucusu 3">
            <a:extLst>
              <a:ext uri="{FF2B5EF4-FFF2-40B4-BE49-F238E27FC236}">
                <a16:creationId xmlns:a16="http://schemas.microsoft.com/office/drawing/2014/main" id="{099E2479-91D9-293F-68C8-B86464DCB1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66F77-7671-0442-8761-63A8459AB1E0}" type="datetimeFigureOut">
              <a:rPr lang="tr-TR" smtClean="0"/>
              <a:t>22.11.2023</a:t>
            </a:fld>
            <a:endParaRPr/>
          </a:p>
        </p:txBody>
      </p:sp>
      <p:sp>
        <p:nvSpPr>
          <p:cNvPr id="5" name="Alt Bilgi Yer Tutucusu 4">
            <a:extLst>
              <a:ext uri="{FF2B5EF4-FFF2-40B4-BE49-F238E27FC236}">
                <a16:creationId xmlns:a16="http://schemas.microsoft.com/office/drawing/2014/main" id="{D00491D0-986F-BE61-54E4-A4EC2629BA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ayt Numarası Yer Tutucusu 5">
            <a:extLst>
              <a:ext uri="{FF2B5EF4-FFF2-40B4-BE49-F238E27FC236}">
                <a16:creationId xmlns:a16="http://schemas.microsoft.com/office/drawing/2014/main" id="{AC47F413-40AF-B090-5E26-C5941C6072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DD77A-895F-9F4D-B6F6-4E10227560F4}" type="slidenum">
              <a:rPr lang="tr-TR" smtClean="0"/>
              <a:t>‹#›</a:t>
            </a:fld>
            <a:endParaRPr/>
          </a:p>
        </p:txBody>
      </p:sp>
    </p:spTree>
    <p:extLst>
      <p:ext uri="{BB962C8B-B14F-4D97-AF65-F5344CB8AC3E}">
        <p14:creationId xmlns:p14="http://schemas.microsoft.com/office/powerpoint/2010/main" val="1864439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40227" y="2290285"/>
            <a:ext cx="10711543" cy="2499467"/>
          </a:xfrm>
          <a:prstGeom prst="rect">
            <a:avLst/>
          </a:prstGeom>
        </p:spPr>
        <p:txBody>
          <a:bodyPr wrap="square">
            <a:spAutoFit/>
          </a:bodyPr>
          <a:lstStyle/>
          <a:p>
            <a:pPr algn="ctr">
              <a:lnSpc>
                <a:spcPct val="150000"/>
              </a:lnSpc>
            </a:pPr>
            <a:r>
              <a:rPr lang="tr-TR" sz="3600" b="1" dirty="0">
                <a:solidFill>
                  <a:srgbClr val="3333FF"/>
                </a:solidFill>
              </a:rPr>
              <a:t>OPERATION</a:t>
            </a:r>
          </a:p>
          <a:p>
            <a:pPr algn="ctr">
              <a:lnSpc>
                <a:spcPct val="150000"/>
              </a:lnSpc>
            </a:pPr>
            <a:r>
              <a:rPr lang="tr-TR" sz="3600" b="1" dirty="0">
                <a:solidFill>
                  <a:srgbClr val="3333FF"/>
                </a:solidFill>
              </a:rPr>
              <a:t>OF</a:t>
            </a:r>
          </a:p>
          <a:p>
            <a:pPr algn="ctr">
              <a:lnSpc>
                <a:spcPct val="150000"/>
              </a:lnSpc>
            </a:pPr>
            <a:r>
              <a:rPr lang="tr-TR" sz="3600" b="1" dirty="0">
                <a:solidFill>
                  <a:srgbClr val="3333FF"/>
                </a:solidFill>
              </a:rPr>
              <a:t>GENERATORS</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24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Resim 4">
            <a:extLst>
              <a:ext uri="{FF2B5EF4-FFF2-40B4-BE49-F238E27FC236}">
                <a16:creationId xmlns:a16="http://schemas.microsoft.com/office/drawing/2014/main" id="{829E5BE4-A431-3B21-5173-8447B81D4E48}"/>
              </a:ext>
            </a:extLst>
          </p:cNvPr>
          <p:cNvPicPr>
            <a:picLocks noChangeAspect="1"/>
          </p:cNvPicPr>
          <p:nvPr/>
        </p:nvPicPr>
        <p:blipFill>
          <a:blip r:embed="rId2"/>
          <a:stretch>
            <a:fillRect/>
          </a:stretch>
        </p:blipFill>
        <p:spPr>
          <a:xfrm>
            <a:off x="3754932" y="705188"/>
            <a:ext cx="4682134" cy="1585097"/>
          </a:xfrm>
          <a:prstGeom prst="rect">
            <a:avLst/>
          </a:prstGeom>
        </p:spPr>
      </p:pic>
    </p:spTree>
    <p:extLst>
      <p:ext uri="{BB962C8B-B14F-4D97-AF65-F5344CB8AC3E}">
        <p14:creationId xmlns:p14="http://schemas.microsoft.com/office/powerpoint/2010/main" val="3728951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Resim 2" descr="metin, diyagram, yazılım, multimedya yazılımı içeren bir resim&#10;&#10;Açıklama otomatik olarak oluşturuldu">
            <a:extLst>
              <a:ext uri="{FF2B5EF4-FFF2-40B4-BE49-F238E27FC236}">
                <a16:creationId xmlns:a16="http://schemas.microsoft.com/office/drawing/2014/main" id="{C8107A2A-F342-084E-6FA8-6E3453180956}"/>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534506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Resim 2" descr="diyagram, multimedya yazılımı, grafik yazılımı, metin içeren bir resim&#10;&#10;Açıklama otomatik olarak oluşturuldu">
            <a:extLst>
              <a:ext uri="{FF2B5EF4-FFF2-40B4-BE49-F238E27FC236}">
                <a16:creationId xmlns:a16="http://schemas.microsoft.com/office/drawing/2014/main" id="{D0F057A2-F409-638E-B36F-670A8032839C}"/>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1507068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Resim 2" descr="metin, yazılım, multimedya yazılımı, bilgisayar simgesi içeren bir resim&#10;&#10;Açıklama otomatik olarak oluşturuldu">
            <a:extLst>
              <a:ext uri="{FF2B5EF4-FFF2-40B4-BE49-F238E27FC236}">
                <a16:creationId xmlns:a16="http://schemas.microsoft.com/office/drawing/2014/main" id="{B96F1706-B2F2-1ABE-FD59-6478D5917337}"/>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3770559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257" y="457200"/>
            <a:ext cx="10711543" cy="6193683"/>
          </a:xfrm>
          <a:prstGeom prst="rect">
            <a:avLst/>
          </a:prstGeom>
        </p:spPr>
        <p:txBody>
          <a:bodyPr wrap="square">
            <a:spAutoFit/>
          </a:bodyPr>
          <a:lstStyle/>
          <a:p>
            <a:pPr algn="ctr">
              <a:lnSpc>
                <a:spcPct val="114000"/>
              </a:lnSpc>
            </a:pPr>
            <a:r>
              <a:rPr lang="tr-TR" sz="3200" b="1" dirty="0">
                <a:solidFill>
                  <a:srgbClr val="3333FF"/>
                </a:solidFill>
              </a:rPr>
              <a:t>REFERENCES</a:t>
            </a:r>
            <a:endParaRPr lang="en-US" sz="3200" dirty="0">
              <a:solidFill>
                <a:srgbClr val="3333FF"/>
              </a:solidFill>
            </a:endParaRPr>
          </a:p>
          <a:p>
            <a:pPr algn="ctr">
              <a:lnSpc>
                <a:spcPct val="125000"/>
              </a:lnSpc>
            </a:pPr>
            <a:r>
              <a:rPr lang="tr-TR" sz="3200" b="1" dirty="0"/>
              <a:t> </a:t>
            </a:r>
            <a:endParaRPr lang="tr-TR" sz="3600" dirty="0"/>
          </a:p>
          <a:p>
            <a:pPr marL="2114550" lvl="3" indent="-742950">
              <a:buAutoNum type="arabicPeriod"/>
            </a:pPr>
            <a:r>
              <a:rPr lang="en-US" sz="3600" dirty="0"/>
              <a:t>STCW-Chapter VIII section A-VIII2, part 3-Watchkeeping at sea</a:t>
            </a:r>
            <a:endParaRPr lang="tr-TR" sz="3600" dirty="0"/>
          </a:p>
          <a:p>
            <a:pPr marL="2114550" lvl="3" indent="-742950">
              <a:buAutoNum type="arabicPeriod"/>
            </a:pPr>
            <a:r>
              <a:rPr lang="tr-TR" sz="3600" dirty="0"/>
              <a:t>Marine Engine Watchkeeping-STCW-IMO</a:t>
            </a:r>
          </a:p>
          <a:p>
            <a:pPr marL="2114550" lvl="3" indent="-742950">
              <a:buAutoNum type="arabicPeriod"/>
            </a:pPr>
            <a:r>
              <a:rPr lang="en-US" sz="3600" dirty="0"/>
              <a:t>IMO-Model Course-7.04-Officer in Charge of an Engineering Watch</a:t>
            </a:r>
            <a:endParaRPr lang="tr-TR" sz="3600" dirty="0"/>
          </a:p>
          <a:p>
            <a:pPr marL="2114550" lvl="3" indent="-742950">
              <a:buAutoNum type="arabicPeriod"/>
            </a:pPr>
            <a:r>
              <a:rPr lang="en-US" sz="3600" dirty="0"/>
              <a:t>STCW-Seafarers’ Training, Certification and Watchkeeping</a:t>
            </a:r>
            <a:endParaRPr lang="tr-TR" sz="3600" dirty="0"/>
          </a:p>
          <a:p>
            <a:pPr marL="2114550" lvl="3" indent="-742950">
              <a:buAutoNum type="arabicPeriod"/>
            </a:pPr>
            <a:r>
              <a:rPr lang="en-US" sz="3600" dirty="0"/>
              <a:t>TechSim_5000_ENG_Instructor_Manual(8.6)</a:t>
            </a:r>
            <a:endParaRPr lang="tr-TR" sz="3600" dirty="0"/>
          </a:p>
          <a:p>
            <a:pPr marL="2114550" lvl="3" indent="-742950">
              <a:buAutoNum type="arabicPeriod"/>
            </a:pPr>
            <a:r>
              <a:rPr lang="tr-TR" sz="3200" dirty="0"/>
              <a:t>TRANSAS-ERS 5000 </a:t>
            </a:r>
            <a:r>
              <a:rPr lang="tr-TR" sz="3200" dirty="0" err="1"/>
              <a:t>Simultor</a:t>
            </a:r>
            <a:r>
              <a:rPr lang="tr-TR" sz="3200" dirty="0"/>
              <a:t>.</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4667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257" y="871538"/>
            <a:ext cx="10711543" cy="3709349"/>
          </a:xfrm>
          <a:prstGeom prst="rect">
            <a:avLst/>
          </a:prstGeom>
        </p:spPr>
        <p:txBody>
          <a:bodyPr wrap="square">
            <a:spAutoFit/>
          </a:bodyPr>
          <a:lstStyle/>
          <a:p>
            <a:pPr algn="ctr">
              <a:lnSpc>
                <a:spcPct val="150000"/>
              </a:lnSpc>
            </a:pPr>
            <a:r>
              <a:rPr lang="tr-TR" sz="3200" b="1" dirty="0">
                <a:solidFill>
                  <a:srgbClr val="3333FF"/>
                </a:solidFill>
              </a:rPr>
              <a:t>AIM</a:t>
            </a:r>
            <a:endParaRPr lang="tr-TR" sz="3200" b="1" dirty="0"/>
          </a:p>
          <a:p>
            <a:pPr algn="just">
              <a:lnSpc>
                <a:spcPct val="150000"/>
              </a:lnSpc>
            </a:pPr>
            <a:r>
              <a:rPr lang="tr-TR" sz="3200" dirty="0"/>
              <a:t>SIMULATION OF OPERATIONS AND MAINTAINENANCE OF THE SHIP GENERATORS ECONOMICALLY, CONTINUOSLY, EFFICIENTLY, SAFELY, SECURELY AND ENVIRONMENT FRIENDLY</a:t>
            </a:r>
          </a:p>
          <a:p>
            <a:pPr algn="just">
              <a:lnSpc>
                <a:spcPct val="150000"/>
              </a:lnSpc>
            </a:pPr>
            <a:r>
              <a:rPr lang="tr-TR" sz="3200" dirty="0"/>
              <a:t>UNDER THE LIGTH OF KNOWLEDGE AND EXPERIENCE </a:t>
            </a:r>
            <a:endParaRPr lang="en-US" sz="32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4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764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257" y="457200"/>
            <a:ext cx="11130643" cy="5154616"/>
          </a:xfrm>
          <a:prstGeom prst="rect">
            <a:avLst/>
          </a:prstGeom>
        </p:spPr>
        <p:txBody>
          <a:bodyPr wrap="square">
            <a:spAutoFit/>
          </a:bodyPr>
          <a:lstStyle/>
          <a:p>
            <a:pPr algn="ctr">
              <a:lnSpc>
                <a:spcPct val="114000"/>
              </a:lnSpc>
            </a:pPr>
            <a:r>
              <a:rPr lang="en-US" sz="3200" b="1" dirty="0">
                <a:solidFill>
                  <a:srgbClr val="3333FF"/>
                </a:solidFill>
              </a:rPr>
              <a:t>OBJECTIVES</a:t>
            </a:r>
            <a:endParaRPr lang="tr-TR" sz="3200" b="1" dirty="0">
              <a:solidFill>
                <a:srgbClr val="3333FF"/>
              </a:solidFill>
            </a:endParaRPr>
          </a:p>
          <a:p>
            <a:pPr algn="ctr">
              <a:lnSpc>
                <a:spcPct val="114000"/>
              </a:lnSpc>
            </a:pPr>
            <a:endParaRPr lang="en-US" sz="3200" dirty="0">
              <a:solidFill>
                <a:srgbClr val="3333FF"/>
              </a:solidFill>
            </a:endParaRPr>
          </a:p>
          <a:p>
            <a:pPr marL="514350" lvl="0" indent="-514350">
              <a:buFont typeface="+mj-lt"/>
              <a:buAutoNum type="arabicPeriod"/>
            </a:pPr>
            <a:r>
              <a:rPr lang="en-US" sz="3200" dirty="0"/>
              <a:t>Be familiar with the use of generators and parameters</a:t>
            </a:r>
            <a:r>
              <a:rPr lang="tr-TR" sz="3200" dirty="0"/>
              <a:t>,</a:t>
            </a:r>
          </a:p>
          <a:p>
            <a:pPr marL="514350" lvl="0" indent="-514350">
              <a:buFont typeface="+mj-lt"/>
              <a:buAutoNum type="arabicPeriod"/>
            </a:pPr>
            <a:r>
              <a:rPr lang="en-US" sz="3200" dirty="0"/>
              <a:t>Develop proper pre-planning and the use of start up check</a:t>
            </a:r>
            <a:r>
              <a:rPr lang="tr-TR" sz="3200" dirty="0"/>
              <a:t> </a:t>
            </a:r>
            <a:r>
              <a:rPr lang="en-US" sz="3200" dirty="0" err="1"/>
              <a:t>lis</a:t>
            </a:r>
            <a:r>
              <a:rPr lang="tr-TR" sz="3200" dirty="0"/>
              <a:t>t,</a:t>
            </a:r>
          </a:p>
          <a:p>
            <a:pPr marL="514350" lvl="0" indent="-514350">
              <a:buFont typeface="+mj-lt"/>
              <a:buAutoNum type="arabicPeriod"/>
            </a:pPr>
            <a:r>
              <a:rPr lang="en-US" sz="3200" dirty="0"/>
              <a:t>Develop</a:t>
            </a:r>
            <a:r>
              <a:rPr lang="tr-TR" sz="3200" dirty="0"/>
              <a:t>e </a:t>
            </a:r>
            <a:r>
              <a:rPr lang="en-US" sz="3200" dirty="0"/>
              <a:t>awareness of correct watch keeping procedures</a:t>
            </a:r>
            <a:r>
              <a:rPr lang="tr-TR" sz="3200" dirty="0"/>
              <a:t>,</a:t>
            </a:r>
            <a:r>
              <a:rPr lang="en-US" sz="3200" dirty="0"/>
              <a:t> </a:t>
            </a:r>
            <a:endParaRPr lang="tr-TR" sz="3200" dirty="0"/>
          </a:p>
          <a:p>
            <a:pPr marL="514350" lvl="0" indent="-514350">
              <a:buFont typeface="+mj-lt"/>
              <a:buAutoNum type="arabicPeriod"/>
            </a:pPr>
            <a:r>
              <a:rPr lang="tr-TR" sz="3200" dirty="0"/>
              <a:t>U</a:t>
            </a:r>
            <a:r>
              <a:rPr lang="en-US" sz="3200" dirty="0" err="1"/>
              <a:t>nderstand</a:t>
            </a:r>
            <a:r>
              <a:rPr lang="en-US" sz="3200" dirty="0"/>
              <a:t> </a:t>
            </a:r>
            <a:r>
              <a:rPr lang="tr-TR" sz="3200" dirty="0"/>
              <a:t>the </a:t>
            </a:r>
            <a:r>
              <a:rPr lang="en-US" sz="3200" dirty="0"/>
              <a:t>interdependency of various Machinery</a:t>
            </a:r>
            <a:r>
              <a:rPr lang="tr-TR" sz="3200" dirty="0"/>
              <a:t>,</a:t>
            </a:r>
          </a:p>
          <a:p>
            <a:pPr marL="514350" lvl="0" indent="-514350">
              <a:buFont typeface="+mj-lt"/>
              <a:buAutoNum type="arabicPeriod"/>
            </a:pPr>
            <a:r>
              <a:rPr lang="en-US" sz="3200" dirty="0"/>
              <a:t>Obtain experience in identifying operational problem</a:t>
            </a:r>
            <a:r>
              <a:rPr lang="tr-TR" sz="3200" dirty="0"/>
              <a:t>s,</a:t>
            </a:r>
            <a:r>
              <a:rPr lang="en-US" sz="3200" dirty="0"/>
              <a:t> </a:t>
            </a:r>
            <a:endParaRPr lang="tr-TR" sz="3200" dirty="0"/>
          </a:p>
          <a:p>
            <a:pPr marL="514350" lvl="0" indent="-514350">
              <a:buFont typeface="+mj-lt"/>
              <a:buAutoNum type="arabicPeriod"/>
            </a:pPr>
            <a:r>
              <a:rPr lang="en-US" sz="3200" dirty="0"/>
              <a:t>Improve decision-making </a:t>
            </a:r>
            <a:r>
              <a:rPr lang="en-US" sz="3200" dirty="0" err="1"/>
              <a:t>abilit</a:t>
            </a:r>
            <a:r>
              <a:rPr lang="tr-TR" sz="3200" dirty="0"/>
              <a:t>y</a:t>
            </a:r>
            <a:r>
              <a:rPr lang="en-US" sz="3200" dirty="0"/>
              <a:t> </a:t>
            </a:r>
            <a:r>
              <a:rPr lang="tr-TR" sz="3200" dirty="0"/>
              <a:t>for </a:t>
            </a:r>
            <a:r>
              <a:rPr lang="en-US" sz="3200" dirty="0"/>
              <a:t>efficient plant operation. </a:t>
            </a:r>
            <a:endParaRPr lang="tr-TR" sz="3200" dirty="0"/>
          </a:p>
          <a:p>
            <a:pPr marL="514350" lvl="0" indent="-514350">
              <a:buFont typeface="+mj-lt"/>
              <a:buAutoNum type="arabicPeriod"/>
            </a:pPr>
            <a:r>
              <a:rPr lang="en-US" sz="3200" dirty="0"/>
              <a:t>Make effective contribution to machinery installation. </a:t>
            </a:r>
            <a:endParaRPr lang="tr-TR" sz="3200" dirty="0"/>
          </a:p>
          <a:p>
            <a:pPr marL="514350" lvl="0" indent="-514350">
              <a:buFont typeface="+mj-lt"/>
              <a:buAutoNum type="arabicPeriod"/>
            </a:pPr>
            <a:r>
              <a:rPr lang="tr-TR" sz="3200" dirty="0"/>
              <a:t>Make a</a:t>
            </a:r>
            <a:r>
              <a:rPr lang="en-US" sz="3200" dirty="0" err="1"/>
              <a:t>nalyze</a:t>
            </a:r>
            <a:r>
              <a:rPr lang="tr-TR" sz="3200" dirty="0"/>
              <a:t>s and definitions to make correct </a:t>
            </a:r>
            <a:r>
              <a:rPr lang="tr-TR" sz="3200" dirty="0" err="1"/>
              <a:t>decisions</a:t>
            </a:r>
            <a:r>
              <a:rPr lang="tr-TR" sz="3200" dirty="0"/>
              <a:t>.</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866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257" y="457200"/>
            <a:ext cx="10711543" cy="6979155"/>
          </a:xfrm>
          <a:prstGeom prst="rect">
            <a:avLst/>
          </a:prstGeom>
        </p:spPr>
        <p:txBody>
          <a:bodyPr wrap="square">
            <a:spAutoFit/>
          </a:bodyPr>
          <a:lstStyle/>
          <a:p>
            <a:pPr algn="ctr">
              <a:lnSpc>
                <a:spcPct val="114000"/>
              </a:lnSpc>
            </a:pPr>
            <a:r>
              <a:rPr lang="tr-TR" sz="3200" b="1" dirty="0">
                <a:solidFill>
                  <a:srgbClr val="3333FF"/>
                </a:solidFill>
              </a:rPr>
              <a:t>ASSESMENT CRITERIA</a:t>
            </a:r>
            <a:endParaRPr lang="en-US" sz="3200" dirty="0">
              <a:solidFill>
                <a:srgbClr val="3333FF"/>
              </a:solidFill>
            </a:endParaRPr>
          </a:p>
          <a:p>
            <a:pPr algn="ctr">
              <a:lnSpc>
                <a:spcPct val="125000"/>
              </a:lnSpc>
            </a:pPr>
            <a:endParaRPr lang="en-US" sz="3200" dirty="0"/>
          </a:p>
          <a:p>
            <a:pPr marL="1885950" lvl="3" indent="-514350">
              <a:lnSpc>
                <a:spcPct val="125000"/>
              </a:lnSpc>
              <a:buFont typeface="+mj-lt"/>
              <a:buAutoNum type="arabicPeriod"/>
            </a:pPr>
            <a:r>
              <a:rPr lang="en-US" sz="3200" dirty="0"/>
              <a:t>Knowing ship generators</a:t>
            </a:r>
          </a:p>
          <a:p>
            <a:pPr marL="1885950" lvl="3" indent="-514350">
              <a:lnSpc>
                <a:spcPct val="125000"/>
              </a:lnSpc>
              <a:buFont typeface="+mj-lt"/>
              <a:buAutoNum type="arabicPeriod"/>
            </a:pPr>
            <a:r>
              <a:rPr lang="en-US" sz="3200" dirty="0"/>
              <a:t>Familiarization on command and control elements</a:t>
            </a:r>
          </a:p>
          <a:p>
            <a:pPr marL="1885950" lvl="3" indent="-514350">
              <a:lnSpc>
                <a:spcPct val="125000"/>
              </a:lnSpc>
              <a:buFont typeface="+mj-lt"/>
              <a:buAutoNum type="arabicPeriod"/>
            </a:pPr>
            <a:r>
              <a:rPr lang="en-US" sz="3200" dirty="0"/>
              <a:t>Understanding data signalization</a:t>
            </a:r>
          </a:p>
          <a:p>
            <a:pPr marL="1885950" lvl="3" indent="-514350">
              <a:lnSpc>
                <a:spcPct val="125000"/>
              </a:lnSpc>
              <a:buFont typeface="+mj-lt"/>
              <a:buAutoNum type="arabicPeriod"/>
            </a:pPr>
            <a:r>
              <a:rPr lang="en-US" sz="3200" dirty="0"/>
              <a:t>Understanding system and machine relations</a:t>
            </a:r>
          </a:p>
          <a:p>
            <a:pPr marL="1885950" lvl="3" indent="-514350">
              <a:lnSpc>
                <a:spcPct val="125000"/>
              </a:lnSpc>
              <a:buFont typeface="+mj-lt"/>
              <a:buAutoNum type="arabicPeriod"/>
            </a:pPr>
            <a:r>
              <a:rPr lang="en-US" sz="3200" dirty="0"/>
              <a:t>Familiarity in chain-events algorithm</a:t>
            </a:r>
          </a:p>
          <a:p>
            <a:pPr marL="1885950" lvl="3" indent="-514350">
              <a:lnSpc>
                <a:spcPct val="125000"/>
              </a:lnSpc>
              <a:buFont typeface="+mj-lt"/>
              <a:buAutoNum type="arabicPeriod"/>
            </a:pPr>
            <a:r>
              <a:rPr lang="en-US" sz="3200" dirty="0"/>
              <a:t>Effective monitoring of operating values</a:t>
            </a:r>
          </a:p>
          <a:p>
            <a:pPr marL="1885950" lvl="3" indent="-514350">
              <a:lnSpc>
                <a:spcPct val="125000"/>
              </a:lnSpc>
              <a:buFont typeface="+mj-lt"/>
              <a:buAutoNum type="arabicPeriod"/>
            </a:pPr>
            <a:r>
              <a:rPr lang="en-US" sz="3200" dirty="0"/>
              <a:t>Behaviour in emergencies</a:t>
            </a:r>
            <a:endParaRPr lang="tr-TR" sz="3200" dirty="0"/>
          </a:p>
          <a:p>
            <a:pPr algn="ctr">
              <a:lnSpc>
                <a:spcPct val="150000"/>
              </a:lnSpc>
            </a:pPr>
            <a:r>
              <a:rPr lang="tr-TR" sz="3200" dirty="0"/>
              <a:t> </a:t>
            </a:r>
          </a:p>
          <a:p>
            <a:pPr algn="ctr">
              <a:lnSpc>
                <a:spcPct val="150000"/>
              </a:lnSpc>
            </a:pPr>
            <a:endParaRPr lang="tr-TR" sz="32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089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257" y="279268"/>
            <a:ext cx="10711543" cy="6316794"/>
          </a:xfrm>
          <a:prstGeom prst="rect">
            <a:avLst/>
          </a:prstGeom>
        </p:spPr>
        <p:txBody>
          <a:bodyPr wrap="square">
            <a:spAutoFit/>
          </a:bodyPr>
          <a:lstStyle/>
          <a:p>
            <a:pPr algn="ctr">
              <a:lnSpc>
                <a:spcPct val="114000"/>
              </a:lnSpc>
            </a:pPr>
            <a:r>
              <a:rPr lang="tr-TR" sz="3200" b="1" dirty="0">
                <a:solidFill>
                  <a:srgbClr val="3333FF"/>
                </a:solidFill>
              </a:rPr>
              <a:t>ASSESMENT</a:t>
            </a:r>
            <a:endParaRPr lang="en-US" sz="3200" dirty="0">
              <a:solidFill>
                <a:srgbClr val="3333FF"/>
              </a:solidFill>
            </a:endParaRPr>
          </a:p>
          <a:p>
            <a:pPr algn="ctr">
              <a:lnSpc>
                <a:spcPct val="125000"/>
              </a:lnSpc>
            </a:pPr>
            <a:r>
              <a:rPr lang="tr-TR" sz="3200" b="1" dirty="0"/>
              <a:t>COMMON</a:t>
            </a:r>
            <a:r>
              <a:rPr lang="en-US" sz="3200" b="1" dirty="0"/>
              <a:t> SKILLS</a:t>
            </a:r>
            <a:endParaRPr lang="tr-TR" sz="3200" b="1" dirty="0"/>
          </a:p>
          <a:p>
            <a:pPr algn="ctr">
              <a:lnSpc>
                <a:spcPct val="125000"/>
              </a:lnSpc>
            </a:pPr>
            <a:endParaRPr lang="en-US" sz="3200" dirty="0"/>
          </a:p>
          <a:p>
            <a:pPr marL="2114550" lvl="3" indent="-742950">
              <a:buAutoNum type="arabicPeriod"/>
            </a:pPr>
            <a:r>
              <a:rPr lang="en-US" sz="3600" dirty="0"/>
              <a:t>Self-management and improvement</a:t>
            </a:r>
            <a:endParaRPr lang="tr-TR" sz="3600" dirty="0"/>
          </a:p>
          <a:p>
            <a:pPr marL="2114550" lvl="3" indent="-742950">
              <a:buAutoNum type="arabicPeriod"/>
            </a:pPr>
            <a:r>
              <a:rPr lang="en-US" sz="3600" dirty="0"/>
              <a:t>Using the human, machine, automation relationship</a:t>
            </a:r>
            <a:endParaRPr lang="tr-TR" sz="3600" dirty="0"/>
          </a:p>
          <a:p>
            <a:pPr marL="2114550" lvl="3" indent="-742950">
              <a:buAutoNum type="arabicPeriod"/>
            </a:pPr>
            <a:r>
              <a:rPr lang="tr-TR" sz="3600" dirty="0"/>
              <a:t>Establishing t</a:t>
            </a:r>
            <a:r>
              <a:rPr lang="en-US" sz="3600" dirty="0" err="1"/>
              <a:t>eam</a:t>
            </a:r>
            <a:r>
              <a:rPr lang="tr-TR" sz="3600" dirty="0"/>
              <a:t>-</a:t>
            </a:r>
            <a:r>
              <a:rPr lang="en-US" sz="3600" dirty="0"/>
              <a:t>work</a:t>
            </a:r>
            <a:endParaRPr lang="tr-TR" sz="3600" dirty="0"/>
          </a:p>
          <a:p>
            <a:pPr marL="2114550" lvl="3" indent="-742950">
              <a:buAutoNum type="arabicPeriod"/>
            </a:pPr>
            <a:r>
              <a:rPr lang="en-US" sz="3600" dirty="0"/>
              <a:t>Managing tasks and solving problems</a:t>
            </a:r>
            <a:endParaRPr lang="tr-TR" sz="3600" dirty="0"/>
          </a:p>
          <a:p>
            <a:pPr marL="2114550" lvl="3" indent="-742950">
              <a:buAutoNum type="arabicPeriod"/>
            </a:pPr>
            <a:r>
              <a:rPr lang="en-US" sz="3600" dirty="0"/>
              <a:t>Using references</a:t>
            </a:r>
            <a:r>
              <a:rPr lang="tr-TR" sz="3600" dirty="0"/>
              <a:t> for details</a:t>
            </a:r>
          </a:p>
          <a:p>
            <a:pPr marL="2114550" lvl="3" indent="-742950">
              <a:buAutoNum type="arabicPeriod"/>
            </a:pPr>
            <a:r>
              <a:rPr lang="en-US" sz="3600" dirty="0"/>
              <a:t>Implementing the procedures</a:t>
            </a:r>
            <a:endParaRPr lang="tr-TR" sz="3600" dirty="0"/>
          </a:p>
          <a:p>
            <a:pPr marL="2114550" lvl="3" indent="-742950">
              <a:buAutoNum type="arabicPeriod"/>
            </a:pPr>
            <a:r>
              <a:rPr lang="en-US" sz="3600" dirty="0"/>
              <a:t>Generating creative ideas and designs</a:t>
            </a:r>
            <a:endParaRPr lang="tr-TR" sz="32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278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9535B437-D196-2B66-268C-050D4B910328}"/>
              </a:ext>
            </a:extLst>
          </p:cNvPr>
          <p:cNvSpPr txBox="1"/>
          <p:nvPr/>
        </p:nvSpPr>
        <p:spPr>
          <a:xfrm>
            <a:off x="0" y="49319"/>
            <a:ext cx="12192000" cy="5016758"/>
          </a:xfrm>
          <a:prstGeom prst="rect">
            <a:avLst/>
          </a:prstGeom>
          <a:noFill/>
        </p:spPr>
        <p:txBody>
          <a:bodyPr wrap="square">
            <a:spAutoFit/>
          </a:bodyPr>
          <a:lstStyle/>
          <a:p>
            <a:pPr algn="just">
              <a:lnSpc>
                <a:spcPct val="200000"/>
              </a:lnSpc>
              <a:spcAft>
                <a:spcPts val="800"/>
              </a:spcAft>
            </a:pPr>
            <a:r>
              <a:rPr lang="en-US" sz="2000" b="1" kern="100" dirty="0">
                <a:effectLst/>
                <a:latin typeface="Arial" panose="020B0604020202020204" pitchFamily="34" charset="0"/>
                <a:ea typeface="Calibri" panose="020F0502020204030204" pitchFamily="34" charset="0"/>
                <a:cs typeface="Times New Roman" panose="02020603050405020304" pitchFamily="18" charset="0"/>
              </a:rPr>
              <a:t>ERS OPERATION OF GENERATORS</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So from the three D menus, we can do these operations by traveling inside the ship. Or he did it inside the ship. We can do all these operations from the pages below, and we can do the same from the layout in the menu.</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Now let me show you this. Where are we? Let me turn the generator like this.  This was the local panel of our generator. It's here. Or if I don't go into 3D, I can do it directly from the menus.</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Arial" panose="020B0604020202020204" pitchFamily="34" charset="0"/>
                <a:ea typeface="Calibri" panose="020F0502020204030204" pitchFamily="34" charset="0"/>
              </a:rPr>
              <a:t>I'm pressing it. Look, generator 1 2 local operation panel. I can open it from here... We usually don't use 3D for now. We will do all our operations through these menus. As I said, there was only one difference between the two screens. The 3D menu is loaded only on the right screen.</a:t>
            </a:r>
            <a:r>
              <a:rPr lang="tr-TR" sz="2000" dirty="0">
                <a:effectLst/>
              </a:rPr>
              <a:t> </a:t>
            </a:r>
            <a:endParaRPr sz="2000" dirty="0"/>
          </a:p>
        </p:txBody>
      </p:sp>
    </p:spTree>
    <p:extLst>
      <p:ext uri="{BB962C8B-B14F-4D97-AF65-F5344CB8AC3E}">
        <p14:creationId xmlns:p14="http://schemas.microsoft.com/office/powerpoint/2010/main" val="79289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ekran görüntüsü, 3B modelleme, grafik yazılımı, multimedya yazılımı içeren bir resim&#10;&#10;Açıklama otomatik olarak oluşturuldu">
            <a:extLst>
              <a:ext uri="{FF2B5EF4-FFF2-40B4-BE49-F238E27FC236}">
                <a16:creationId xmlns:a16="http://schemas.microsoft.com/office/drawing/2014/main" id="{B21FF05E-25A8-7047-08CF-E2147E76A0BD}"/>
              </a:ext>
            </a:extLst>
          </p:cNvPr>
          <p:cNvPicPr>
            <a:picLocks noChangeAspect="1"/>
          </p:cNvPicPr>
          <p:nvPr/>
        </p:nvPicPr>
        <p:blipFill>
          <a:blip r:embed="rId2"/>
          <a:stretch>
            <a:fillRect/>
          </a:stretch>
        </p:blipFill>
        <p:spPr>
          <a:xfrm>
            <a:off x="12752" y="0"/>
            <a:ext cx="12166495" cy="6858000"/>
          </a:xfrm>
          <a:prstGeom prst="rect">
            <a:avLst/>
          </a:prstGeom>
        </p:spPr>
      </p:pic>
    </p:spTree>
    <p:extLst>
      <p:ext uri="{BB962C8B-B14F-4D97-AF65-F5344CB8AC3E}">
        <p14:creationId xmlns:p14="http://schemas.microsoft.com/office/powerpoint/2010/main" val="2160134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Resim 2" descr="ekran görüntüsü, multimedya yazılımı, elektronik donanım, makine içeren bir resim&#10;&#10;Açıklama otomatik olarak oluşturuldu">
            <a:extLst>
              <a:ext uri="{FF2B5EF4-FFF2-40B4-BE49-F238E27FC236}">
                <a16:creationId xmlns:a16="http://schemas.microsoft.com/office/drawing/2014/main" id="{CA87B07B-B662-B53D-C674-CF76115B16D8}"/>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977463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6E41F51-2BC5-2533-8795-A876940A6EC5}"/>
              </a:ext>
            </a:extLst>
          </p:cNvPr>
          <p:cNvSpPr txBox="1"/>
          <p:nvPr/>
        </p:nvSpPr>
        <p:spPr>
          <a:xfrm>
            <a:off x="1031631" y="726831"/>
            <a:ext cx="9823937" cy="3046988"/>
          </a:xfrm>
          <a:prstGeom prst="rect">
            <a:avLst/>
          </a:prstGeom>
          <a:noFill/>
        </p:spPr>
        <p:txBody>
          <a:bodyPr wrap="square">
            <a:spAutoFit/>
          </a:bodyPr>
          <a:lstStyle/>
          <a:p>
            <a:r>
              <a:rPr lang="en-US" sz="2400" dirty="0">
                <a:effectLst/>
                <a:latin typeface="Arial" panose="020B0604020202020204" pitchFamily="34" charset="0"/>
                <a:ea typeface="Calibri" panose="020F0502020204030204" pitchFamily="34" charset="0"/>
              </a:rPr>
              <a:t>We can prepare different scenarios for different vessels in different systems and we can put them here and run them for you. If you come to the right side, the buttons with a star on them will not work. They are inactive. There is an alarm button which is important for you. If there is any alarm in the system, the lamp will start to flash and warn you. There is a speaker button next to it. Here you can listen to the sound of the system. You can listen to the model sound, that is, the sound of the machines or the alarm. these can be turned on and off. </a:t>
            </a:r>
            <a:endParaRPr sz="2400" dirty="0"/>
          </a:p>
        </p:txBody>
      </p:sp>
    </p:spTree>
    <p:extLst>
      <p:ext uri="{BB962C8B-B14F-4D97-AF65-F5344CB8AC3E}">
        <p14:creationId xmlns:p14="http://schemas.microsoft.com/office/powerpoint/2010/main" val="18019407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516</Words>
  <Application>Microsoft Macintosh PowerPoint</Application>
  <PresentationFormat>Geniş ekran</PresentationFormat>
  <Paragraphs>55</Paragraphs>
  <Slides>13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13</vt:i4>
      </vt:variant>
    </vt:vector>
  </HeadingPairs>
  <TitlesOfParts>
    <vt:vector size="17"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Mustafa Taner ALBAYRAK</dc:creator>
  <cp:lastModifiedBy>Mustafa Taner ALBAYRAK</cp:lastModifiedBy>
  <cp:revision>1</cp:revision>
  <dcterms:created xsi:type="dcterms:W3CDTF">2023-11-22T12:02:44Z</dcterms:created>
  <dcterms:modified xsi:type="dcterms:W3CDTF">2023-11-22T12:30:26Z</dcterms:modified>
</cp:coreProperties>
</file>