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516" r:id="rId3"/>
    <p:sldId id="256" r:id="rId4"/>
    <p:sldId id="260" r:id="rId5"/>
    <p:sldId id="517" r:id="rId6"/>
    <p:sldId id="274" r:id="rId7"/>
    <p:sldId id="283" r:id="rId8"/>
    <p:sldId id="680" r:id="rId9"/>
    <p:sldId id="1757" r:id="rId10"/>
    <p:sldId id="1758" r:id="rId11"/>
    <p:sldId id="1759" r:id="rId12"/>
    <p:sldId id="1760" r:id="rId13"/>
    <p:sldId id="1761" r:id="rId14"/>
    <p:sldId id="1763" r:id="rId15"/>
    <p:sldId id="1762" r:id="rId16"/>
    <p:sldId id="1764" r:id="rId17"/>
    <p:sldId id="1765" r:id="rId18"/>
    <p:sldId id="1766" r:id="rId19"/>
    <p:sldId id="1767" r:id="rId20"/>
    <p:sldId id="1768" r:id="rId21"/>
    <p:sldId id="1769" r:id="rId22"/>
    <p:sldId id="1770" r:id="rId23"/>
    <p:sldId id="1771" r:id="rId24"/>
    <p:sldId id="1772" r:id="rId25"/>
    <p:sldId id="1773" r:id="rId26"/>
    <p:sldId id="1774" r:id="rId27"/>
    <p:sldId id="1775" r:id="rId28"/>
    <p:sldId id="1776" r:id="rId29"/>
    <p:sldId id="1777" r:id="rId30"/>
    <p:sldId id="1778" r:id="rId31"/>
    <p:sldId id="1779" r:id="rId32"/>
    <p:sldId id="1780" r:id="rId33"/>
    <p:sldId id="1781" r:id="rId34"/>
    <p:sldId id="1782" r:id="rId35"/>
    <p:sldId id="1783" r:id="rId36"/>
    <p:sldId id="374" r:id="rId37"/>
    <p:sldId id="643" r:id="rId38"/>
    <p:sldId id="725" r:id="rId39"/>
    <p:sldId id="1756"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7DB5A4-CCE7-41CC-8122-7AC7C6283CFA}" v="7" dt="2025-06-06T00:17:40.8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3" autoAdjust="0"/>
    <p:restoredTop sz="94660"/>
  </p:normalViewPr>
  <p:slideViewPr>
    <p:cSldViewPr snapToGrid="0">
      <p:cViewPr varScale="1">
        <p:scale>
          <a:sx n="75" d="100"/>
          <a:sy n="75" d="100"/>
        </p:scale>
        <p:origin x="1464"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ta Stefanova" userId="94d9baccaf50701d" providerId="LiveId" clId="{215B2D6D-EAB8-4C08-8135-0FA53B822934}"/>
    <pc:docChg chg="undo custSel addSld delSld modSld">
      <pc:chgData name="Marieta Stefanova" userId="94d9baccaf50701d" providerId="LiveId" clId="{215B2D6D-EAB8-4C08-8135-0FA53B822934}" dt="2025-06-05T13:16:38.852" v="181" actId="11"/>
      <pc:docMkLst>
        <pc:docMk/>
      </pc:docMkLst>
      <pc:sldChg chg="addSp delSp mod">
        <pc:chgData name="Marieta Stefanova" userId="94d9baccaf50701d" providerId="LiveId" clId="{215B2D6D-EAB8-4C08-8135-0FA53B822934}" dt="2025-06-03T12:01:14.236" v="1" actId="22"/>
        <pc:sldMkLst>
          <pc:docMk/>
          <pc:sldMk cId="3499202721" sldId="256"/>
        </pc:sldMkLst>
      </pc:sldChg>
      <pc:sldChg chg="modSp mod">
        <pc:chgData name="Marieta Stefanova" userId="94d9baccaf50701d" providerId="LiveId" clId="{215B2D6D-EAB8-4C08-8135-0FA53B822934}" dt="2025-06-05T12:39:07.560" v="142" actId="6549"/>
        <pc:sldMkLst>
          <pc:docMk/>
          <pc:sldMk cId="3260430937" sldId="374"/>
        </pc:sldMkLst>
        <pc:spChg chg="mod">
          <ac:chgData name="Marieta Stefanova" userId="94d9baccaf50701d" providerId="LiveId" clId="{215B2D6D-EAB8-4C08-8135-0FA53B822934}" dt="2025-06-05T12:39:07.560" v="142" actId="6549"/>
          <ac:spMkLst>
            <pc:docMk/>
            <pc:sldMk cId="3260430937" sldId="374"/>
            <ac:spMk id="21" creationId="{4A543130-7339-D6F9-E1AD-DEEABE3928B8}"/>
          </ac:spMkLst>
        </pc:spChg>
      </pc:sldChg>
      <pc:sldChg chg="modSp mod">
        <pc:chgData name="Marieta Stefanova" userId="94d9baccaf50701d" providerId="LiveId" clId="{215B2D6D-EAB8-4C08-8135-0FA53B822934}" dt="2025-06-05T12:39:42.413" v="159" actId="6549"/>
        <pc:sldMkLst>
          <pc:docMk/>
          <pc:sldMk cId="36900670" sldId="643"/>
        </pc:sldMkLst>
        <pc:spChg chg="mod">
          <ac:chgData name="Marieta Stefanova" userId="94d9baccaf50701d" providerId="LiveId" clId="{215B2D6D-EAB8-4C08-8135-0FA53B822934}" dt="2025-06-05T12:39:42.413" v="159" actId="6549"/>
          <ac:spMkLst>
            <pc:docMk/>
            <pc:sldMk cId="36900670" sldId="643"/>
            <ac:spMk id="21" creationId="{A5CFFEF2-A512-1C12-C3BD-895EE3B8BEE8}"/>
          </ac:spMkLst>
        </pc:spChg>
      </pc:sldChg>
      <pc:sldChg chg="modSp mod">
        <pc:chgData name="Marieta Stefanova" userId="94d9baccaf50701d" providerId="LiveId" clId="{215B2D6D-EAB8-4C08-8135-0FA53B822934}" dt="2025-06-05T13:13:44.652" v="170" actId="6549"/>
        <pc:sldMkLst>
          <pc:docMk/>
          <pc:sldMk cId="4120284915" sldId="725"/>
        </pc:sldMkLst>
        <pc:spChg chg="mod">
          <ac:chgData name="Marieta Stefanova" userId="94d9baccaf50701d" providerId="LiveId" clId="{215B2D6D-EAB8-4C08-8135-0FA53B822934}" dt="2025-06-05T13:13:44.652" v="170" actId="6549"/>
          <ac:spMkLst>
            <pc:docMk/>
            <pc:sldMk cId="4120284915" sldId="725"/>
            <ac:spMk id="21" creationId="{29156D97-019A-AE21-FBA0-CE075D298603}"/>
          </ac:spMkLst>
        </pc:spChg>
      </pc:sldChg>
      <pc:sldChg chg="addSp delSp modSp add del mod">
        <pc:chgData name="Marieta Stefanova" userId="94d9baccaf50701d" providerId="LiveId" clId="{215B2D6D-EAB8-4C08-8135-0FA53B822934}" dt="2025-06-05T12:21:20.704" v="71" actId="2696"/>
        <pc:sldMkLst>
          <pc:docMk/>
          <pc:sldMk cId="2528917353" sldId="1738"/>
        </pc:sldMkLst>
        <pc:spChg chg="del">
          <ac:chgData name="Marieta Stefanova" userId="94d9baccaf50701d" providerId="LiveId" clId="{215B2D6D-EAB8-4C08-8135-0FA53B822934}" dt="2025-06-05T12:21:15.990" v="70" actId="478"/>
          <ac:spMkLst>
            <pc:docMk/>
            <pc:sldMk cId="2528917353" sldId="1738"/>
            <ac:spMk id="2" creationId="{D5BCB285-F1DF-C97A-5EB1-1A06C2033EA1}"/>
          </ac:spMkLst>
        </pc:spChg>
        <pc:spChg chg="add mod">
          <ac:chgData name="Marieta Stefanova" userId="94d9baccaf50701d" providerId="LiveId" clId="{215B2D6D-EAB8-4C08-8135-0FA53B822934}" dt="2025-06-05T12:21:15.990" v="70" actId="478"/>
          <ac:spMkLst>
            <pc:docMk/>
            <pc:sldMk cId="2528917353" sldId="1738"/>
            <ac:spMk id="127" creationId="{5F839F91-ADBA-07D1-88C4-D58338A15F10}"/>
          </ac:spMkLst>
        </pc:spChg>
      </pc:sldChg>
      <pc:sldChg chg="add del">
        <pc:chgData name="Marieta Stefanova" userId="94d9baccaf50701d" providerId="LiveId" clId="{215B2D6D-EAB8-4C08-8135-0FA53B822934}" dt="2025-06-05T12:21:04.267" v="68" actId="2696"/>
        <pc:sldMkLst>
          <pc:docMk/>
          <pc:sldMk cId="2588043325" sldId="1738"/>
        </pc:sldMkLst>
      </pc:sldChg>
      <pc:sldChg chg="addSp delSp modSp mod">
        <pc:chgData name="Marieta Stefanova" userId="94d9baccaf50701d" providerId="LiveId" clId="{215B2D6D-EAB8-4C08-8135-0FA53B822934}" dt="2025-06-05T11:47:05.591" v="20" actId="6549"/>
        <pc:sldMkLst>
          <pc:docMk/>
          <pc:sldMk cId="393737812" sldId="1749"/>
        </pc:sldMkLst>
        <pc:spChg chg="mod">
          <ac:chgData name="Marieta Stefanova" userId="94d9baccaf50701d" providerId="LiveId" clId="{215B2D6D-EAB8-4C08-8135-0FA53B822934}" dt="2025-06-05T11:47:05.591" v="20" actId="6549"/>
          <ac:spMkLst>
            <pc:docMk/>
            <pc:sldMk cId="393737812" sldId="1749"/>
            <ac:spMk id="2" creationId="{FF7CB51B-11AF-D3D4-2FA4-5967456C722F}"/>
          </ac:spMkLst>
        </pc:spChg>
        <pc:spChg chg="mod">
          <ac:chgData name="Marieta Stefanova" userId="94d9baccaf50701d" providerId="LiveId" clId="{215B2D6D-EAB8-4C08-8135-0FA53B822934}" dt="2025-06-05T11:46:32.821" v="15" actId="21"/>
          <ac:spMkLst>
            <pc:docMk/>
            <pc:sldMk cId="393737812" sldId="1749"/>
            <ac:spMk id="21" creationId="{04D4BA1F-09B8-1D3F-8EF1-3D3CB32189AD}"/>
          </ac:spMkLst>
        </pc:spChg>
        <pc:picChg chg="add">
          <ac:chgData name="Marieta Stefanova" userId="94d9baccaf50701d" providerId="LiveId" clId="{215B2D6D-EAB8-4C08-8135-0FA53B822934}" dt="2025-06-05T11:45:04.044" v="4"/>
          <ac:picMkLst>
            <pc:docMk/>
            <pc:sldMk cId="393737812" sldId="1749"/>
            <ac:picMk id="5" creationId="{8DDBD0D5-9FE7-AFDC-0D77-580D7779DAED}"/>
          </ac:picMkLst>
        </pc:picChg>
        <pc:picChg chg="add del">
          <ac:chgData name="Marieta Stefanova" userId="94d9baccaf50701d" providerId="LiveId" clId="{215B2D6D-EAB8-4C08-8135-0FA53B822934}" dt="2025-06-05T11:45:36.007" v="7" actId="478"/>
          <ac:picMkLst>
            <pc:docMk/>
            <pc:sldMk cId="393737812" sldId="1749"/>
            <ac:picMk id="6" creationId="{61E09798-E637-21A2-2816-CFDBED8B097F}"/>
          </ac:picMkLst>
        </pc:picChg>
        <pc:picChg chg="add mod modCrop">
          <ac:chgData name="Marieta Stefanova" userId="94d9baccaf50701d" providerId="LiveId" clId="{215B2D6D-EAB8-4C08-8135-0FA53B822934}" dt="2025-06-05T11:46:00.511" v="13" actId="732"/>
          <ac:picMkLst>
            <pc:docMk/>
            <pc:sldMk cId="393737812" sldId="1749"/>
            <ac:picMk id="8" creationId="{DD056B8B-7497-856B-6D65-6529F04CB6CE}"/>
          </ac:picMkLst>
        </pc:picChg>
      </pc:sldChg>
      <pc:sldChg chg="addSp delSp modSp add del mod">
        <pc:chgData name="Marieta Stefanova" userId="94d9baccaf50701d" providerId="LiveId" clId="{215B2D6D-EAB8-4C08-8135-0FA53B822934}" dt="2025-06-05T11:58:34.853" v="29" actId="2696"/>
        <pc:sldMkLst>
          <pc:docMk/>
          <pc:sldMk cId="2997502261" sldId="1750"/>
        </pc:sldMkLst>
        <pc:spChg chg="add del">
          <ac:chgData name="Marieta Stefanova" userId="94d9baccaf50701d" providerId="LiveId" clId="{215B2D6D-EAB8-4C08-8135-0FA53B822934}" dt="2025-06-05T11:55:35.024" v="27" actId="478"/>
          <ac:spMkLst>
            <pc:docMk/>
            <pc:sldMk cId="2997502261" sldId="1750"/>
            <ac:spMk id="5" creationId="{55CA3F05-00A3-6030-3374-454BDC3FA0C0}"/>
          </ac:spMkLst>
        </pc:spChg>
        <pc:spChg chg="add">
          <ac:chgData name="Marieta Stefanova" userId="94d9baccaf50701d" providerId="LiveId" clId="{215B2D6D-EAB8-4C08-8135-0FA53B822934}" dt="2025-06-05T11:55:46.717" v="28"/>
          <ac:spMkLst>
            <pc:docMk/>
            <pc:sldMk cId="2997502261" sldId="1750"/>
            <ac:spMk id="6" creationId="{6946DE9E-B4BC-546A-4A0A-FDF78F4E3622}"/>
          </ac:spMkLst>
        </pc:spChg>
        <pc:spChg chg="del">
          <ac:chgData name="Marieta Stefanova" userId="94d9baccaf50701d" providerId="LiveId" clId="{215B2D6D-EAB8-4C08-8135-0FA53B822934}" dt="2025-06-05T11:47:18.468" v="23" actId="478"/>
          <ac:spMkLst>
            <pc:docMk/>
            <pc:sldMk cId="2997502261" sldId="1750"/>
            <ac:spMk id="21" creationId="{C8EB6DF1-3372-15C5-3173-DAA583881D31}"/>
          </ac:spMkLst>
        </pc:spChg>
        <pc:picChg chg="del mod">
          <ac:chgData name="Marieta Stefanova" userId="94d9baccaf50701d" providerId="LiveId" clId="{215B2D6D-EAB8-4C08-8135-0FA53B822934}" dt="2025-06-05T11:47:55.394" v="25" actId="478"/>
          <ac:picMkLst>
            <pc:docMk/>
            <pc:sldMk cId="2997502261" sldId="1750"/>
            <ac:picMk id="8" creationId="{FA71E291-0EE2-9BF2-9193-BD836E1B5CF0}"/>
          </ac:picMkLst>
        </pc:picChg>
      </pc:sldChg>
      <pc:sldChg chg="addSp delSp modSp add mod">
        <pc:chgData name="Marieta Stefanova" userId="94d9baccaf50701d" providerId="LiveId" clId="{215B2D6D-EAB8-4C08-8135-0FA53B822934}" dt="2025-06-05T12:19:53.994" v="53" actId="6549"/>
        <pc:sldMkLst>
          <pc:docMk/>
          <pc:sldMk cId="3716661929" sldId="1751"/>
        </pc:sldMkLst>
        <pc:spChg chg="mod">
          <ac:chgData name="Marieta Stefanova" userId="94d9baccaf50701d" providerId="LiveId" clId="{215B2D6D-EAB8-4C08-8135-0FA53B822934}" dt="2025-06-05T12:19:53.994" v="53" actId="6549"/>
          <ac:spMkLst>
            <pc:docMk/>
            <pc:sldMk cId="3716661929" sldId="1751"/>
            <ac:spMk id="21" creationId="{CF0A4506-2385-89B0-CF34-6F7FA9AE9195}"/>
          </ac:spMkLst>
        </pc:spChg>
        <pc:picChg chg="add mod modCrop">
          <ac:chgData name="Marieta Stefanova" userId="94d9baccaf50701d" providerId="LiveId" clId="{215B2D6D-EAB8-4C08-8135-0FA53B822934}" dt="2025-06-05T12:18:07.442" v="41" actId="1076"/>
          <ac:picMkLst>
            <pc:docMk/>
            <pc:sldMk cId="3716661929" sldId="1751"/>
            <ac:picMk id="5" creationId="{47AC7CE8-EAC5-A615-D67B-30C519D40812}"/>
          </ac:picMkLst>
        </pc:picChg>
        <pc:picChg chg="del">
          <ac:chgData name="Marieta Stefanova" userId="94d9baccaf50701d" providerId="LiveId" clId="{215B2D6D-EAB8-4C08-8135-0FA53B822934}" dt="2025-06-05T12:17:30.312" v="30" actId="478"/>
          <ac:picMkLst>
            <pc:docMk/>
            <pc:sldMk cId="3716661929" sldId="1751"/>
            <ac:picMk id="8" creationId="{38760AE1-042F-F0D9-64AB-9BFFBA3B2627}"/>
          </ac:picMkLst>
        </pc:picChg>
      </pc:sldChg>
      <pc:sldChg chg="addSp delSp modSp add mod">
        <pc:chgData name="Marieta Stefanova" userId="94d9baccaf50701d" providerId="LiveId" clId="{215B2D6D-EAB8-4C08-8135-0FA53B822934}" dt="2025-06-05T12:24:32.517" v="92" actId="1076"/>
        <pc:sldMkLst>
          <pc:docMk/>
          <pc:sldMk cId="4159833544" sldId="1752"/>
        </pc:sldMkLst>
        <pc:spChg chg="mod">
          <ac:chgData name="Marieta Stefanova" userId="94d9baccaf50701d" providerId="LiveId" clId="{215B2D6D-EAB8-4C08-8135-0FA53B822934}" dt="2025-06-05T12:20:58.034" v="67" actId="6549"/>
          <ac:spMkLst>
            <pc:docMk/>
            <pc:sldMk cId="4159833544" sldId="1752"/>
            <ac:spMk id="2" creationId="{D42B273D-D868-4122-2EC1-E1D269909D39}"/>
          </ac:spMkLst>
        </pc:spChg>
        <pc:spChg chg="del mod">
          <ac:chgData name="Marieta Stefanova" userId="94d9baccaf50701d" providerId="LiveId" clId="{215B2D6D-EAB8-4C08-8135-0FA53B822934}" dt="2025-06-05T12:21:57.051" v="76" actId="478"/>
          <ac:spMkLst>
            <pc:docMk/>
            <pc:sldMk cId="4159833544" sldId="1752"/>
            <ac:spMk id="21" creationId="{0F6EFEB7-EF10-1E1D-A032-EC4AE94B0515}"/>
          </ac:spMkLst>
        </pc:spChg>
        <pc:picChg chg="del mod">
          <ac:chgData name="Marieta Stefanova" userId="94d9baccaf50701d" providerId="LiveId" clId="{215B2D6D-EAB8-4C08-8135-0FA53B822934}" dt="2025-06-05T12:23:09.098" v="79" actId="478"/>
          <ac:picMkLst>
            <pc:docMk/>
            <pc:sldMk cId="4159833544" sldId="1752"/>
            <ac:picMk id="5" creationId="{E9A4726D-E6EE-D032-A9F2-33632F5B5486}"/>
          </ac:picMkLst>
        </pc:picChg>
        <pc:picChg chg="add del mod modCrop">
          <ac:chgData name="Marieta Stefanova" userId="94d9baccaf50701d" providerId="LiveId" clId="{215B2D6D-EAB8-4C08-8135-0FA53B822934}" dt="2025-06-05T12:24:27.217" v="89" actId="478"/>
          <ac:picMkLst>
            <pc:docMk/>
            <pc:sldMk cId="4159833544" sldId="1752"/>
            <ac:picMk id="6" creationId="{A7F7D151-2671-9003-B175-1E231D42BE16}"/>
          </ac:picMkLst>
        </pc:picChg>
        <pc:picChg chg="add mod">
          <ac:chgData name="Marieta Stefanova" userId="94d9baccaf50701d" providerId="LiveId" clId="{215B2D6D-EAB8-4C08-8135-0FA53B822934}" dt="2025-06-05T12:24:32.517" v="92" actId="1076"/>
          <ac:picMkLst>
            <pc:docMk/>
            <pc:sldMk cId="4159833544" sldId="1752"/>
            <ac:picMk id="8" creationId="{79A78859-92EB-D03E-BA7C-43CD70E61DCF}"/>
          </ac:picMkLst>
        </pc:picChg>
      </pc:sldChg>
      <pc:sldChg chg="new del">
        <pc:chgData name="Marieta Stefanova" userId="94d9baccaf50701d" providerId="LiveId" clId="{215B2D6D-EAB8-4C08-8135-0FA53B822934}" dt="2025-06-05T12:21:50.288" v="74" actId="2696"/>
        <pc:sldMkLst>
          <pc:docMk/>
          <pc:sldMk cId="3157878741" sldId="1753"/>
        </pc:sldMkLst>
      </pc:sldChg>
      <pc:sldChg chg="addSp delSp modSp add mod">
        <pc:chgData name="Marieta Stefanova" userId="94d9baccaf50701d" providerId="LiveId" clId="{215B2D6D-EAB8-4C08-8135-0FA53B822934}" dt="2025-06-05T12:24:51.231" v="95" actId="1076"/>
        <pc:sldMkLst>
          <pc:docMk/>
          <pc:sldMk cId="3339146676" sldId="1753"/>
        </pc:sldMkLst>
        <pc:picChg chg="del">
          <ac:chgData name="Marieta Stefanova" userId="94d9baccaf50701d" providerId="LiveId" clId="{215B2D6D-EAB8-4C08-8135-0FA53B822934}" dt="2025-06-05T12:23:40.179" v="85" actId="478"/>
          <ac:picMkLst>
            <pc:docMk/>
            <pc:sldMk cId="3339146676" sldId="1753"/>
            <ac:picMk id="5" creationId="{C38312D1-66CD-5ACF-B83E-F8EE589238C1}"/>
          </ac:picMkLst>
        </pc:picChg>
        <pc:picChg chg="add mod modCrop">
          <ac:chgData name="Marieta Stefanova" userId="94d9baccaf50701d" providerId="LiveId" clId="{215B2D6D-EAB8-4C08-8135-0FA53B822934}" dt="2025-06-05T12:24:51.231" v="95" actId="1076"/>
          <ac:picMkLst>
            <pc:docMk/>
            <pc:sldMk cId="3339146676" sldId="1753"/>
            <ac:picMk id="6" creationId="{1DE99F41-2B1D-AD2E-8004-1875FD665456}"/>
          </ac:picMkLst>
        </pc:picChg>
      </pc:sldChg>
      <pc:sldChg chg="modSp add mod">
        <pc:chgData name="Marieta Stefanova" userId="94d9baccaf50701d" providerId="LiveId" clId="{215B2D6D-EAB8-4C08-8135-0FA53B822934}" dt="2025-06-05T12:31:49.498" v="129" actId="6549"/>
        <pc:sldMkLst>
          <pc:docMk/>
          <pc:sldMk cId="1995072613" sldId="1754"/>
        </pc:sldMkLst>
        <pc:spChg chg="mod">
          <ac:chgData name="Marieta Stefanova" userId="94d9baccaf50701d" providerId="LiveId" clId="{215B2D6D-EAB8-4C08-8135-0FA53B822934}" dt="2025-06-05T12:31:49.498" v="129" actId="6549"/>
          <ac:spMkLst>
            <pc:docMk/>
            <pc:sldMk cId="1995072613" sldId="1754"/>
            <ac:spMk id="21" creationId="{193FDB74-423F-6987-113B-DB98E8F13A4B}"/>
          </ac:spMkLst>
        </pc:spChg>
      </pc:sldChg>
      <pc:sldChg chg="modSp add mod">
        <pc:chgData name="Marieta Stefanova" userId="94d9baccaf50701d" providerId="LiveId" clId="{215B2D6D-EAB8-4C08-8135-0FA53B822934}" dt="2025-06-05T12:38:45.907" v="132" actId="6549"/>
        <pc:sldMkLst>
          <pc:docMk/>
          <pc:sldMk cId="1540601991" sldId="1755"/>
        </pc:sldMkLst>
        <pc:spChg chg="mod">
          <ac:chgData name="Marieta Stefanova" userId="94d9baccaf50701d" providerId="LiveId" clId="{215B2D6D-EAB8-4C08-8135-0FA53B822934}" dt="2025-06-05T12:38:45.907" v="132" actId="6549"/>
          <ac:spMkLst>
            <pc:docMk/>
            <pc:sldMk cId="1540601991" sldId="1755"/>
            <ac:spMk id="21" creationId="{A0E58246-449E-A3D8-0D2A-CA7E7EED0067}"/>
          </ac:spMkLst>
        </pc:spChg>
      </pc:sldChg>
      <pc:sldChg chg="modSp add mod">
        <pc:chgData name="Marieta Stefanova" userId="94d9baccaf50701d" providerId="LiveId" clId="{215B2D6D-EAB8-4C08-8135-0FA53B822934}" dt="2025-06-05T13:16:38.852" v="181" actId="11"/>
        <pc:sldMkLst>
          <pc:docMk/>
          <pc:sldMk cId="2708604276" sldId="1756"/>
        </pc:sldMkLst>
        <pc:spChg chg="mod">
          <ac:chgData name="Marieta Stefanova" userId="94d9baccaf50701d" providerId="LiveId" clId="{215B2D6D-EAB8-4C08-8135-0FA53B822934}" dt="2025-06-05T13:16:38.852" v="181" actId="11"/>
          <ac:spMkLst>
            <pc:docMk/>
            <pc:sldMk cId="2708604276" sldId="1756"/>
            <ac:spMk id="21" creationId="{DDA4526E-62A0-EE09-85DE-0BF86BE299AA}"/>
          </ac:spMkLst>
        </pc:spChg>
      </pc:sldChg>
    </pc:docChg>
  </pc:docChgLst>
  <pc:docChgLst>
    <pc:chgData name="Marieta Stefanova" userId="94d9baccaf50701d" providerId="LiveId" clId="{0D7DB5A4-CCE7-41CC-8122-7AC7C6283CFA}"/>
    <pc:docChg chg="undo custSel addSld delSld modSld">
      <pc:chgData name="Marieta Stefanova" userId="94d9baccaf50701d" providerId="LiveId" clId="{0D7DB5A4-CCE7-41CC-8122-7AC7C6283CFA}" dt="2025-06-06T00:57:42.166" v="596" actId="6549"/>
      <pc:docMkLst>
        <pc:docMk/>
      </pc:docMkLst>
      <pc:sldChg chg="modSp mod">
        <pc:chgData name="Marieta Stefanova" userId="94d9baccaf50701d" providerId="LiveId" clId="{0D7DB5A4-CCE7-41CC-8122-7AC7C6283CFA}" dt="2025-06-05T23:53:13.693" v="167" actId="6549"/>
        <pc:sldMkLst>
          <pc:docMk/>
          <pc:sldMk cId="3499202721" sldId="256"/>
        </pc:sldMkLst>
        <pc:spChg chg="mod">
          <ac:chgData name="Marieta Stefanova" userId="94d9baccaf50701d" providerId="LiveId" clId="{0D7DB5A4-CCE7-41CC-8122-7AC7C6283CFA}" dt="2025-06-05T23:53:13.693" v="167" actId="6549"/>
          <ac:spMkLst>
            <pc:docMk/>
            <pc:sldMk cId="3499202721" sldId="256"/>
            <ac:spMk id="30" creationId="{DA711A02-E7F7-91A7-49CA-CB11FD1335F5}"/>
          </ac:spMkLst>
        </pc:spChg>
      </pc:sldChg>
      <pc:sldChg chg="modSp mod">
        <pc:chgData name="Marieta Stefanova" userId="94d9baccaf50701d" providerId="LiveId" clId="{0D7DB5A4-CCE7-41CC-8122-7AC7C6283CFA}" dt="2025-06-05T23:52:41.251" v="164" actId="20577"/>
        <pc:sldMkLst>
          <pc:docMk/>
          <pc:sldMk cId="3255075841" sldId="260"/>
        </pc:sldMkLst>
        <pc:spChg chg="mod">
          <ac:chgData name="Marieta Stefanova" userId="94d9baccaf50701d" providerId="LiveId" clId="{0D7DB5A4-CCE7-41CC-8122-7AC7C6283CFA}" dt="2025-06-05T23:52:41.251" v="164" actId="20577"/>
          <ac:spMkLst>
            <pc:docMk/>
            <pc:sldMk cId="3255075841" sldId="260"/>
            <ac:spMk id="21" creationId="{4A543130-7339-D6F9-E1AD-DEEABE3928B8}"/>
          </ac:spMkLst>
        </pc:spChg>
      </pc:sldChg>
      <pc:sldChg chg="modSp mod">
        <pc:chgData name="Marieta Stefanova" userId="94d9baccaf50701d" providerId="LiveId" clId="{0D7DB5A4-CCE7-41CC-8122-7AC7C6283CFA}" dt="2025-06-05T23:55:55.207" v="181" actId="6549"/>
        <pc:sldMkLst>
          <pc:docMk/>
          <pc:sldMk cId="1789779244" sldId="274"/>
        </pc:sldMkLst>
        <pc:spChg chg="mod">
          <ac:chgData name="Marieta Stefanova" userId="94d9baccaf50701d" providerId="LiveId" clId="{0D7DB5A4-CCE7-41CC-8122-7AC7C6283CFA}" dt="2025-06-05T23:55:55.207" v="181" actId="6549"/>
          <ac:spMkLst>
            <pc:docMk/>
            <pc:sldMk cId="1789779244" sldId="274"/>
            <ac:spMk id="21" creationId="{4A543130-7339-D6F9-E1AD-DEEABE3928B8}"/>
          </ac:spMkLst>
        </pc:spChg>
      </pc:sldChg>
      <pc:sldChg chg="modSp mod">
        <pc:chgData name="Marieta Stefanova" userId="94d9baccaf50701d" providerId="LiveId" clId="{0D7DB5A4-CCE7-41CC-8122-7AC7C6283CFA}" dt="2025-06-06T00:03:07.407" v="189" actId="1076"/>
        <pc:sldMkLst>
          <pc:docMk/>
          <pc:sldMk cId="3676989090" sldId="283"/>
        </pc:sldMkLst>
        <pc:spChg chg="mod">
          <ac:chgData name="Marieta Stefanova" userId="94d9baccaf50701d" providerId="LiveId" clId="{0D7DB5A4-CCE7-41CC-8122-7AC7C6283CFA}" dt="2025-06-05T23:59:47.241" v="186"/>
          <ac:spMkLst>
            <pc:docMk/>
            <pc:sldMk cId="3676989090" sldId="283"/>
            <ac:spMk id="2" creationId="{1E077076-9448-912D-8663-BEAC2D209EA3}"/>
          </ac:spMkLst>
        </pc:spChg>
        <pc:picChg chg="mod">
          <ac:chgData name="Marieta Stefanova" userId="94d9baccaf50701d" providerId="LiveId" clId="{0D7DB5A4-CCE7-41CC-8122-7AC7C6283CFA}" dt="2025-06-06T00:03:07.407" v="189" actId="1076"/>
          <ac:picMkLst>
            <pc:docMk/>
            <pc:sldMk cId="3676989090" sldId="283"/>
            <ac:picMk id="5" creationId="{A8FB2985-51C7-4737-CEC4-B8FF66ADB413}"/>
          </ac:picMkLst>
        </pc:picChg>
      </pc:sldChg>
      <pc:sldChg chg="modSp mod">
        <pc:chgData name="Marieta Stefanova" userId="94d9baccaf50701d" providerId="LiveId" clId="{0D7DB5A4-CCE7-41CC-8122-7AC7C6283CFA}" dt="2025-06-06T00:55:25.878" v="539" actId="6549"/>
        <pc:sldMkLst>
          <pc:docMk/>
          <pc:sldMk cId="3260430937" sldId="374"/>
        </pc:sldMkLst>
        <pc:spChg chg="mod">
          <ac:chgData name="Marieta Stefanova" userId="94d9baccaf50701d" providerId="LiveId" clId="{0D7DB5A4-CCE7-41CC-8122-7AC7C6283CFA}" dt="2025-06-06T00:55:25.878" v="539" actId="6549"/>
          <ac:spMkLst>
            <pc:docMk/>
            <pc:sldMk cId="3260430937" sldId="374"/>
            <ac:spMk id="21" creationId="{4A543130-7339-D6F9-E1AD-DEEABE3928B8}"/>
          </ac:spMkLst>
        </pc:spChg>
      </pc:sldChg>
      <pc:sldChg chg="modSp mod">
        <pc:chgData name="Marieta Stefanova" userId="94d9baccaf50701d" providerId="LiveId" clId="{0D7DB5A4-CCE7-41CC-8122-7AC7C6283CFA}" dt="2025-06-05T23:58:10.199" v="184"/>
        <pc:sldMkLst>
          <pc:docMk/>
          <pc:sldMk cId="430909409" sldId="516"/>
        </pc:sldMkLst>
        <pc:spChg chg="mod">
          <ac:chgData name="Marieta Stefanova" userId="94d9baccaf50701d" providerId="LiveId" clId="{0D7DB5A4-CCE7-41CC-8122-7AC7C6283CFA}" dt="2025-06-05T23:58:10.199" v="184"/>
          <ac:spMkLst>
            <pc:docMk/>
            <pc:sldMk cId="430909409" sldId="516"/>
            <ac:spMk id="30" creationId="{048243E0-827E-60CB-CB94-2B8061FBDA12}"/>
          </ac:spMkLst>
        </pc:spChg>
        <pc:picChg chg="mod modCrop">
          <ac:chgData name="Marieta Stefanova" userId="94d9baccaf50701d" providerId="LiveId" clId="{0D7DB5A4-CCE7-41CC-8122-7AC7C6283CFA}" dt="2025-06-05T23:57:42.278" v="183" actId="14826"/>
          <ac:picMkLst>
            <pc:docMk/>
            <pc:sldMk cId="430909409" sldId="516"/>
            <ac:picMk id="13" creationId="{E351EE4D-52B4-0D75-65F2-2E1D4CD0D334}"/>
          </ac:picMkLst>
        </pc:picChg>
      </pc:sldChg>
      <pc:sldChg chg="modSp mod">
        <pc:chgData name="Marieta Stefanova" userId="94d9baccaf50701d" providerId="LiveId" clId="{0D7DB5A4-CCE7-41CC-8122-7AC7C6283CFA}" dt="2025-06-05T23:54:11.601" v="172" actId="20577"/>
        <pc:sldMkLst>
          <pc:docMk/>
          <pc:sldMk cId="780666062" sldId="517"/>
        </pc:sldMkLst>
        <pc:spChg chg="mod">
          <ac:chgData name="Marieta Stefanova" userId="94d9baccaf50701d" providerId="LiveId" clId="{0D7DB5A4-CCE7-41CC-8122-7AC7C6283CFA}" dt="2025-06-05T23:54:11.601" v="172" actId="20577"/>
          <ac:spMkLst>
            <pc:docMk/>
            <pc:sldMk cId="780666062" sldId="517"/>
            <ac:spMk id="21" creationId="{FCC15012-7A6A-6682-8A77-E85A182D3129}"/>
          </ac:spMkLst>
        </pc:spChg>
      </pc:sldChg>
      <pc:sldChg chg="modSp mod">
        <pc:chgData name="Marieta Stefanova" userId="94d9baccaf50701d" providerId="LiveId" clId="{0D7DB5A4-CCE7-41CC-8122-7AC7C6283CFA}" dt="2025-06-06T00:56:30.055" v="568" actId="1076"/>
        <pc:sldMkLst>
          <pc:docMk/>
          <pc:sldMk cId="36900670" sldId="643"/>
        </pc:sldMkLst>
        <pc:spChg chg="mod">
          <ac:chgData name="Marieta Stefanova" userId="94d9baccaf50701d" providerId="LiveId" clId="{0D7DB5A4-CCE7-41CC-8122-7AC7C6283CFA}" dt="2025-06-06T00:56:30.055" v="568" actId="1076"/>
          <ac:spMkLst>
            <pc:docMk/>
            <pc:sldMk cId="36900670" sldId="643"/>
            <ac:spMk id="21" creationId="{A5CFFEF2-A512-1C12-C3BD-895EE3B8BEE8}"/>
          </ac:spMkLst>
        </pc:spChg>
      </pc:sldChg>
      <pc:sldChg chg="modSp mod">
        <pc:chgData name="Marieta Stefanova" userId="94d9baccaf50701d" providerId="LiveId" clId="{0D7DB5A4-CCE7-41CC-8122-7AC7C6283CFA}" dt="2025-06-06T00:04:29.624" v="198" actId="20577"/>
        <pc:sldMkLst>
          <pc:docMk/>
          <pc:sldMk cId="468421167" sldId="680"/>
        </pc:sldMkLst>
        <pc:spChg chg="mod">
          <ac:chgData name="Marieta Stefanova" userId="94d9baccaf50701d" providerId="LiveId" clId="{0D7DB5A4-CCE7-41CC-8122-7AC7C6283CFA}" dt="2025-06-06T00:03:36.768" v="192" actId="6549"/>
          <ac:spMkLst>
            <pc:docMk/>
            <pc:sldMk cId="468421167" sldId="680"/>
            <ac:spMk id="2" creationId="{0716EFB9-A3E7-D726-E277-B020F5F63697}"/>
          </ac:spMkLst>
        </pc:spChg>
        <pc:spChg chg="mod">
          <ac:chgData name="Marieta Stefanova" userId="94d9baccaf50701d" providerId="LiveId" clId="{0D7DB5A4-CCE7-41CC-8122-7AC7C6283CFA}" dt="2025-06-06T00:04:29.624" v="198" actId="20577"/>
          <ac:spMkLst>
            <pc:docMk/>
            <pc:sldMk cId="468421167" sldId="680"/>
            <ac:spMk id="21" creationId="{7C4799A2-B654-4319-97D1-D4F5D4648D30}"/>
          </ac:spMkLst>
        </pc:spChg>
        <pc:picChg chg="mod">
          <ac:chgData name="Marieta Stefanova" userId="94d9baccaf50701d" providerId="LiveId" clId="{0D7DB5A4-CCE7-41CC-8122-7AC7C6283CFA}" dt="2025-06-06T00:03:12.023" v="190" actId="14826"/>
          <ac:picMkLst>
            <pc:docMk/>
            <pc:sldMk cId="468421167" sldId="680"/>
            <ac:picMk id="6" creationId="{D3EF6669-E997-C0C1-EFA0-741291473704}"/>
          </ac:picMkLst>
        </pc:picChg>
      </pc:sldChg>
      <pc:sldChg chg="del">
        <pc:chgData name="Marieta Stefanova" userId="94d9baccaf50701d" providerId="LiveId" clId="{0D7DB5A4-CCE7-41CC-8122-7AC7C6283CFA}" dt="2025-06-04T19:57:41.656" v="94" actId="2696"/>
        <pc:sldMkLst>
          <pc:docMk/>
          <pc:sldMk cId="4190373195" sldId="681"/>
        </pc:sldMkLst>
      </pc:sldChg>
      <pc:sldChg chg="modSp mod">
        <pc:chgData name="Marieta Stefanova" userId="94d9baccaf50701d" providerId="LiveId" clId="{0D7DB5A4-CCE7-41CC-8122-7AC7C6283CFA}" dt="2025-06-06T00:57:06.544" v="579" actId="6549"/>
        <pc:sldMkLst>
          <pc:docMk/>
          <pc:sldMk cId="4120284915" sldId="725"/>
        </pc:sldMkLst>
        <pc:spChg chg="mod">
          <ac:chgData name="Marieta Stefanova" userId="94d9baccaf50701d" providerId="LiveId" clId="{0D7DB5A4-CCE7-41CC-8122-7AC7C6283CFA}" dt="2025-06-06T00:57:06.544" v="579" actId="6549"/>
          <ac:spMkLst>
            <pc:docMk/>
            <pc:sldMk cId="4120284915" sldId="725"/>
            <ac:spMk id="21" creationId="{29156D97-019A-AE21-FBA0-CE075D298603}"/>
          </ac:spMkLst>
        </pc:spChg>
      </pc:sldChg>
      <pc:sldChg chg="del">
        <pc:chgData name="Marieta Stefanova" userId="94d9baccaf50701d" providerId="LiveId" clId="{0D7DB5A4-CCE7-41CC-8122-7AC7C6283CFA}" dt="2025-06-04T19:37:12.974" v="60" actId="2696"/>
        <pc:sldMkLst>
          <pc:docMk/>
          <pc:sldMk cId="2464187959" sldId="726"/>
        </pc:sldMkLst>
      </pc:sldChg>
      <pc:sldChg chg="del">
        <pc:chgData name="Marieta Stefanova" userId="94d9baccaf50701d" providerId="LiveId" clId="{0D7DB5A4-CCE7-41CC-8122-7AC7C6283CFA}" dt="2025-06-04T19:57:41.656" v="94" actId="2696"/>
        <pc:sldMkLst>
          <pc:docMk/>
          <pc:sldMk cId="1078601317" sldId="727"/>
        </pc:sldMkLst>
      </pc:sldChg>
      <pc:sldChg chg="del">
        <pc:chgData name="Marieta Stefanova" userId="94d9baccaf50701d" providerId="LiveId" clId="{0D7DB5A4-CCE7-41CC-8122-7AC7C6283CFA}" dt="2025-06-04T19:57:41.656" v="94" actId="2696"/>
        <pc:sldMkLst>
          <pc:docMk/>
          <pc:sldMk cId="3769192395" sldId="728"/>
        </pc:sldMkLst>
      </pc:sldChg>
      <pc:sldChg chg="del">
        <pc:chgData name="Marieta Stefanova" userId="94d9baccaf50701d" providerId="LiveId" clId="{0D7DB5A4-CCE7-41CC-8122-7AC7C6283CFA}" dt="2025-06-04T19:57:41.656" v="94" actId="2696"/>
        <pc:sldMkLst>
          <pc:docMk/>
          <pc:sldMk cId="2632843567" sldId="729"/>
        </pc:sldMkLst>
      </pc:sldChg>
      <pc:sldChg chg="del">
        <pc:chgData name="Marieta Stefanova" userId="94d9baccaf50701d" providerId="LiveId" clId="{0D7DB5A4-CCE7-41CC-8122-7AC7C6283CFA}" dt="2025-06-04T19:57:41.656" v="94" actId="2696"/>
        <pc:sldMkLst>
          <pc:docMk/>
          <pc:sldMk cId="2747671718" sldId="730"/>
        </pc:sldMkLst>
      </pc:sldChg>
      <pc:sldChg chg="del">
        <pc:chgData name="Marieta Stefanova" userId="94d9baccaf50701d" providerId="LiveId" clId="{0D7DB5A4-CCE7-41CC-8122-7AC7C6283CFA}" dt="2025-06-04T19:57:41.656" v="94" actId="2696"/>
        <pc:sldMkLst>
          <pc:docMk/>
          <pc:sldMk cId="2815236991" sldId="731"/>
        </pc:sldMkLst>
      </pc:sldChg>
      <pc:sldChg chg="del">
        <pc:chgData name="Marieta Stefanova" userId="94d9baccaf50701d" providerId="LiveId" clId="{0D7DB5A4-CCE7-41CC-8122-7AC7C6283CFA}" dt="2025-06-04T19:57:41.656" v="94" actId="2696"/>
        <pc:sldMkLst>
          <pc:docMk/>
          <pc:sldMk cId="607714796" sldId="732"/>
        </pc:sldMkLst>
      </pc:sldChg>
      <pc:sldChg chg="del">
        <pc:chgData name="Marieta Stefanova" userId="94d9baccaf50701d" providerId="LiveId" clId="{0D7DB5A4-CCE7-41CC-8122-7AC7C6283CFA}" dt="2025-06-04T19:57:41.656" v="94" actId="2696"/>
        <pc:sldMkLst>
          <pc:docMk/>
          <pc:sldMk cId="360427024" sldId="733"/>
        </pc:sldMkLst>
      </pc:sldChg>
      <pc:sldChg chg="del">
        <pc:chgData name="Marieta Stefanova" userId="94d9baccaf50701d" providerId="LiveId" clId="{0D7DB5A4-CCE7-41CC-8122-7AC7C6283CFA}" dt="2025-06-04T19:57:41.656" v="94" actId="2696"/>
        <pc:sldMkLst>
          <pc:docMk/>
          <pc:sldMk cId="510803696" sldId="734"/>
        </pc:sldMkLst>
      </pc:sldChg>
      <pc:sldChg chg="del">
        <pc:chgData name="Marieta Stefanova" userId="94d9baccaf50701d" providerId="LiveId" clId="{0D7DB5A4-CCE7-41CC-8122-7AC7C6283CFA}" dt="2025-06-04T19:57:41.656" v="94" actId="2696"/>
        <pc:sldMkLst>
          <pc:docMk/>
          <pc:sldMk cId="392263321" sldId="735"/>
        </pc:sldMkLst>
      </pc:sldChg>
      <pc:sldChg chg="del">
        <pc:chgData name="Marieta Stefanova" userId="94d9baccaf50701d" providerId="LiveId" clId="{0D7DB5A4-CCE7-41CC-8122-7AC7C6283CFA}" dt="2025-06-04T19:57:41.656" v="94" actId="2696"/>
        <pc:sldMkLst>
          <pc:docMk/>
          <pc:sldMk cId="3856684552" sldId="736"/>
        </pc:sldMkLst>
      </pc:sldChg>
      <pc:sldChg chg="del">
        <pc:chgData name="Marieta Stefanova" userId="94d9baccaf50701d" providerId="LiveId" clId="{0D7DB5A4-CCE7-41CC-8122-7AC7C6283CFA}" dt="2025-06-04T19:57:41.656" v="94" actId="2696"/>
        <pc:sldMkLst>
          <pc:docMk/>
          <pc:sldMk cId="724734683" sldId="737"/>
        </pc:sldMkLst>
      </pc:sldChg>
      <pc:sldChg chg="del">
        <pc:chgData name="Marieta Stefanova" userId="94d9baccaf50701d" providerId="LiveId" clId="{0D7DB5A4-CCE7-41CC-8122-7AC7C6283CFA}" dt="2025-06-04T19:57:41.656" v="94" actId="2696"/>
        <pc:sldMkLst>
          <pc:docMk/>
          <pc:sldMk cId="2250530593" sldId="738"/>
        </pc:sldMkLst>
      </pc:sldChg>
      <pc:sldChg chg="del">
        <pc:chgData name="Marieta Stefanova" userId="94d9baccaf50701d" providerId="LiveId" clId="{0D7DB5A4-CCE7-41CC-8122-7AC7C6283CFA}" dt="2025-06-04T19:57:41.656" v="94" actId="2696"/>
        <pc:sldMkLst>
          <pc:docMk/>
          <pc:sldMk cId="918713431" sldId="739"/>
        </pc:sldMkLst>
      </pc:sldChg>
      <pc:sldChg chg="del">
        <pc:chgData name="Marieta Stefanova" userId="94d9baccaf50701d" providerId="LiveId" clId="{0D7DB5A4-CCE7-41CC-8122-7AC7C6283CFA}" dt="2025-06-04T19:57:41.656" v="94" actId="2696"/>
        <pc:sldMkLst>
          <pc:docMk/>
          <pc:sldMk cId="386250707" sldId="740"/>
        </pc:sldMkLst>
      </pc:sldChg>
      <pc:sldChg chg="del">
        <pc:chgData name="Marieta Stefanova" userId="94d9baccaf50701d" providerId="LiveId" clId="{0D7DB5A4-CCE7-41CC-8122-7AC7C6283CFA}" dt="2025-06-04T19:57:41.656" v="94" actId="2696"/>
        <pc:sldMkLst>
          <pc:docMk/>
          <pc:sldMk cId="2555400337" sldId="741"/>
        </pc:sldMkLst>
      </pc:sldChg>
      <pc:sldChg chg="del">
        <pc:chgData name="Marieta Stefanova" userId="94d9baccaf50701d" providerId="LiveId" clId="{0D7DB5A4-CCE7-41CC-8122-7AC7C6283CFA}" dt="2025-06-04T19:57:41.656" v="94" actId="2696"/>
        <pc:sldMkLst>
          <pc:docMk/>
          <pc:sldMk cId="3533956790" sldId="742"/>
        </pc:sldMkLst>
      </pc:sldChg>
      <pc:sldChg chg="del">
        <pc:chgData name="Marieta Stefanova" userId="94d9baccaf50701d" providerId="LiveId" clId="{0D7DB5A4-CCE7-41CC-8122-7AC7C6283CFA}" dt="2025-06-04T19:57:41.656" v="94" actId="2696"/>
        <pc:sldMkLst>
          <pc:docMk/>
          <pc:sldMk cId="3471581089" sldId="743"/>
        </pc:sldMkLst>
      </pc:sldChg>
      <pc:sldChg chg="del">
        <pc:chgData name="Marieta Stefanova" userId="94d9baccaf50701d" providerId="LiveId" clId="{0D7DB5A4-CCE7-41CC-8122-7AC7C6283CFA}" dt="2025-06-04T19:57:41.656" v="94" actId="2696"/>
        <pc:sldMkLst>
          <pc:docMk/>
          <pc:sldMk cId="3258884501" sldId="744"/>
        </pc:sldMkLst>
      </pc:sldChg>
      <pc:sldChg chg="del">
        <pc:chgData name="Marieta Stefanova" userId="94d9baccaf50701d" providerId="LiveId" clId="{0D7DB5A4-CCE7-41CC-8122-7AC7C6283CFA}" dt="2025-06-04T19:57:41.656" v="94" actId="2696"/>
        <pc:sldMkLst>
          <pc:docMk/>
          <pc:sldMk cId="2293613384" sldId="745"/>
        </pc:sldMkLst>
      </pc:sldChg>
      <pc:sldChg chg="del">
        <pc:chgData name="Marieta Stefanova" userId="94d9baccaf50701d" providerId="LiveId" clId="{0D7DB5A4-CCE7-41CC-8122-7AC7C6283CFA}" dt="2025-06-04T19:57:41.656" v="94" actId="2696"/>
        <pc:sldMkLst>
          <pc:docMk/>
          <pc:sldMk cId="223370321" sldId="746"/>
        </pc:sldMkLst>
      </pc:sldChg>
      <pc:sldChg chg="del">
        <pc:chgData name="Marieta Stefanova" userId="94d9baccaf50701d" providerId="LiveId" clId="{0D7DB5A4-CCE7-41CC-8122-7AC7C6283CFA}" dt="2025-06-04T19:57:41.656" v="94" actId="2696"/>
        <pc:sldMkLst>
          <pc:docMk/>
          <pc:sldMk cId="1886525229" sldId="747"/>
        </pc:sldMkLst>
      </pc:sldChg>
      <pc:sldChg chg="del">
        <pc:chgData name="Marieta Stefanova" userId="94d9baccaf50701d" providerId="LiveId" clId="{0D7DB5A4-CCE7-41CC-8122-7AC7C6283CFA}" dt="2025-06-04T19:57:41.656" v="94" actId="2696"/>
        <pc:sldMkLst>
          <pc:docMk/>
          <pc:sldMk cId="424812375" sldId="748"/>
        </pc:sldMkLst>
      </pc:sldChg>
      <pc:sldChg chg="del">
        <pc:chgData name="Marieta Stefanova" userId="94d9baccaf50701d" providerId="LiveId" clId="{0D7DB5A4-CCE7-41CC-8122-7AC7C6283CFA}" dt="2025-06-04T19:57:41.656" v="94" actId="2696"/>
        <pc:sldMkLst>
          <pc:docMk/>
          <pc:sldMk cId="600608635" sldId="749"/>
        </pc:sldMkLst>
      </pc:sldChg>
      <pc:sldChg chg="del">
        <pc:chgData name="Marieta Stefanova" userId="94d9baccaf50701d" providerId="LiveId" clId="{0D7DB5A4-CCE7-41CC-8122-7AC7C6283CFA}" dt="2025-06-04T19:57:41.656" v="94" actId="2696"/>
        <pc:sldMkLst>
          <pc:docMk/>
          <pc:sldMk cId="152835434" sldId="750"/>
        </pc:sldMkLst>
      </pc:sldChg>
      <pc:sldChg chg="del">
        <pc:chgData name="Marieta Stefanova" userId="94d9baccaf50701d" providerId="LiveId" clId="{0D7DB5A4-CCE7-41CC-8122-7AC7C6283CFA}" dt="2025-06-04T19:57:41.656" v="94" actId="2696"/>
        <pc:sldMkLst>
          <pc:docMk/>
          <pc:sldMk cId="3589530443" sldId="751"/>
        </pc:sldMkLst>
      </pc:sldChg>
      <pc:sldChg chg="del">
        <pc:chgData name="Marieta Stefanova" userId="94d9baccaf50701d" providerId="LiveId" clId="{0D7DB5A4-CCE7-41CC-8122-7AC7C6283CFA}" dt="2025-06-04T19:57:41.656" v="94" actId="2696"/>
        <pc:sldMkLst>
          <pc:docMk/>
          <pc:sldMk cId="3929756695" sldId="752"/>
        </pc:sldMkLst>
      </pc:sldChg>
      <pc:sldChg chg="modSp add del mod">
        <pc:chgData name="Marieta Stefanova" userId="94d9baccaf50701d" providerId="LiveId" clId="{0D7DB5A4-CCE7-41CC-8122-7AC7C6283CFA}" dt="2025-06-06T00:09:11.584" v="291" actId="2696"/>
        <pc:sldMkLst>
          <pc:docMk/>
          <pc:sldMk cId="3706209409" sldId="1739"/>
        </pc:sldMkLst>
      </pc:sldChg>
      <pc:sldChg chg="modSp add del mod">
        <pc:chgData name="Marieta Stefanova" userId="94d9baccaf50701d" providerId="LiveId" clId="{0D7DB5A4-CCE7-41CC-8122-7AC7C6283CFA}" dt="2025-06-06T00:09:11.584" v="291" actId="2696"/>
        <pc:sldMkLst>
          <pc:docMk/>
          <pc:sldMk cId="1180336118" sldId="1740"/>
        </pc:sldMkLst>
      </pc:sldChg>
      <pc:sldChg chg="modSp add del mod">
        <pc:chgData name="Marieta Stefanova" userId="94d9baccaf50701d" providerId="LiveId" clId="{0D7DB5A4-CCE7-41CC-8122-7AC7C6283CFA}" dt="2025-06-06T00:09:11.584" v="291" actId="2696"/>
        <pc:sldMkLst>
          <pc:docMk/>
          <pc:sldMk cId="3730344509" sldId="1741"/>
        </pc:sldMkLst>
      </pc:sldChg>
      <pc:sldChg chg="modSp add del mod">
        <pc:chgData name="Marieta Stefanova" userId="94d9baccaf50701d" providerId="LiveId" clId="{0D7DB5A4-CCE7-41CC-8122-7AC7C6283CFA}" dt="2025-06-06T00:09:11.584" v="291" actId="2696"/>
        <pc:sldMkLst>
          <pc:docMk/>
          <pc:sldMk cId="366880431" sldId="1742"/>
        </pc:sldMkLst>
      </pc:sldChg>
      <pc:sldChg chg="modSp add del mod">
        <pc:chgData name="Marieta Stefanova" userId="94d9baccaf50701d" providerId="LiveId" clId="{0D7DB5A4-CCE7-41CC-8122-7AC7C6283CFA}" dt="2025-06-06T00:09:11.584" v="291" actId="2696"/>
        <pc:sldMkLst>
          <pc:docMk/>
          <pc:sldMk cId="1666663681" sldId="1743"/>
        </pc:sldMkLst>
      </pc:sldChg>
      <pc:sldChg chg="modSp add del mod">
        <pc:chgData name="Marieta Stefanova" userId="94d9baccaf50701d" providerId="LiveId" clId="{0D7DB5A4-CCE7-41CC-8122-7AC7C6283CFA}" dt="2025-06-06T00:09:11.584" v="291" actId="2696"/>
        <pc:sldMkLst>
          <pc:docMk/>
          <pc:sldMk cId="1177504126" sldId="1744"/>
        </pc:sldMkLst>
      </pc:sldChg>
      <pc:sldChg chg="modSp add del mod">
        <pc:chgData name="Marieta Stefanova" userId="94d9baccaf50701d" providerId="LiveId" clId="{0D7DB5A4-CCE7-41CC-8122-7AC7C6283CFA}" dt="2025-06-06T00:09:11.584" v="291" actId="2696"/>
        <pc:sldMkLst>
          <pc:docMk/>
          <pc:sldMk cId="1604776433" sldId="1745"/>
        </pc:sldMkLst>
      </pc:sldChg>
      <pc:sldChg chg="modSp add del mod">
        <pc:chgData name="Marieta Stefanova" userId="94d9baccaf50701d" providerId="LiveId" clId="{0D7DB5A4-CCE7-41CC-8122-7AC7C6283CFA}" dt="2025-06-06T00:09:11.584" v="291" actId="2696"/>
        <pc:sldMkLst>
          <pc:docMk/>
          <pc:sldMk cId="1757950543" sldId="1746"/>
        </pc:sldMkLst>
      </pc:sldChg>
      <pc:sldChg chg="add del">
        <pc:chgData name="Marieta Stefanova" userId="94d9baccaf50701d" providerId="LiveId" clId="{0D7DB5A4-CCE7-41CC-8122-7AC7C6283CFA}" dt="2025-06-06T00:09:11.584" v="291" actId="2696"/>
        <pc:sldMkLst>
          <pc:docMk/>
          <pc:sldMk cId="2235724508" sldId="1747"/>
        </pc:sldMkLst>
      </pc:sldChg>
      <pc:sldChg chg="addSp delSp modSp add del mod">
        <pc:chgData name="Marieta Stefanova" userId="94d9baccaf50701d" providerId="LiveId" clId="{0D7DB5A4-CCE7-41CC-8122-7AC7C6283CFA}" dt="2025-06-06T00:09:11.584" v="291" actId="2696"/>
        <pc:sldMkLst>
          <pc:docMk/>
          <pc:sldMk cId="1832720345" sldId="1748"/>
        </pc:sldMkLst>
      </pc:sldChg>
      <pc:sldChg chg="add del">
        <pc:chgData name="Marieta Stefanova" userId="94d9baccaf50701d" providerId="LiveId" clId="{0D7DB5A4-CCE7-41CC-8122-7AC7C6283CFA}" dt="2025-06-06T00:09:11.584" v="291" actId="2696"/>
        <pc:sldMkLst>
          <pc:docMk/>
          <pc:sldMk cId="393737812" sldId="1749"/>
        </pc:sldMkLst>
      </pc:sldChg>
      <pc:sldChg chg="del">
        <pc:chgData name="Marieta Stefanova" userId="94d9baccaf50701d" providerId="LiveId" clId="{0D7DB5A4-CCE7-41CC-8122-7AC7C6283CFA}" dt="2025-06-06T00:09:11.584" v="291" actId="2696"/>
        <pc:sldMkLst>
          <pc:docMk/>
          <pc:sldMk cId="3716661929" sldId="1751"/>
        </pc:sldMkLst>
      </pc:sldChg>
      <pc:sldChg chg="del">
        <pc:chgData name="Marieta Stefanova" userId="94d9baccaf50701d" providerId="LiveId" clId="{0D7DB5A4-CCE7-41CC-8122-7AC7C6283CFA}" dt="2025-06-06T00:09:11.584" v="291" actId="2696"/>
        <pc:sldMkLst>
          <pc:docMk/>
          <pc:sldMk cId="4159833544" sldId="1752"/>
        </pc:sldMkLst>
      </pc:sldChg>
      <pc:sldChg chg="del">
        <pc:chgData name="Marieta Stefanova" userId="94d9baccaf50701d" providerId="LiveId" clId="{0D7DB5A4-CCE7-41CC-8122-7AC7C6283CFA}" dt="2025-06-06T00:09:11.584" v="291" actId="2696"/>
        <pc:sldMkLst>
          <pc:docMk/>
          <pc:sldMk cId="3339146676" sldId="1753"/>
        </pc:sldMkLst>
      </pc:sldChg>
      <pc:sldChg chg="del">
        <pc:chgData name="Marieta Stefanova" userId="94d9baccaf50701d" providerId="LiveId" clId="{0D7DB5A4-CCE7-41CC-8122-7AC7C6283CFA}" dt="2025-06-06T00:09:11.584" v="291" actId="2696"/>
        <pc:sldMkLst>
          <pc:docMk/>
          <pc:sldMk cId="1995072613" sldId="1754"/>
        </pc:sldMkLst>
      </pc:sldChg>
      <pc:sldChg chg="del">
        <pc:chgData name="Marieta Stefanova" userId="94d9baccaf50701d" providerId="LiveId" clId="{0D7DB5A4-CCE7-41CC-8122-7AC7C6283CFA}" dt="2025-06-06T00:09:11.584" v="291" actId="2696"/>
        <pc:sldMkLst>
          <pc:docMk/>
          <pc:sldMk cId="1540601991" sldId="1755"/>
        </pc:sldMkLst>
      </pc:sldChg>
      <pc:sldChg chg="modSp mod">
        <pc:chgData name="Marieta Stefanova" userId="94d9baccaf50701d" providerId="LiveId" clId="{0D7DB5A4-CCE7-41CC-8122-7AC7C6283CFA}" dt="2025-06-06T00:57:42.166" v="596" actId="6549"/>
        <pc:sldMkLst>
          <pc:docMk/>
          <pc:sldMk cId="2708604276" sldId="1756"/>
        </pc:sldMkLst>
        <pc:spChg chg="mod">
          <ac:chgData name="Marieta Stefanova" userId="94d9baccaf50701d" providerId="LiveId" clId="{0D7DB5A4-CCE7-41CC-8122-7AC7C6283CFA}" dt="2025-06-06T00:57:42.166" v="596" actId="6549"/>
          <ac:spMkLst>
            <pc:docMk/>
            <pc:sldMk cId="2708604276" sldId="1756"/>
            <ac:spMk id="21" creationId="{DDA4526E-62A0-EE09-85DE-0BF86BE299AA}"/>
          </ac:spMkLst>
        </pc:spChg>
      </pc:sldChg>
      <pc:sldChg chg="modSp add mod">
        <pc:chgData name="Marieta Stefanova" userId="94d9baccaf50701d" providerId="LiveId" clId="{0D7DB5A4-CCE7-41CC-8122-7AC7C6283CFA}" dt="2025-06-06T00:05:29.273" v="212" actId="6549"/>
        <pc:sldMkLst>
          <pc:docMk/>
          <pc:sldMk cId="3952669503" sldId="1757"/>
        </pc:sldMkLst>
        <pc:spChg chg="mod">
          <ac:chgData name="Marieta Stefanova" userId="94d9baccaf50701d" providerId="LiveId" clId="{0D7DB5A4-CCE7-41CC-8122-7AC7C6283CFA}" dt="2025-06-06T00:05:29.273" v="212" actId="6549"/>
          <ac:spMkLst>
            <pc:docMk/>
            <pc:sldMk cId="3952669503" sldId="1757"/>
            <ac:spMk id="21" creationId="{9A299715-6D6C-9F15-6486-10CD8F0E10B6}"/>
          </ac:spMkLst>
        </pc:spChg>
      </pc:sldChg>
      <pc:sldChg chg="modSp add mod">
        <pc:chgData name="Marieta Stefanova" userId="94d9baccaf50701d" providerId="LiveId" clId="{0D7DB5A4-CCE7-41CC-8122-7AC7C6283CFA}" dt="2025-06-06T00:06:01.392" v="219" actId="12"/>
        <pc:sldMkLst>
          <pc:docMk/>
          <pc:sldMk cId="3924259210" sldId="1758"/>
        </pc:sldMkLst>
        <pc:spChg chg="mod">
          <ac:chgData name="Marieta Stefanova" userId="94d9baccaf50701d" providerId="LiveId" clId="{0D7DB5A4-CCE7-41CC-8122-7AC7C6283CFA}" dt="2025-06-06T00:06:01.392" v="219" actId="12"/>
          <ac:spMkLst>
            <pc:docMk/>
            <pc:sldMk cId="3924259210" sldId="1758"/>
            <ac:spMk id="21" creationId="{C36BA39E-E94D-8DF3-D8A8-B65FA194388E}"/>
          </ac:spMkLst>
        </pc:spChg>
      </pc:sldChg>
      <pc:sldChg chg="modSp add mod">
        <pc:chgData name="Marieta Stefanova" userId="94d9baccaf50701d" providerId="LiveId" clId="{0D7DB5A4-CCE7-41CC-8122-7AC7C6283CFA}" dt="2025-06-06T00:08:48.893" v="290" actId="1076"/>
        <pc:sldMkLst>
          <pc:docMk/>
          <pc:sldMk cId="1070078405" sldId="1759"/>
        </pc:sldMkLst>
        <pc:spChg chg="mod">
          <ac:chgData name="Marieta Stefanova" userId="94d9baccaf50701d" providerId="LiveId" clId="{0D7DB5A4-CCE7-41CC-8122-7AC7C6283CFA}" dt="2025-06-06T00:07:39.743" v="287" actId="113"/>
          <ac:spMkLst>
            <pc:docMk/>
            <pc:sldMk cId="1070078405" sldId="1759"/>
            <ac:spMk id="21" creationId="{387A786B-D373-2791-699B-F27AE484421B}"/>
          </ac:spMkLst>
        </pc:spChg>
        <pc:picChg chg="mod">
          <ac:chgData name="Marieta Stefanova" userId="94d9baccaf50701d" providerId="LiveId" clId="{0D7DB5A4-CCE7-41CC-8122-7AC7C6283CFA}" dt="2025-06-06T00:08:48.893" v="290" actId="1076"/>
          <ac:picMkLst>
            <pc:docMk/>
            <pc:sldMk cId="1070078405" sldId="1759"/>
            <ac:picMk id="6" creationId="{7DEEAFB5-A6AE-E726-FA74-A0FED5E2F7A7}"/>
          </ac:picMkLst>
        </pc:picChg>
      </pc:sldChg>
      <pc:sldChg chg="modSp add mod">
        <pc:chgData name="Marieta Stefanova" userId="94d9baccaf50701d" providerId="LiveId" clId="{0D7DB5A4-CCE7-41CC-8122-7AC7C6283CFA}" dt="2025-06-06T00:12:03.045" v="302" actId="1076"/>
        <pc:sldMkLst>
          <pc:docMk/>
          <pc:sldMk cId="23894490" sldId="1760"/>
        </pc:sldMkLst>
        <pc:spChg chg="mod">
          <ac:chgData name="Marieta Stefanova" userId="94d9baccaf50701d" providerId="LiveId" clId="{0D7DB5A4-CCE7-41CC-8122-7AC7C6283CFA}" dt="2025-06-06T00:10:16.170" v="294" actId="113"/>
          <ac:spMkLst>
            <pc:docMk/>
            <pc:sldMk cId="23894490" sldId="1760"/>
            <ac:spMk id="21" creationId="{3F914497-14A7-7F45-960C-1A9ED550FDE2}"/>
          </ac:spMkLst>
        </pc:spChg>
        <pc:picChg chg="mod modCrop">
          <ac:chgData name="Marieta Stefanova" userId="94d9baccaf50701d" providerId="LiveId" clId="{0D7DB5A4-CCE7-41CC-8122-7AC7C6283CFA}" dt="2025-06-06T00:12:03.045" v="302" actId="1076"/>
          <ac:picMkLst>
            <pc:docMk/>
            <pc:sldMk cId="23894490" sldId="1760"/>
            <ac:picMk id="6" creationId="{3A85BC22-2133-9E1E-F666-40702DCA8BB9}"/>
          </ac:picMkLst>
        </pc:picChg>
      </pc:sldChg>
      <pc:sldChg chg="modSp add mod">
        <pc:chgData name="Marieta Stefanova" userId="94d9baccaf50701d" providerId="LiveId" clId="{0D7DB5A4-CCE7-41CC-8122-7AC7C6283CFA}" dt="2025-06-06T00:14:08.378" v="312" actId="1076"/>
        <pc:sldMkLst>
          <pc:docMk/>
          <pc:sldMk cId="2034742129" sldId="1761"/>
        </pc:sldMkLst>
        <pc:spChg chg="mod">
          <ac:chgData name="Marieta Stefanova" userId="94d9baccaf50701d" providerId="LiveId" clId="{0D7DB5A4-CCE7-41CC-8122-7AC7C6283CFA}" dt="2025-06-06T00:14:08.378" v="312" actId="1076"/>
          <ac:spMkLst>
            <pc:docMk/>
            <pc:sldMk cId="2034742129" sldId="1761"/>
            <ac:spMk id="21" creationId="{DA349810-A12D-7FBA-894C-FB634F9E579D}"/>
          </ac:spMkLst>
        </pc:spChg>
      </pc:sldChg>
      <pc:sldChg chg="add">
        <pc:chgData name="Marieta Stefanova" userId="94d9baccaf50701d" providerId="LiveId" clId="{0D7DB5A4-CCE7-41CC-8122-7AC7C6283CFA}" dt="2025-06-06T00:17:40.842" v="330"/>
        <pc:sldMkLst>
          <pc:docMk/>
          <pc:sldMk cId="581606151" sldId="1762"/>
        </pc:sldMkLst>
      </pc:sldChg>
      <pc:sldChg chg="modSp add del mod">
        <pc:chgData name="Marieta Stefanova" userId="94d9baccaf50701d" providerId="LiveId" clId="{0D7DB5A4-CCE7-41CC-8122-7AC7C6283CFA}" dt="2025-06-06T00:17:38.217" v="329" actId="2696"/>
        <pc:sldMkLst>
          <pc:docMk/>
          <pc:sldMk cId="694049518" sldId="1762"/>
        </pc:sldMkLst>
        <pc:spChg chg="mod">
          <ac:chgData name="Marieta Stefanova" userId="94d9baccaf50701d" providerId="LiveId" clId="{0D7DB5A4-CCE7-41CC-8122-7AC7C6283CFA}" dt="2025-06-06T00:14:34.013" v="317" actId="6549"/>
          <ac:spMkLst>
            <pc:docMk/>
            <pc:sldMk cId="694049518" sldId="1762"/>
            <ac:spMk id="2" creationId="{C00B8705-07D0-5668-99E8-83755E401151}"/>
          </ac:spMkLst>
        </pc:spChg>
        <pc:spChg chg="mod">
          <ac:chgData name="Marieta Stefanova" userId="94d9baccaf50701d" providerId="LiveId" clId="{0D7DB5A4-CCE7-41CC-8122-7AC7C6283CFA}" dt="2025-06-06T00:15:04.778" v="319" actId="113"/>
          <ac:spMkLst>
            <pc:docMk/>
            <pc:sldMk cId="694049518" sldId="1762"/>
            <ac:spMk id="21" creationId="{9AF915D6-074E-CDF5-D22C-1797711E95D2}"/>
          </ac:spMkLst>
        </pc:spChg>
        <pc:picChg chg="mod">
          <ac:chgData name="Marieta Stefanova" userId="94d9baccaf50701d" providerId="LiveId" clId="{0D7DB5A4-CCE7-41CC-8122-7AC7C6283CFA}" dt="2025-06-06T00:17:07.796" v="320" actId="14826"/>
          <ac:picMkLst>
            <pc:docMk/>
            <pc:sldMk cId="694049518" sldId="1762"/>
            <ac:picMk id="6" creationId="{515F83FF-27E6-CBA9-F2DA-3686EB75ED9D}"/>
          </ac:picMkLst>
        </pc:picChg>
      </pc:sldChg>
      <pc:sldChg chg="delSp modSp add mod">
        <pc:chgData name="Marieta Stefanova" userId="94d9baccaf50701d" providerId="LiveId" clId="{0D7DB5A4-CCE7-41CC-8122-7AC7C6283CFA}" dt="2025-06-06T00:17:31.735" v="328" actId="14100"/>
        <pc:sldMkLst>
          <pc:docMk/>
          <pc:sldMk cId="1088885945" sldId="1763"/>
        </pc:sldMkLst>
        <pc:spChg chg="del">
          <ac:chgData name="Marieta Stefanova" userId="94d9baccaf50701d" providerId="LiveId" clId="{0D7DB5A4-CCE7-41CC-8122-7AC7C6283CFA}" dt="2025-06-06T00:17:14.665" v="322" actId="478"/>
          <ac:spMkLst>
            <pc:docMk/>
            <pc:sldMk cId="1088885945" sldId="1763"/>
            <ac:spMk id="21" creationId="{D68D1B06-FFD1-4D9A-FD9C-0B6CFF8C51B7}"/>
          </ac:spMkLst>
        </pc:spChg>
        <pc:picChg chg="mod">
          <ac:chgData name="Marieta Stefanova" userId="94d9baccaf50701d" providerId="LiveId" clId="{0D7DB5A4-CCE7-41CC-8122-7AC7C6283CFA}" dt="2025-06-06T00:17:31.735" v="328" actId="14100"/>
          <ac:picMkLst>
            <pc:docMk/>
            <pc:sldMk cId="1088885945" sldId="1763"/>
            <ac:picMk id="6" creationId="{30FDE058-3F1E-1049-FE37-3F51FF55390A}"/>
          </ac:picMkLst>
        </pc:picChg>
      </pc:sldChg>
      <pc:sldChg chg="modSp add mod">
        <pc:chgData name="Marieta Stefanova" userId="94d9baccaf50701d" providerId="LiveId" clId="{0D7DB5A4-CCE7-41CC-8122-7AC7C6283CFA}" dt="2025-06-06T00:19:52.955" v="345" actId="6549"/>
        <pc:sldMkLst>
          <pc:docMk/>
          <pc:sldMk cId="4246202614" sldId="1764"/>
        </pc:sldMkLst>
        <pc:spChg chg="mod">
          <ac:chgData name="Marieta Stefanova" userId="94d9baccaf50701d" providerId="LiveId" clId="{0D7DB5A4-CCE7-41CC-8122-7AC7C6283CFA}" dt="2025-06-06T00:19:52.955" v="345" actId="6549"/>
          <ac:spMkLst>
            <pc:docMk/>
            <pc:sldMk cId="4246202614" sldId="1764"/>
            <ac:spMk id="21" creationId="{1708A58B-7B8D-7DD9-C629-ADD36DECECA2}"/>
          </ac:spMkLst>
        </pc:spChg>
        <pc:picChg chg="mod">
          <ac:chgData name="Marieta Stefanova" userId="94d9baccaf50701d" providerId="LiveId" clId="{0D7DB5A4-CCE7-41CC-8122-7AC7C6283CFA}" dt="2025-06-06T00:19:04.542" v="333" actId="14826"/>
          <ac:picMkLst>
            <pc:docMk/>
            <pc:sldMk cId="4246202614" sldId="1764"/>
            <ac:picMk id="6" creationId="{6D032386-16B6-4F33-C047-B1F8AFEBE1ED}"/>
          </ac:picMkLst>
        </pc:picChg>
      </pc:sldChg>
      <pc:sldChg chg="modSp add mod">
        <pc:chgData name="Marieta Stefanova" userId="94d9baccaf50701d" providerId="LiveId" clId="{0D7DB5A4-CCE7-41CC-8122-7AC7C6283CFA}" dt="2025-06-06T00:22:02.563" v="350" actId="14826"/>
        <pc:sldMkLst>
          <pc:docMk/>
          <pc:sldMk cId="4035473085" sldId="1765"/>
        </pc:sldMkLst>
        <pc:spChg chg="mod">
          <ac:chgData name="Marieta Stefanova" userId="94d9baccaf50701d" providerId="LiveId" clId="{0D7DB5A4-CCE7-41CC-8122-7AC7C6283CFA}" dt="2025-06-06T00:20:31.423" v="349" actId="20577"/>
          <ac:spMkLst>
            <pc:docMk/>
            <pc:sldMk cId="4035473085" sldId="1765"/>
            <ac:spMk id="21" creationId="{E037E327-77E9-EBEF-0D1F-7A4D966B3A11}"/>
          </ac:spMkLst>
        </pc:spChg>
        <pc:picChg chg="mod">
          <ac:chgData name="Marieta Stefanova" userId="94d9baccaf50701d" providerId="LiveId" clId="{0D7DB5A4-CCE7-41CC-8122-7AC7C6283CFA}" dt="2025-06-06T00:22:02.563" v="350" actId="14826"/>
          <ac:picMkLst>
            <pc:docMk/>
            <pc:sldMk cId="4035473085" sldId="1765"/>
            <ac:picMk id="6" creationId="{3F4D9138-90F7-4AC6-D3BE-C5910BAE1695}"/>
          </ac:picMkLst>
        </pc:picChg>
      </pc:sldChg>
      <pc:sldChg chg="modSp add mod">
        <pc:chgData name="Marieta Stefanova" userId="94d9baccaf50701d" providerId="LiveId" clId="{0D7DB5A4-CCE7-41CC-8122-7AC7C6283CFA}" dt="2025-06-06T00:23:30.388" v="360" actId="14826"/>
        <pc:sldMkLst>
          <pc:docMk/>
          <pc:sldMk cId="2842282109" sldId="1766"/>
        </pc:sldMkLst>
        <pc:spChg chg="mod">
          <ac:chgData name="Marieta Stefanova" userId="94d9baccaf50701d" providerId="LiveId" clId="{0D7DB5A4-CCE7-41CC-8122-7AC7C6283CFA}" dt="2025-06-06T00:22:55.723" v="359" actId="6549"/>
          <ac:spMkLst>
            <pc:docMk/>
            <pc:sldMk cId="2842282109" sldId="1766"/>
            <ac:spMk id="21" creationId="{825C6EC0-5549-7763-1A91-A60FB4AB1B5B}"/>
          </ac:spMkLst>
        </pc:spChg>
        <pc:picChg chg="mod">
          <ac:chgData name="Marieta Stefanova" userId="94d9baccaf50701d" providerId="LiveId" clId="{0D7DB5A4-CCE7-41CC-8122-7AC7C6283CFA}" dt="2025-06-06T00:23:30.388" v="360" actId="14826"/>
          <ac:picMkLst>
            <pc:docMk/>
            <pc:sldMk cId="2842282109" sldId="1766"/>
            <ac:picMk id="6" creationId="{431D6488-206A-5DCC-8FA5-6A02FECD645D}"/>
          </ac:picMkLst>
        </pc:picChg>
      </pc:sldChg>
      <pc:sldChg chg="modSp add mod">
        <pc:chgData name="Marieta Stefanova" userId="94d9baccaf50701d" providerId="LiveId" clId="{0D7DB5A4-CCE7-41CC-8122-7AC7C6283CFA}" dt="2025-06-06T00:25:01.768" v="370" actId="14826"/>
        <pc:sldMkLst>
          <pc:docMk/>
          <pc:sldMk cId="3250423382" sldId="1767"/>
        </pc:sldMkLst>
        <pc:spChg chg="mod">
          <ac:chgData name="Marieta Stefanova" userId="94d9baccaf50701d" providerId="LiveId" clId="{0D7DB5A4-CCE7-41CC-8122-7AC7C6283CFA}" dt="2025-06-06T00:24:10.525" v="369" actId="6549"/>
          <ac:spMkLst>
            <pc:docMk/>
            <pc:sldMk cId="3250423382" sldId="1767"/>
            <ac:spMk id="21" creationId="{655E45FC-989E-D5C8-27B3-ABD64FE7CB03}"/>
          </ac:spMkLst>
        </pc:spChg>
        <pc:picChg chg="mod">
          <ac:chgData name="Marieta Stefanova" userId="94d9baccaf50701d" providerId="LiveId" clId="{0D7DB5A4-CCE7-41CC-8122-7AC7C6283CFA}" dt="2025-06-06T00:25:01.768" v="370" actId="14826"/>
          <ac:picMkLst>
            <pc:docMk/>
            <pc:sldMk cId="3250423382" sldId="1767"/>
            <ac:picMk id="6" creationId="{DE0B0FA6-FA24-39C8-AAD6-E585FD298A85}"/>
          </ac:picMkLst>
        </pc:picChg>
      </pc:sldChg>
      <pc:sldChg chg="modSp add mod">
        <pc:chgData name="Marieta Stefanova" userId="94d9baccaf50701d" providerId="LiveId" clId="{0D7DB5A4-CCE7-41CC-8122-7AC7C6283CFA}" dt="2025-06-06T00:27:26.850" v="380" actId="14826"/>
        <pc:sldMkLst>
          <pc:docMk/>
          <pc:sldMk cId="1722663581" sldId="1768"/>
        </pc:sldMkLst>
        <pc:spChg chg="mod">
          <ac:chgData name="Marieta Stefanova" userId="94d9baccaf50701d" providerId="LiveId" clId="{0D7DB5A4-CCE7-41CC-8122-7AC7C6283CFA}" dt="2025-06-06T00:26:46.580" v="379" actId="6549"/>
          <ac:spMkLst>
            <pc:docMk/>
            <pc:sldMk cId="1722663581" sldId="1768"/>
            <ac:spMk id="21" creationId="{957CA729-D296-5957-7DBE-F619F7BBE323}"/>
          </ac:spMkLst>
        </pc:spChg>
        <pc:picChg chg="mod">
          <ac:chgData name="Marieta Stefanova" userId="94d9baccaf50701d" providerId="LiveId" clId="{0D7DB5A4-CCE7-41CC-8122-7AC7C6283CFA}" dt="2025-06-06T00:27:26.850" v="380" actId="14826"/>
          <ac:picMkLst>
            <pc:docMk/>
            <pc:sldMk cId="1722663581" sldId="1768"/>
            <ac:picMk id="6" creationId="{89285310-F03D-25BB-A699-83A04053328D}"/>
          </ac:picMkLst>
        </pc:picChg>
      </pc:sldChg>
      <pc:sldChg chg="modSp add mod">
        <pc:chgData name="Marieta Stefanova" userId="94d9baccaf50701d" providerId="LiveId" clId="{0D7DB5A4-CCE7-41CC-8122-7AC7C6283CFA}" dt="2025-06-06T00:29:27.312" v="401" actId="14826"/>
        <pc:sldMkLst>
          <pc:docMk/>
          <pc:sldMk cId="3901713345" sldId="1769"/>
        </pc:sldMkLst>
        <pc:spChg chg="mod">
          <ac:chgData name="Marieta Stefanova" userId="94d9baccaf50701d" providerId="LiveId" clId="{0D7DB5A4-CCE7-41CC-8122-7AC7C6283CFA}" dt="2025-06-06T00:28:47.713" v="400" actId="6549"/>
          <ac:spMkLst>
            <pc:docMk/>
            <pc:sldMk cId="3901713345" sldId="1769"/>
            <ac:spMk id="21" creationId="{BCA69FC5-FC68-3004-5569-493575E95672}"/>
          </ac:spMkLst>
        </pc:spChg>
        <pc:picChg chg="mod">
          <ac:chgData name="Marieta Stefanova" userId="94d9baccaf50701d" providerId="LiveId" clId="{0D7DB5A4-CCE7-41CC-8122-7AC7C6283CFA}" dt="2025-06-06T00:29:27.312" v="401" actId="14826"/>
          <ac:picMkLst>
            <pc:docMk/>
            <pc:sldMk cId="3901713345" sldId="1769"/>
            <ac:picMk id="6" creationId="{259DA40C-9D26-B586-2E90-E45BDEC6EA1B}"/>
          </ac:picMkLst>
        </pc:picChg>
      </pc:sldChg>
      <pc:sldChg chg="delSp modSp add mod">
        <pc:chgData name="Marieta Stefanova" userId="94d9baccaf50701d" providerId="LiveId" clId="{0D7DB5A4-CCE7-41CC-8122-7AC7C6283CFA}" dt="2025-06-06T00:33:08.544" v="415" actId="1076"/>
        <pc:sldMkLst>
          <pc:docMk/>
          <pc:sldMk cId="244844263" sldId="1770"/>
        </pc:sldMkLst>
        <pc:spChg chg="mod">
          <ac:chgData name="Marieta Stefanova" userId="94d9baccaf50701d" providerId="LiveId" clId="{0D7DB5A4-CCE7-41CC-8122-7AC7C6283CFA}" dt="2025-06-06T00:30:07.530" v="407" actId="6549"/>
          <ac:spMkLst>
            <pc:docMk/>
            <pc:sldMk cId="244844263" sldId="1770"/>
            <ac:spMk id="2" creationId="{891F9885-E63F-AA2A-C50A-703EB5320EDF}"/>
          </ac:spMkLst>
        </pc:spChg>
        <pc:spChg chg="del mod">
          <ac:chgData name="Marieta Stefanova" userId="94d9baccaf50701d" providerId="LiveId" clId="{0D7DB5A4-CCE7-41CC-8122-7AC7C6283CFA}" dt="2025-06-06T00:30:28.562" v="409" actId="478"/>
          <ac:spMkLst>
            <pc:docMk/>
            <pc:sldMk cId="244844263" sldId="1770"/>
            <ac:spMk id="21" creationId="{A7D96F90-E187-3602-E61E-327A76803943}"/>
          </ac:spMkLst>
        </pc:spChg>
        <pc:picChg chg="mod">
          <ac:chgData name="Marieta Stefanova" userId="94d9baccaf50701d" providerId="LiveId" clId="{0D7DB5A4-CCE7-41CC-8122-7AC7C6283CFA}" dt="2025-06-06T00:33:08.544" v="415" actId="1076"/>
          <ac:picMkLst>
            <pc:docMk/>
            <pc:sldMk cId="244844263" sldId="1770"/>
            <ac:picMk id="6" creationId="{6AB8D523-FC40-8673-A802-B51439B8F84E}"/>
          </ac:picMkLst>
        </pc:picChg>
      </pc:sldChg>
      <pc:sldChg chg="modSp add mod">
        <pc:chgData name="Marieta Stefanova" userId="94d9baccaf50701d" providerId="LiveId" clId="{0D7DB5A4-CCE7-41CC-8122-7AC7C6283CFA}" dt="2025-06-06T00:33:42.718" v="418" actId="1076"/>
        <pc:sldMkLst>
          <pc:docMk/>
          <pc:sldMk cId="194710211" sldId="1771"/>
        </pc:sldMkLst>
        <pc:picChg chg="mod">
          <ac:chgData name="Marieta Stefanova" userId="94d9baccaf50701d" providerId="LiveId" clId="{0D7DB5A4-CCE7-41CC-8122-7AC7C6283CFA}" dt="2025-06-06T00:33:42.718" v="418" actId="1076"/>
          <ac:picMkLst>
            <pc:docMk/>
            <pc:sldMk cId="194710211" sldId="1771"/>
            <ac:picMk id="6" creationId="{C0FDE7AD-5793-8B6F-C98B-4D7D34D2703C}"/>
          </ac:picMkLst>
        </pc:picChg>
      </pc:sldChg>
      <pc:sldChg chg="modSp add mod">
        <pc:chgData name="Marieta Stefanova" userId="94d9baccaf50701d" providerId="LiveId" clId="{0D7DB5A4-CCE7-41CC-8122-7AC7C6283CFA}" dt="2025-06-06T00:35:33.814" v="441" actId="6549"/>
        <pc:sldMkLst>
          <pc:docMk/>
          <pc:sldMk cId="4096038983" sldId="1772"/>
        </pc:sldMkLst>
        <pc:spChg chg="mod">
          <ac:chgData name="Marieta Stefanova" userId="94d9baccaf50701d" providerId="LiveId" clId="{0D7DB5A4-CCE7-41CC-8122-7AC7C6283CFA}" dt="2025-06-06T00:35:33.814" v="441" actId="6549"/>
          <ac:spMkLst>
            <pc:docMk/>
            <pc:sldMk cId="4096038983" sldId="1772"/>
            <ac:spMk id="21" creationId="{B30C602E-798E-7AF1-6DBD-BD87D55A8B71}"/>
          </ac:spMkLst>
        </pc:spChg>
      </pc:sldChg>
      <pc:sldChg chg="modSp add mod">
        <pc:chgData name="Marieta Stefanova" userId="94d9baccaf50701d" providerId="LiveId" clId="{0D7DB5A4-CCE7-41CC-8122-7AC7C6283CFA}" dt="2025-06-06T00:36:34.345" v="445" actId="6549"/>
        <pc:sldMkLst>
          <pc:docMk/>
          <pc:sldMk cId="3895383383" sldId="1773"/>
        </pc:sldMkLst>
        <pc:spChg chg="mod">
          <ac:chgData name="Marieta Stefanova" userId="94d9baccaf50701d" providerId="LiveId" clId="{0D7DB5A4-CCE7-41CC-8122-7AC7C6283CFA}" dt="2025-06-06T00:36:34.345" v="445" actId="6549"/>
          <ac:spMkLst>
            <pc:docMk/>
            <pc:sldMk cId="3895383383" sldId="1773"/>
            <ac:spMk id="21" creationId="{4ED1C6E0-9450-49A3-790E-A8E306A1D6DD}"/>
          </ac:spMkLst>
        </pc:spChg>
      </pc:sldChg>
      <pc:sldChg chg="modSp add mod">
        <pc:chgData name="Marieta Stefanova" userId="94d9baccaf50701d" providerId="LiveId" clId="{0D7DB5A4-CCE7-41CC-8122-7AC7C6283CFA}" dt="2025-06-06T00:37:24.139" v="457" actId="6549"/>
        <pc:sldMkLst>
          <pc:docMk/>
          <pc:sldMk cId="810411050" sldId="1774"/>
        </pc:sldMkLst>
        <pc:spChg chg="mod">
          <ac:chgData name="Marieta Stefanova" userId="94d9baccaf50701d" providerId="LiveId" clId="{0D7DB5A4-CCE7-41CC-8122-7AC7C6283CFA}" dt="2025-06-06T00:37:24.139" v="457" actId="6549"/>
          <ac:spMkLst>
            <pc:docMk/>
            <pc:sldMk cId="810411050" sldId="1774"/>
            <ac:spMk id="21" creationId="{BEDE69A7-4816-0775-EF8D-19AFE248826C}"/>
          </ac:spMkLst>
        </pc:spChg>
      </pc:sldChg>
      <pc:sldChg chg="delSp modSp add mod">
        <pc:chgData name="Marieta Stefanova" userId="94d9baccaf50701d" providerId="LiveId" clId="{0D7DB5A4-CCE7-41CC-8122-7AC7C6283CFA}" dt="2025-06-06T00:43:39.901" v="478" actId="14826"/>
        <pc:sldMkLst>
          <pc:docMk/>
          <pc:sldMk cId="3988439330" sldId="1775"/>
        </pc:sldMkLst>
        <pc:spChg chg="mod">
          <ac:chgData name="Marieta Stefanova" userId="94d9baccaf50701d" providerId="LiveId" clId="{0D7DB5A4-CCE7-41CC-8122-7AC7C6283CFA}" dt="2025-06-06T00:38:35.458" v="472" actId="6549"/>
          <ac:spMkLst>
            <pc:docMk/>
            <pc:sldMk cId="3988439330" sldId="1775"/>
            <ac:spMk id="2" creationId="{9C971895-FD12-909F-AC17-0EA877357B1B}"/>
          </ac:spMkLst>
        </pc:spChg>
        <pc:spChg chg="del mod">
          <ac:chgData name="Marieta Stefanova" userId="94d9baccaf50701d" providerId="LiveId" clId="{0D7DB5A4-CCE7-41CC-8122-7AC7C6283CFA}" dt="2025-06-06T00:38:44.872" v="474" actId="478"/>
          <ac:spMkLst>
            <pc:docMk/>
            <pc:sldMk cId="3988439330" sldId="1775"/>
            <ac:spMk id="21" creationId="{AC413EA4-1762-B66E-B4F9-7457FAF80007}"/>
          </ac:spMkLst>
        </pc:spChg>
        <pc:picChg chg="mod">
          <ac:chgData name="Marieta Stefanova" userId="94d9baccaf50701d" providerId="LiveId" clId="{0D7DB5A4-CCE7-41CC-8122-7AC7C6283CFA}" dt="2025-06-06T00:43:39.901" v="478" actId="14826"/>
          <ac:picMkLst>
            <pc:docMk/>
            <pc:sldMk cId="3988439330" sldId="1775"/>
            <ac:picMk id="6" creationId="{4D0A46DF-A7A9-5E56-638C-123F7CE0A80A}"/>
          </ac:picMkLst>
        </pc:picChg>
      </pc:sldChg>
      <pc:sldChg chg="modSp add mod">
        <pc:chgData name="Marieta Stefanova" userId="94d9baccaf50701d" providerId="LiveId" clId="{0D7DB5A4-CCE7-41CC-8122-7AC7C6283CFA}" dt="2025-06-06T00:42:16.923" v="477" actId="14826"/>
        <pc:sldMkLst>
          <pc:docMk/>
          <pc:sldMk cId="1948499502" sldId="1776"/>
        </pc:sldMkLst>
        <pc:picChg chg="mod">
          <ac:chgData name="Marieta Stefanova" userId="94d9baccaf50701d" providerId="LiveId" clId="{0D7DB5A4-CCE7-41CC-8122-7AC7C6283CFA}" dt="2025-06-06T00:42:16.923" v="477" actId="14826"/>
          <ac:picMkLst>
            <pc:docMk/>
            <pc:sldMk cId="1948499502" sldId="1776"/>
            <ac:picMk id="6" creationId="{06B5ADB5-4DB9-484E-ED92-F1927F2603B3}"/>
          </ac:picMkLst>
        </pc:picChg>
      </pc:sldChg>
      <pc:sldChg chg="modSp add mod">
        <pc:chgData name="Marieta Stefanova" userId="94d9baccaf50701d" providerId="LiveId" clId="{0D7DB5A4-CCE7-41CC-8122-7AC7C6283CFA}" dt="2025-06-06T00:44:13.185" v="485" actId="6549"/>
        <pc:sldMkLst>
          <pc:docMk/>
          <pc:sldMk cId="2702570667" sldId="1777"/>
        </pc:sldMkLst>
        <pc:spChg chg="mod">
          <ac:chgData name="Marieta Stefanova" userId="94d9baccaf50701d" providerId="LiveId" clId="{0D7DB5A4-CCE7-41CC-8122-7AC7C6283CFA}" dt="2025-06-06T00:44:13.185" v="485" actId="6549"/>
          <ac:spMkLst>
            <pc:docMk/>
            <pc:sldMk cId="2702570667" sldId="1777"/>
            <ac:spMk id="21" creationId="{DDA0514A-6BD9-6ACA-AF17-BD5BA4AEB6FB}"/>
          </ac:spMkLst>
        </pc:spChg>
      </pc:sldChg>
      <pc:sldChg chg="modSp add mod">
        <pc:chgData name="Marieta Stefanova" userId="94d9baccaf50701d" providerId="LiveId" clId="{0D7DB5A4-CCE7-41CC-8122-7AC7C6283CFA}" dt="2025-06-06T00:45:30.092" v="490" actId="6549"/>
        <pc:sldMkLst>
          <pc:docMk/>
          <pc:sldMk cId="3646731270" sldId="1778"/>
        </pc:sldMkLst>
        <pc:spChg chg="mod">
          <ac:chgData name="Marieta Stefanova" userId="94d9baccaf50701d" providerId="LiveId" clId="{0D7DB5A4-CCE7-41CC-8122-7AC7C6283CFA}" dt="2025-06-06T00:45:30.092" v="490" actId="6549"/>
          <ac:spMkLst>
            <pc:docMk/>
            <pc:sldMk cId="3646731270" sldId="1778"/>
            <ac:spMk id="21" creationId="{6F8F5038-40E0-A76E-9F6C-64BDB611D83D}"/>
          </ac:spMkLst>
        </pc:spChg>
      </pc:sldChg>
      <pc:sldChg chg="modSp add mod">
        <pc:chgData name="Marieta Stefanova" userId="94d9baccaf50701d" providerId="LiveId" clId="{0D7DB5A4-CCE7-41CC-8122-7AC7C6283CFA}" dt="2025-06-06T00:46:36.292" v="501" actId="6549"/>
        <pc:sldMkLst>
          <pc:docMk/>
          <pc:sldMk cId="1321129994" sldId="1779"/>
        </pc:sldMkLst>
        <pc:spChg chg="mod">
          <ac:chgData name="Marieta Stefanova" userId="94d9baccaf50701d" providerId="LiveId" clId="{0D7DB5A4-CCE7-41CC-8122-7AC7C6283CFA}" dt="2025-06-06T00:46:36.292" v="501" actId="6549"/>
          <ac:spMkLst>
            <pc:docMk/>
            <pc:sldMk cId="1321129994" sldId="1779"/>
            <ac:spMk id="21" creationId="{976FEDF6-5A00-39E2-EDB7-6F63C87F2477}"/>
          </ac:spMkLst>
        </pc:spChg>
      </pc:sldChg>
      <pc:sldChg chg="modSp add mod">
        <pc:chgData name="Marieta Stefanova" userId="94d9baccaf50701d" providerId="LiveId" clId="{0D7DB5A4-CCE7-41CC-8122-7AC7C6283CFA}" dt="2025-06-06T00:47:42.888" v="509" actId="14826"/>
        <pc:sldMkLst>
          <pc:docMk/>
          <pc:sldMk cId="2836317356" sldId="1780"/>
        </pc:sldMkLst>
        <pc:spChg chg="mod">
          <ac:chgData name="Marieta Stefanova" userId="94d9baccaf50701d" providerId="LiveId" clId="{0D7DB5A4-CCE7-41CC-8122-7AC7C6283CFA}" dt="2025-06-06T00:47:23.998" v="508" actId="6549"/>
          <ac:spMkLst>
            <pc:docMk/>
            <pc:sldMk cId="2836317356" sldId="1780"/>
            <ac:spMk id="21" creationId="{44672A1E-EEE9-A9C4-ED1B-C24326F467C9}"/>
          </ac:spMkLst>
        </pc:spChg>
        <pc:picChg chg="mod">
          <ac:chgData name="Marieta Stefanova" userId="94d9baccaf50701d" providerId="LiveId" clId="{0D7DB5A4-CCE7-41CC-8122-7AC7C6283CFA}" dt="2025-06-06T00:47:42.888" v="509" actId="14826"/>
          <ac:picMkLst>
            <pc:docMk/>
            <pc:sldMk cId="2836317356" sldId="1780"/>
            <ac:picMk id="6" creationId="{E6771E52-D6FE-3C4C-634F-58511EC4E857}"/>
          </ac:picMkLst>
        </pc:picChg>
      </pc:sldChg>
      <pc:sldChg chg="delSp modSp add mod">
        <pc:chgData name="Marieta Stefanova" userId="94d9baccaf50701d" providerId="LiveId" clId="{0D7DB5A4-CCE7-41CC-8122-7AC7C6283CFA}" dt="2025-06-06T00:48:39.707" v="519" actId="20577"/>
        <pc:sldMkLst>
          <pc:docMk/>
          <pc:sldMk cId="3666331165" sldId="1781"/>
        </pc:sldMkLst>
        <pc:spChg chg="mod">
          <ac:chgData name="Marieta Stefanova" userId="94d9baccaf50701d" providerId="LiveId" clId="{0D7DB5A4-CCE7-41CC-8122-7AC7C6283CFA}" dt="2025-06-06T00:48:39.707" v="519" actId="20577"/>
          <ac:spMkLst>
            <pc:docMk/>
            <pc:sldMk cId="3666331165" sldId="1781"/>
            <ac:spMk id="2" creationId="{FC00DADB-6E48-61B1-BB4C-5ADAEF700544}"/>
          </ac:spMkLst>
        </pc:spChg>
        <pc:spChg chg="del">
          <ac:chgData name="Marieta Stefanova" userId="94d9baccaf50701d" providerId="LiveId" clId="{0D7DB5A4-CCE7-41CC-8122-7AC7C6283CFA}" dt="2025-06-06T00:48:07.957" v="511" actId="478"/>
          <ac:spMkLst>
            <pc:docMk/>
            <pc:sldMk cId="3666331165" sldId="1781"/>
            <ac:spMk id="21" creationId="{970328F8-94C0-533D-5220-E9B22FA4620E}"/>
          </ac:spMkLst>
        </pc:spChg>
        <pc:picChg chg="mod">
          <ac:chgData name="Marieta Stefanova" userId="94d9baccaf50701d" providerId="LiveId" clId="{0D7DB5A4-CCE7-41CC-8122-7AC7C6283CFA}" dt="2025-06-06T00:48:17.393" v="514" actId="14826"/>
          <ac:picMkLst>
            <pc:docMk/>
            <pc:sldMk cId="3666331165" sldId="1781"/>
            <ac:picMk id="6" creationId="{C1128042-5B83-721E-0DEF-A217FF228EC9}"/>
          </ac:picMkLst>
        </pc:picChg>
      </pc:sldChg>
      <pc:sldChg chg="modSp add mod">
        <pc:chgData name="Marieta Stefanova" userId="94d9baccaf50701d" providerId="LiveId" clId="{0D7DB5A4-CCE7-41CC-8122-7AC7C6283CFA}" dt="2025-06-06T00:50:03.822" v="520" actId="14826"/>
        <pc:sldMkLst>
          <pc:docMk/>
          <pc:sldMk cId="3091974972" sldId="1782"/>
        </pc:sldMkLst>
        <pc:spChg chg="mod">
          <ac:chgData name="Marieta Stefanova" userId="94d9baccaf50701d" providerId="LiveId" clId="{0D7DB5A4-CCE7-41CC-8122-7AC7C6283CFA}" dt="2025-06-06T00:48:31.807" v="518" actId="6549"/>
          <ac:spMkLst>
            <pc:docMk/>
            <pc:sldMk cId="3091974972" sldId="1782"/>
            <ac:spMk id="2" creationId="{85AAD28B-97E9-43F7-D481-A91A3AAFFADC}"/>
          </ac:spMkLst>
        </pc:spChg>
        <pc:picChg chg="mod">
          <ac:chgData name="Marieta Stefanova" userId="94d9baccaf50701d" providerId="LiveId" clId="{0D7DB5A4-CCE7-41CC-8122-7AC7C6283CFA}" dt="2025-06-06T00:50:03.822" v="520" actId="14826"/>
          <ac:picMkLst>
            <pc:docMk/>
            <pc:sldMk cId="3091974972" sldId="1782"/>
            <ac:picMk id="6" creationId="{9EEEDA9F-2CA5-59BD-992C-B2DF3404D2A4}"/>
          </ac:picMkLst>
        </pc:picChg>
      </pc:sldChg>
      <pc:sldChg chg="modSp add mod">
        <pc:chgData name="Marieta Stefanova" userId="94d9baccaf50701d" providerId="LiveId" clId="{0D7DB5A4-CCE7-41CC-8122-7AC7C6283CFA}" dt="2025-06-06T00:54:40.628" v="523" actId="14826"/>
        <pc:sldMkLst>
          <pc:docMk/>
          <pc:sldMk cId="255684200" sldId="1783"/>
        </pc:sldMkLst>
        <pc:picChg chg="mod">
          <ac:chgData name="Marieta Stefanova" userId="94d9baccaf50701d" providerId="LiveId" clId="{0D7DB5A4-CCE7-41CC-8122-7AC7C6283CFA}" dt="2025-06-06T00:54:40.628" v="523" actId="14826"/>
          <ac:picMkLst>
            <pc:docMk/>
            <pc:sldMk cId="255684200" sldId="1783"/>
            <ac:picMk id="6" creationId="{9A6C5B78-08D9-5CB2-8282-904CC76E3F02}"/>
          </ac:picMkLst>
        </pc:picChg>
      </pc:sldChg>
      <pc:sldChg chg="modSp add del mod">
        <pc:chgData name="Marieta Stefanova" userId="94d9baccaf50701d" providerId="LiveId" clId="{0D7DB5A4-CCE7-41CC-8122-7AC7C6283CFA}" dt="2025-06-06T00:56:33.110" v="569" actId="2696"/>
        <pc:sldMkLst>
          <pc:docMk/>
          <pc:sldMk cId="3994895678" sldId="1784"/>
        </pc:sldMkLst>
        <pc:spChg chg="mod">
          <ac:chgData name="Marieta Stefanova" userId="94d9baccaf50701d" providerId="LiveId" clId="{0D7DB5A4-CCE7-41CC-8122-7AC7C6283CFA}" dt="2025-06-06T00:56:05.917" v="558" actId="1076"/>
          <ac:spMkLst>
            <pc:docMk/>
            <pc:sldMk cId="3994895678" sldId="1784"/>
            <ac:spMk id="21" creationId="{54518D9E-8424-61BE-4C1B-82FD6742EF8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06.06.2025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6A3E1-1BAA-EFEE-B9BF-35EF59A9D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DAA23-A773-9B75-6A32-F0C13A50E9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ED5B0E-08A3-4D5A-F296-A12FC01DC6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98499A7-DE97-4236-4BDD-7FE57F9BB0A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941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6C49C-561B-6D69-2B8A-9CA56F66C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26CABC-C7C1-6C5E-1381-42D7103D3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520BB-E7F5-420C-A721-AE8FCCEED0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561F766-1C8E-192B-2109-2987DC752AA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019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E2C13-B339-2680-A964-92E312E6E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59B5F-8672-E288-DE16-D68046A056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8F7989-ECD1-CF69-A2C0-4EC1B4872C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117A4A2-D361-99A1-423E-D5744FD81AA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557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812CE-994B-919F-4DB1-08F40080C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C5981-8A47-90A8-598F-326185A42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175FE-FE56-7608-22F8-ED0D7929F5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8C09F352-4718-9FD0-7A30-17D5CE7802C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853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FAC87-F2C7-D3FA-8F1B-3696890BE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258B3C-2ACC-659C-2957-4049460E2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6BE44E-A437-6BA0-55DE-45E2B60D0D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67C2C19F-9F44-F461-E1FF-BE955660208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057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1475E-D93C-18D7-ADA8-A25F6C087E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C4464-B74E-3CB5-B01A-959940665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7DC50-30C0-0BC7-46AD-589A46C7EF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5481D77-F931-8FD4-7B53-3EE7F15789D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254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CC561-206F-B741-3A12-113DA7834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7AC9C-D233-1E09-EB78-72A3A578E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0A65B-B410-3C4B-ABAB-E1AA9CD031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4EB8DBE9-39E6-938B-4607-F3B2EBF7146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714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B0D9C-0F47-D658-7AF1-AE2D319F6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2542B-9701-8132-6299-F541D3A40F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EFC1E-85C7-09D3-5801-3ED00C44ED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67FCD362-12B4-7F50-6F10-8B95397C102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668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8B28B-29E9-CBB0-77E9-C6AFA7086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298DC0-02D1-6CCC-3209-BF230A4480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AB512-1540-3736-A2F7-6BA6F2699E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213834C-6377-C77E-6B9A-0CD94FF7743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714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F95CE-D53C-8958-3B97-8DD8FAE78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463E0-1E7A-C91E-E7B1-9FEFB76084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F37502-501A-8621-FF36-FE3EEA113A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60572FB-B6EE-8455-9865-94D4180675B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10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3CCE-DAE8-C60F-69BF-015E06CDE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8C0E0-3E70-959D-ACA4-2D8AAED6B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820EA-0220-6F5C-08AE-12F7401BF4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C1E50D3-ABED-2B07-2E32-B580E66E5BF3}"/>
              </a:ext>
            </a:extLst>
          </p:cNvPr>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2170661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6E77D-66A3-ED8A-C7EC-F56FD23C1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330DF-B602-0D80-C068-F89F9317C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7CE37A-CC5A-5B2C-E792-3131437C7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AFE6AC2-3726-44EF-14D9-6509DFF8AED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691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F65CF-28A7-3C53-D301-0621F1E43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5C84B-4EE3-F6B2-C7B5-C389BA921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3DE6A-A17B-A50F-249F-DBE7EFF46C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0ADA4BD-4493-6D4F-9926-FA57723C5FD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050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5FC1F-73D3-7A32-D0B2-A96CECF41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97D3C-CC9B-3DE5-FF2A-95AA78CD8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E423A-634D-6AF9-2EFE-023B90639A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E3A986F2-CE4F-B0E7-E53F-F6A529322BB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26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81CD5-BFE9-5F5A-469B-4FEDF16EA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732F8-EB97-ED53-335C-D07FDB6B7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A7F070-CB0E-CD9C-E2E3-6487ED44AF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D9796D1-6E4B-CB0A-D798-C6789A719B5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456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13D5-E7E0-F509-7574-DF4745207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FD6B7-A7B2-2937-31E2-D1297F5BB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35AAA-669E-030F-6755-FC87396A6E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57BF0F2-1575-A33E-1C85-592FE3D1A7F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83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9D3BF-38B4-A14F-DD39-B6EB43BB8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74974-13DD-D5DB-C33B-3AB06CE73F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1E865-9FF1-F316-1736-5F3EA42FD8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D89B211-0DF7-1792-7952-7A58F1A8A88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752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CB726-8E07-D1D5-3061-11183B2B7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BA1C8-7716-595C-DEBD-89488B62D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7DC9CD-8B3F-2C2D-DC83-CCAD7E08A4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CB0BC31-75BE-B320-11A5-F3B05B24FFA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086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AB705-CD3C-BB3F-6CB8-5825F2CBE4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659C6-BD77-FB0F-006C-DB2A73568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936D6-AAAC-3706-6741-265902B4A3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8E7376EB-33EB-DD4B-381A-FB99331DD57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099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A797C-AF40-5B1E-FBE5-B6DCF9694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71F63-E96F-0C95-C9DB-E0FDD195ED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304F0-A5C9-FF6C-7611-15F7F06FAE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984D4FF-2DD5-5398-3FC0-7837D6D316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364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9C23C-B01B-F3A0-E753-BE3F45353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E17CD-71A4-ECCF-098C-32C847014A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B3AFD5-15E0-428E-75F4-2057AC9CCA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C5ADC1F-6E54-1C57-9CE9-6992026A4DC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644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7C7A9-21C5-AFEC-2C91-93F33B41F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82884-DA24-DC52-5E4C-1F216633A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63AA89-A74C-3613-B37D-5E46E20B23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69FB8EC4-AE84-4AB7-B7C6-2B539E07251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478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BC6F7-FC7C-258A-58EB-0350BC591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2226F-4051-D445-F3E6-BD01A1AB0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5FE57-A024-8403-A556-6EA9070A53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6539CB6A-8F40-0297-28D4-3390156164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938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43E11-F76F-6084-3BFD-4341FE6D8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8747B-B4AA-A784-0890-BF914BA37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B50ED9-8487-B6EE-49C4-FDD41708C2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2287A59-C5BB-6F6E-FB75-327A3B0459A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373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507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350C0-3D87-998C-1045-6D438A22C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CDB50-C503-EDF2-F2FC-B312216DC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5B72B-A4C9-71CC-F802-B554CDF20D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1B91138-B55B-6393-2F2E-E5F1D4F81DA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53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41AC-F137-1DE2-B0F4-A1CB6678B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A2377-8C6A-B956-9BEE-7314D6E4B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588D7-A5E4-B4F9-ABA5-45DC11F5A8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E0988F9-D141-E8CB-A6A7-6A89900F50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849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7923B-78C3-823A-FE93-9B34EE1DB8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57A67-E0AB-ADAB-2C24-43D09742A0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793DF-1D4F-10B8-302E-15EA46A306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2877FC82-90CF-7154-20A8-E9058698EFF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978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E594-B932-D986-758A-3FD5B72F1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E4391-18DF-2DEF-1B78-010CB1CC4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AFD2A-BA5D-7978-9995-30676699E6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E4BC5BB-B3E2-4F92-A298-441BE04B75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7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91B79-145F-885C-2CC2-A0A7AE530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A1036-0A49-38F4-F825-D48AA4B72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2F1FB-BFC8-2738-2FFD-81CD3387FD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18F87E6-353C-AC7B-B7F7-74608BCB497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296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237DB-20A9-56FE-E191-9A189E4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4D754-FD04-769B-F91C-0F43C08A3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9E91A-9DF9-5E16-9E2A-7EBD847149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A1F2EDB-5A66-BB91-E3DD-D4655E00C1B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329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FFB17-93CA-0D76-A234-51129D5DE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BDDA3-1A45-2EE3-3D28-84FB8C69B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D11CE-9CC0-5E8D-910F-7AC3D36A98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51A5962-E905-1CB2-98CF-30F809346B6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6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0B967-5B33-F16E-49E0-615FBAE44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576B1-7A48-C503-F358-8B9CAC722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B9D1D-3604-FA16-4859-9199AE0548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E7CA58AF-6F0F-0E43-4D5F-448A8AD0DBE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947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B4197-739F-91EE-5F19-331A67792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B2907-5328-113D-9065-3C226F3C6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2F119-2D0D-B82C-85FF-C0D7CECF2C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7DC1010-4363-5613-93AC-610A455C0F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725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4C2A7C-C859-4802-A9B5-5D977F195A3E}" type="datetimeFigureOut">
              <a:rPr lang="ro-RO" smtClean="0"/>
              <a:t>06.06.2025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06.06.2025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06.06.2025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LEFT">
    <p:bg bwMode="gray">
      <p:bgPr>
        <a:solidFill>
          <a:srgbClr val="262626"/>
        </a:solidFill>
        <a:effectLst/>
      </p:bgPr>
    </p:bg>
    <p:spTree>
      <p:nvGrpSpPr>
        <p:cNvPr id="1" name=""/>
        <p:cNvGrpSpPr/>
        <p:nvPr/>
      </p:nvGrpSpPr>
      <p:grpSpPr>
        <a:xfrm>
          <a:off x="0" y="0"/>
          <a:ext cx="0" cy="0"/>
          <a:chOff x="0" y="0"/>
          <a:chExt cx="0" cy="0"/>
        </a:xfrm>
      </p:grpSpPr>
      <p:sp>
        <p:nvSpPr>
          <p:cNvPr id="9" name="Picture"/>
          <p:cNvSpPr>
            <a:spLocks noGrp="1" noChangeAspect="1"/>
          </p:cNvSpPr>
          <p:nvPr>
            <p:ph type="pic" sz="quarter" idx="14" hasCustomPrompt="1"/>
          </p:nvPr>
        </p:nvSpPr>
        <p:spPr bwMode="gray">
          <a:xfrm>
            <a:off x="1" y="0"/>
            <a:ext cx="9144000" cy="68580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2" name="Title"/>
          <p:cNvSpPr>
            <a:spLocks noGrp="1"/>
          </p:cNvSpPr>
          <p:nvPr>
            <p:ph type="ctrTitle"/>
          </p:nvPr>
        </p:nvSpPr>
        <p:spPr bwMode="gray">
          <a:xfrm>
            <a:off x="791507" y="0"/>
            <a:ext cx="7560984" cy="3744000"/>
          </a:xfrm>
        </p:spPr>
        <p:txBody>
          <a:bodyPr anchor="b"/>
          <a:lstStyle>
            <a:lvl1pPr>
              <a:lnSpc>
                <a:spcPct val="80000"/>
              </a:lnSpc>
              <a:spcBef>
                <a:spcPts val="0"/>
              </a:spcBef>
              <a:spcAft>
                <a:spcPts val="750"/>
              </a:spcAft>
              <a:defRPr sz="6601">
                <a:solidFill>
                  <a:srgbClr val="FFFFFF"/>
                </a:solidFill>
                <a:latin typeface="Bebas Neue" panose="020B0506020202020201" pitchFamily="34" charset="0"/>
              </a:defRPr>
            </a:lvl1pPr>
          </a:lstStyle>
          <a:p>
            <a:r>
              <a:rPr lang="en-US" dirty="0"/>
              <a:t>Click to edit Master title style</a:t>
            </a:r>
          </a:p>
        </p:txBody>
      </p:sp>
      <p:sp>
        <p:nvSpPr>
          <p:cNvPr id="3" name="Subtitle"/>
          <p:cNvSpPr>
            <a:spLocks noGrp="1"/>
          </p:cNvSpPr>
          <p:nvPr>
            <p:ph type="subTitle" idx="1"/>
          </p:nvPr>
        </p:nvSpPr>
        <p:spPr bwMode="gray">
          <a:xfrm>
            <a:off x="791507" y="3744000"/>
            <a:ext cx="7560984" cy="2070000"/>
          </a:xfrm>
        </p:spPr>
        <p:txBody>
          <a:bodyPr/>
          <a:lstStyle>
            <a:lvl1pPr marL="0" indent="0" algn="l">
              <a:buNone/>
              <a:defRPr sz="3300" cap="all" baseline="0">
                <a:solidFill>
                  <a:schemeClr val="bg1">
                    <a:lumMod val="65000"/>
                  </a:schemeClr>
                </a:solidFill>
              </a:defRPr>
            </a:lvl1pPr>
            <a:lvl2pPr marL="342935" indent="0" algn="ctr">
              <a:buNone/>
              <a:defRPr>
                <a:solidFill>
                  <a:schemeClr val="tx1">
                    <a:tint val="75000"/>
                  </a:schemeClr>
                </a:solidFill>
              </a:defRPr>
            </a:lvl2pPr>
            <a:lvl3pPr marL="685868" indent="0" algn="ctr">
              <a:buNone/>
              <a:defRPr>
                <a:solidFill>
                  <a:schemeClr val="tx1">
                    <a:tint val="75000"/>
                  </a:schemeClr>
                </a:solidFill>
              </a:defRPr>
            </a:lvl3pPr>
            <a:lvl4pPr marL="1028803" indent="0" algn="ctr">
              <a:buNone/>
              <a:defRPr>
                <a:solidFill>
                  <a:schemeClr val="tx1">
                    <a:tint val="75000"/>
                  </a:schemeClr>
                </a:solidFill>
              </a:defRPr>
            </a:lvl4pPr>
            <a:lvl5pPr marL="1371737" indent="0" algn="ctr">
              <a:buNone/>
              <a:defRPr>
                <a:solidFill>
                  <a:schemeClr val="tx1">
                    <a:tint val="75000"/>
                  </a:schemeClr>
                </a:solidFill>
              </a:defRPr>
            </a:lvl5pPr>
            <a:lvl6pPr marL="1714672" indent="0" algn="ctr">
              <a:buNone/>
              <a:defRPr>
                <a:solidFill>
                  <a:schemeClr val="tx1">
                    <a:tint val="75000"/>
                  </a:schemeClr>
                </a:solidFill>
              </a:defRPr>
            </a:lvl6pPr>
            <a:lvl7pPr marL="2057606" indent="0" algn="ctr">
              <a:buNone/>
              <a:defRPr>
                <a:solidFill>
                  <a:schemeClr val="tx1">
                    <a:tint val="75000"/>
                  </a:schemeClr>
                </a:solidFill>
              </a:defRPr>
            </a:lvl7pPr>
            <a:lvl8pPr marL="2400540" indent="0" algn="ctr">
              <a:buNone/>
              <a:defRPr>
                <a:solidFill>
                  <a:schemeClr val="tx1">
                    <a:tint val="75000"/>
                  </a:schemeClr>
                </a:solidFill>
              </a:defRPr>
            </a:lvl8pPr>
            <a:lvl9pPr marL="2743475" indent="0" algn="ctr">
              <a:buNone/>
              <a:defRPr>
                <a:solidFill>
                  <a:schemeClr val="tx1">
                    <a:tint val="75000"/>
                  </a:schemeClr>
                </a:solidFill>
              </a:defRPr>
            </a:lvl9pPr>
          </a:lstStyle>
          <a:p>
            <a:r>
              <a:rPr lang="en-US" dirty="0"/>
              <a:t>Click to edit Master subtitle style</a:t>
            </a:r>
          </a:p>
        </p:txBody>
      </p:sp>
      <p:sp>
        <p:nvSpPr>
          <p:cNvPr id="7" name="Datumsplatzhalter 6">
            <a:extLst>
              <a:ext uri="{FF2B5EF4-FFF2-40B4-BE49-F238E27FC236}">
                <a16:creationId xmlns:a16="http://schemas.microsoft.com/office/drawing/2014/main" id="{864EB78F-4617-45D6-A451-785E229239C1}"/>
              </a:ext>
            </a:extLst>
          </p:cNvPr>
          <p:cNvSpPr>
            <a:spLocks noGrp="1"/>
          </p:cNvSpPr>
          <p:nvPr>
            <p:ph type="dt" sz="half" idx="15"/>
          </p:nvPr>
        </p:nvSpPr>
        <p:spPr bwMode="gray"/>
        <p:txBody>
          <a:bodyPr/>
          <a:lstStyle/>
          <a:p>
            <a:fld id="{857C47FA-3FA2-417F-8B4A-F37D51F3C39F}" type="datetime1">
              <a:rPr lang="en-US" smtClean="0"/>
              <a:t>6/6/2025</a:t>
            </a:fld>
            <a:endParaRPr lang="en-US" dirty="0"/>
          </a:p>
        </p:txBody>
      </p:sp>
      <p:sp>
        <p:nvSpPr>
          <p:cNvPr id="8" name="Fußzeilenplatzhalter 7">
            <a:extLst>
              <a:ext uri="{FF2B5EF4-FFF2-40B4-BE49-F238E27FC236}">
                <a16:creationId xmlns:a16="http://schemas.microsoft.com/office/drawing/2014/main" id="{1F6205BA-01DD-44C2-95A5-2ADFCC0DF102}"/>
              </a:ext>
            </a:extLst>
          </p:cNvPr>
          <p:cNvSpPr>
            <a:spLocks noGrp="1"/>
          </p:cNvSpPr>
          <p:nvPr>
            <p:ph type="ftr" sz="quarter" idx="16"/>
          </p:nvPr>
        </p:nvSpPr>
        <p:spPr bwMode="gray"/>
        <p:txBody>
          <a:bodyPr/>
          <a:lstStyle/>
          <a:p>
            <a:r>
              <a:rPr lang="en-US" dirty="0"/>
              <a:t>Presentation Title</a:t>
            </a:r>
          </a:p>
        </p:txBody>
      </p:sp>
      <p:sp>
        <p:nvSpPr>
          <p:cNvPr id="10" name="Foliennummernplatzhalter 9">
            <a:extLst>
              <a:ext uri="{FF2B5EF4-FFF2-40B4-BE49-F238E27FC236}">
                <a16:creationId xmlns:a16="http://schemas.microsoft.com/office/drawing/2014/main" id="{78FA61C8-F875-4174-9DF7-9106FB19E8F0}"/>
              </a:ext>
            </a:extLst>
          </p:cNvPr>
          <p:cNvSpPr>
            <a:spLocks noGrp="1"/>
          </p:cNvSpPr>
          <p:nvPr>
            <p:ph type="sldNum" sz="quarter" idx="17"/>
          </p:nvPr>
        </p:nvSpPr>
        <p:spPr bwMode="gray"/>
        <p:txBody>
          <a:bodyPr/>
          <a:lstStyle/>
          <a:p>
            <a:fld id="{02CEFE82-39F2-4F47-8A0C-D5AB3496FA5C}" type="slidenum">
              <a:rPr lang="en-US" smtClean="0"/>
              <a:pPr/>
              <a:t>‹#›</a:t>
            </a:fld>
            <a:endParaRPr lang="en-US" dirty="0"/>
          </a:p>
        </p:txBody>
      </p:sp>
    </p:spTree>
    <p:extLst>
      <p:ext uri="{BB962C8B-B14F-4D97-AF65-F5344CB8AC3E}">
        <p14:creationId xmlns:p14="http://schemas.microsoft.com/office/powerpoint/2010/main" val="68042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noProof="0"/>
              <a:t>Enter your subtitle here</a:t>
            </a:r>
          </a:p>
        </p:txBody>
      </p:sp>
      <p:sp>
        <p:nvSpPr>
          <p:cNvPr id="104" name="Text 1">
            <a:extLst>
              <a:ext uri="{FF2B5EF4-FFF2-40B4-BE49-F238E27FC236}">
                <a16:creationId xmlns:a16="http://schemas.microsoft.com/office/drawing/2014/main" id="{7A5F7619-9655-4AF8-B2AC-A027E59590EC}"/>
              </a:ext>
            </a:extLst>
          </p:cNvPr>
          <p:cNvSpPr>
            <a:spLocks noGrp="1"/>
          </p:cNvSpPr>
          <p:nvPr>
            <p:ph type="body" sz="quarter" idx="15" hasCustomPrompt="1"/>
          </p:nvPr>
        </p:nvSpPr>
        <p:spPr bwMode="gray">
          <a:xfrm>
            <a:off x="405053" y="2054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05" name="Text 2">
            <a:extLst>
              <a:ext uri="{FF2B5EF4-FFF2-40B4-BE49-F238E27FC236}">
                <a16:creationId xmlns:a16="http://schemas.microsoft.com/office/drawing/2014/main" id="{4D1DD865-67FC-4E42-89BC-18895E24B993}"/>
              </a:ext>
            </a:extLst>
          </p:cNvPr>
          <p:cNvSpPr>
            <a:spLocks noGrp="1"/>
          </p:cNvSpPr>
          <p:nvPr>
            <p:ph type="body" sz="quarter" idx="16" hasCustomPrompt="1"/>
          </p:nvPr>
        </p:nvSpPr>
        <p:spPr bwMode="gray">
          <a:xfrm>
            <a:off x="2749914" y="2054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06" name="Text 3">
            <a:extLst>
              <a:ext uri="{FF2B5EF4-FFF2-40B4-BE49-F238E27FC236}">
                <a16:creationId xmlns:a16="http://schemas.microsoft.com/office/drawing/2014/main" id="{EB3ADE5F-A7D4-4CDB-A1BB-6F1BF7A7E9EF}"/>
              </a:ext>
            </a:extLst>
          </p:cNvPr>
          <p:cNvSpPr>
            <a:spLocks noGrp="1"/>
          </p:cNvSpPr>
          <p:nvPr>
            <p:ph type="body" sz="quarter" idx="17" hasCustomPrompt="1"/>
          </p:nvPr>
        </p:nvSpPr>
        <p:spPr bwMode="gray">
          <a:xfrm>
            <a:off x="5094776" y="2054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07" name="Text 4">
            <a:extLst>
              <a:ext uri="{FF2B5EF4-FFF2-40B4-BE49-F238E27FC236}">
                <a16:creationId xmlns:a16="http://schemas.microsoft.com/office/drawing/2014/main" id="{15908651-A386-4F55-AACF-9C36D85546E2}"/>
              </a:ext>
            </a:extLst>
          </p:cNvPr>
          <p:cNvSpPr>
            <a:spLocks noGrp="1"/>
          </p:cNvSpPr>
          <p:nvPr>
            <p:ph type="body" sz="quarter" idx="18" hasCustomPrompt="1"/>
          </p:nvPr>
        </p:nvSpPr>
        <p:spPr bwMode="gray">
          <a:xfrm>
            <a:off x="7439637" y="2054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10" name="Text 6">
            <a:extLst>
              <a:ext uri="{FF2B5EF4-FFF2-40B4-BE49-F238E27FC236}">
                <a16:creationId xmlns:a16="http://schemas.microsoft.com/office/drawing/2014/main" id="{EF5877BD-95F2-4F29-9038-83764761F9EB}"/>
              </a:ext>
            </a:extLst>
          </p:cNvPr>
          <p:cNvSpPr>
            <a:spLocks noGrp="1"/>
          </p:cNvSpPr>
          <p:nvPr>
            <p:ph type="body" sz="quarter" idx="21" hasCustomPrompt="1"/>
          </p:nvPr>
        </p:nvSpPr>
        <p:spPr bwMode="gray">
          <a:xfrm>
            <a:off x="405053" y="3932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11" name="Text 7">
            <a:extLst>
              <a:ext uri="{FF2B5EF4-FFF2-40B4-BE49-F238E27FC236}">
                <a16:creationId xmlns:a16="http://schemas.microsoft.com/office/drawing/2014/main" id="{D2ECC6F6-B4C6-4CBB-A5D2-959B4C1A58B3}"/>
              </a:ext>
            </a:extLst>
          </p:cNvPr>
          <p:cNvSpPr>
            <a:spLocks noGrp="1"/>
          </p:cNvSpPr>
          <p:nvPr>
            <p:ph type="body" sz="quarter" idx="22" hasCustomPrompt="1"/>
          </p:nvPr>
        </p:nvSpPr>
        <p:spPr bwMode="gray">
          <a:xfrm>
            <a:off x="2749914" y="3932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12" name="Text 8">
            <a:extLst>
              <a:ext uri="{FF2B5EF4-FFF2-40B4-BE49-F238E27FC236}">
                <a16:creationId xmlns:a16="http://schemas.microsoft.com/office/drawing/2014/main" id="{476FBED4-1BBC-4ED1-8853-63D60678E5B9}"/>
              </a:ext>
            </a:extLst>
          </p:cNvPr>
          <p:cNvSpPr>
            <a:spLocks noGrp="1"/>
          </p:cNvSpPr>
          <p:nvPr>
            <p:ph type="body" sz="quarter" idx="23" hasCustomPrompt="1"/>
          </p:nvPr>
        </p:nvSpPr>
        <p:spPr bwMode="gray">
          <a:xfrm>
            <a:off x="5094776" y="3932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13" name="Text 9">
            <a:extLst>
              <a:ext uri="{FF2B5EF4-FFF2-40B4-BE49-F238E27FC236}">
                <a16:creationId xmlns:a16="http://schemas.microsoft.com/office/drawing/2014/main" id="{6B2BCBE1-C475-4EA7-B2AF-E8816F09B662}"/>
              </a:ext>
            </a:extLst>
          </p:cNvPr>
          <p:cNvSpPr>
            <a:spLocks noGrp="1"/>
          </p:cNvSpPr>
          <p:nvPr>
            <p:ph type="body" sz="quarter" idx="24" hasCustomPrompt="1"/>
          </p:nvPr>
        </p:nvSpPr>
        <p:spPr bwMode="gray">
          <a:xfrm>
            <a:off x="7439637" y="3932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9" name="Inhalt 1">
            <a:extLst>
              <a:ext uri="{FF2B5EF4-FFF2-40B4-BE49-F238E27FC236}">
                <a16:creationId xmlns:a16="http://schemas.microsoft.com/office/drawing/2014/main" id="{94153585-122E-4EB4-BD52-D38CC7CBBFE7}"/>
              </a:ext>
            </a:extLst>
          </p:cNvPr>
          <p:cNvSpPr>
            <a:spLocks noGrp="1"/>
          </p:cNvSpPr>
          <p:nvPr userDrawn="1">
            <p:ph type="body" sz="quarter" idx="14" hasCustomPrompt="1"/>
          </p:nvPr>
        </p:nvSpPr>
        <p:spPr bwMode="gray">
          <a:xfrm>
            <a:off x="675595" y="2054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lvl="0"/>
            <a:r>
              <a:rPr lang="en-US" noProof="0"/>
              <a:t>Click to edit Master text styles</a:t>
            </a:r>
          </a:p>
        </p:txBody>
      </p:sp>
      <p:sp>
        <p:nvSpPr>
          <p:cNvPr id="122" name="Inhalt 2">
            <a:extLst>
              <a:ext uri="{FF2B5EF4-FFF2-40B4-BE49-F238E27FC236}">
                <a16:creationId xmlns:a16="http://schemas.microsoft.com/office/drawing/2014/main" id="{A601C092-D9E2-448A-8DFB-74DD33B4FB58}"/>
              </a:ext>
            </a:extLst>
          </p:cNvPr>
          <p:cNvSpPr>
            <a:spLocks noGrp="1"/>
          </p:cNvSpPr>
          <p:nvPr>
            <p:ph type="body" sz="quarter" idx="33" hasCustomPrompt="1"/>
          </p:nvPr>
        </p:nvSpPr>
        <p:spPr bwMode="gray">
          <a:xfrm>
            <a:off x="3019914" y="2054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lvl="0"/>
            <a:r>
              <a:rPr lang="en-US" noProof="0"/>
              <a:t>Click to edit Master text styles</a:t>
            </a:r>
          </a:p>
        </p:txBody>
      </p:sp>
      <p:sp>
        <p:nvSpPr>
          <p:cNvPr id="123" name="Inhalt 3">
            <a:extLst>
              <a:ext uri="{FF2B5EF4-FFF2-40B4-BE49-F238E27FC236}">
                <a16:creationId xmlns:a16="http://schemas.microsoft.com/office/drawing/2014/main" id="{2164596A-E132-463A-9536-ADEDA7FDD6BD}"/>
              </a:ext>
            </a:extLst>
          </p:cNvPr>
          <p:cNvSpPr>
            <a:spLocks noGrp="1"/>
          </p:cNvSpPr>
          <p:nvPr>
            <p:ph type="body" sz="quarter" idx="34" hasCustomPrompt="1"/>
          </p:nvPr>
        </p:nvSpPr>
        <p:spPr bwMode="gray">
          <a:xfrm>
            <a:off x="5364776" y="2054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marL="0" lvl="0" defTabSz="685800">
              <a:spcAft>
                <a:spcPts val="450"/>
              </a:spcAft>
            </a:pPr>
            <a:r>
              <a:rPr lang="en-US" noProof="0"/>
              <a:t>Click to edit Master text styles</a:t>
            </a:r>
          </a:p>
        </p:txBody>
      </p:sp>
      <p:sp>
        <p:nvSpPr>
          <p:cNvPr id="124" name="Inhalt 4">
            <a:extLst>
              <a:ext uri="{FF2B5EF4-FFF2-40B4-BE49-F238E27FC236}">
                <a16:creationId xmlns:a16="http://schemas.microsoft.com/office/drawing/2014/main" id="{BC1F061C-34F6-4433-B546-F62244D2C512}"/>
              </a:ext>
            </a:extLst>
          </p:cNvPr>
          <p:cNvSpPr>
            <a:spLocks noGrp="1"/>
          </p:cNvSpPr>
          <p:nvPr>
            <p:ph type="body" sz="quarter" idx="35" hasCustomPrompt="1"/>
          </p:nvPr>
        </p:nvSpPr>
        <p:spPr bwMode="gray">
          <a:xfrm>
            <a:off x="7709637" y="2054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marL="0" lvl="0" defTabSz="685800">
              <a:spcAft>
                <a:spcPts val="450"/>
              </a:spcAft>
            </a:pPr>
            <a:r>
              <a:rPr lang="en-US" noProof="0"/>
              <a:t>Click to edit Master text styles</a:t>
            </a:r>
          </a:p>
        </p:txBody>
      </p:sp>
      <p:sp>
        <p:nvSpPr>
          <p:cNvPr id="127" name="Inhalt 6">
            <a:extLst>
              <a:ext uri="{FF2B5EF4-FFF2-40B4-BE49-F238E27FC236}">
                <a16:creationId xmlns:a16="http://schemas.microsoft.com/office/drawing/2014/main" id="{A8D254F9-E38E-4DD2-ACE4-4C24BB42DDEF}"/>
              </a:ext>
            </a:extLst>
          </p:cNvPr>
          <p:cNvSpPr>
            <a:spLocks noGrp="1"/>
          </p:cNvSpPr>
          <p:nvPr>
            <p:ph type="body" sz="quarter" idx="38" hasCustomPrompt="1"/>
          </p:nvPr>
        </p:nvSpPr>
        <p:spPr bwMode="gray">
          <a:xfrm>
            <a:off x="675595" y="3932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marL="0" lvl="0" defTabSz="685800">
              <a:spcAft>
                <a:spcPts val="450"/>
              </a:spcAft>
            </a:pPr>
            <a:r>
              <a:rPr lang="en-US" noProof="0"/>
              <a:t>Click to edit Master text styles</a:t>
            </a:r>
          </a:p>
        </p:txBody>
      </p:sp>
      <p:sp>
        <p:nvSpPr>
          <p:cNvPr id="128" name="Inhalt 7">
            <a:extLst>
              <a:ext uri="{FF2B5EF4-FFF2-40B4-BE49-F238E27FC236}">
                <a16:creationId xmlns:a16="http://schemas.microsoft.com/office/drawing/2014/main" id="{AB0F4ABD-2262-4338-A794-EC415FD4A931}"/>
              </a:ext>
            </a:extLst>
          </p:cNvPr>
          <p:cNvSpPr>
            <a:spLocks noGrp="1"/>
          </p:cNvSpPr>
          <p:nvPr>
            <p:ph type="body" sz="quarter" idx="39" hasCustomPrompt="1"/>
          </p:nvPr>
        </p:nvSpPr>
        <p:spPr bwMode="gray">
          <a:xfrm>
            <a:off x="3019914" y="3932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marL="0" lvl="0" defTabSz="685800">
              <a:spcAft>
                <a:spcPts val="450"/>
              </a:spcAft>
            </a:pPr>
            <a:r>
              <a:rPr lang="en-US" noProof="0" dirty="0"/>
              <a:t>Click to edit Master text styles</a:t>
            </a:r>
          </a:p>
        </p:txBody>
      </p:sp>
      <p:sp>
        <p:nvSpPr>
          <p:cNvPr id="129" name="Inhalt 8">
            <a:extLst>
              <a:ext uri="{FF2B5EF4-FFF2-40B4-BE49-F238E27FC236}">
                <a16:creationId xmlns:a16="http://schemas.microsoft.com/office/drawing/2014/main" id="{93172CEA-5E93-47FC-B4D9-6292434BF2B8}"/>
              </a:ext>
            </a:extLst>
          </p:cNvPr>
          <p:cNvSpPr>
            <a:spLocks noGrp="1"/>
          </p:cNvSpPr>
          <p:nvPr>
            <p:ph type="body" sz="quarter" idx="40" hasCustomPrompt="1"/>
          </p:nvPr>
        </p:nvSpPr>
        <p:spPr bwMode="gray">
          <a:xfrm>
            <a:off x="5364776" y="3932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marL="0" lvl="0" defTabSz="685800">
              <a:spcAft>
                <a:spcPts val="450"/>
              </a:spcAft>
            </a:pPr>
            <a:r>
              <a:rPr lang="en-US" noProof="0"/>
              <a:t>Click to edit Master text styles</a:t>
            </a:r>
          </a:p>
        </p:txBody>
      </p:sp>
      <p:sp>
        <p:nvSpPr>
          <p:cNvPr id="130" name="Inhalt 9">
            <a:extLst>
              <a:ext uri="{FF2B5EF4-FFF2-40B4-BE49-F238E27FC236}">
                <a16:creationId xmlns:a16="http://schemas.microsoft.com/office/drawing/2014/main" id="{3759C351-85B8-4055-B43C-5883ED34DECD}"/>
              </a:ext>
            </a:extLst>
          </p:cNvPr>
          <p:cNvSpPr>
            <a:spLocks noGrp="1"/>
          </p:cNvSpPr>
          <p:nvPr>
            <p:ph type="body" sz="quarter" idx="41" hasCustomPrompt="1"/>
          </p:nvPr>
        </p:nvSpPr>
        <p:spPr bwMode="gray">
          <a:xfrm>
            <a:off x="7709637" y="3932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marL="0" lvl="0" defTabSz="685800">
              <a:spcAft>
                <a:spcPts val="450"/>
              </a:spcAft>
            </a:pPr>
            <a:r>
              <a:rPr lang="en-US" noProof="0"/>
              <a:t>Click to edit Master text styles</a:t>
            </a:r>
          </a:p>
        </p:txBody>
      </p:sp>
      <p:sp>
        <p:nvSpPr>
          <p:cNvPr id="5" name="Fußzeile"/>
          <p:cNvSpPr>
            <a:spLocks noGrp="1"/>
          </p:cNvSpPr>
          <p:nvPr userDrawn="1">
            <p:ph type="ftr" sz="quarter" idx="11"/>
          </p:nvPr>
        </p:nvSpPr>
        <p:spPr bwMode="gray"/>
        <p:txBody>
          <a:bodyPr/>
          <a:lstStyle/>
          <a:p>
            <a:r>
              <a:rPr lang="en-US" noProof="0" dirty="0"/>
              <a:t>Presentation Title</a:t>
            </a:r>
          </a:p>
        </p:txBody>
      </p:sp>
      <p:sp>
        <p:nvSpPr>
          <p:cNvPr id="6" name="Foliennummer"/>
          <p:cNvSpPr>
            <a:spLocks noGrp="1"/>
          </p:cNvSpPr>
          <p:nvPr userDrawn="1">
            <p:ph type="sldNum" sz="quarter" idx="12"/>
          </p:nvPr>
        </p:nvSpPr>
        <p:spPr bwMode="gray"/>
        <p:txBody>
          <a:bodyPr/>
          <a:lstStyle/>
          <a:p>
            <a:fld id="{02CEFE82-39F2-4F47-8A0C-D5AB3496FA5C}" type="slidenum">
              <a:rPr lang="en-US" noProof="0" smtClean="0"/>
              <a:t>‹#›</a:t>
            </a:fld>
            <a:endParaRPr lang="en-US" noProof="0" dirty="0"/>
          </a:p>
        </p:txBody>
      </p:sp>
      <p:sp>
        <p:nvSpPr>
          <p:cNvPr id="3" name="Titel 2">
            <a:extLst>
              <a:ext uri="{FF2B5EF4-FFF2-40B4-BE49-F238E27FC236}">
                <a16:creationId xmlns:a16="http://schemas.microsoft.com/office/drawing/2014/main" id="{7696500F-72C2-427D-83AC-C549EEC17479}"/>
              </a:ext>
            </a:extLst>
          </p:cNvPr>
          <p:cNvSpPr>
            <a:spLocks noGrp="1"/>
          </p:cNvSpPr>
          <p:nvPr>
            <p:ph type="title" hasCustomPrompt="1"/>
          </p:nvPr>
        </p:nvSpPr>
        <p:spPr bwMode="gray"/>
        <p:txBody>
          <a:bodyPr/>
          <a:lstStyle/>
          <a:p>
            <a:r>
              <a:rPr lang="en-US" noProof="0"/>
              <a:t>Click to edit Master title style</a:t>
            </a:r>
          </a:p>
        </p:txBody>
      </p:sp>
      <p:sp>
        <p:nvSpPr>
          <p:cNvPr id="2" name="Date">
            <a:extLst>
              <a:ext uri="{FF2B5EF4-FFF2-40B4-BE49-F238E27FC236}">
                <a16:creationId xmlns:a16="http://schemas.microsoft.com/office/drawing/2014/main" id="{BC30310A-23BD-C47F-5B37-556FBCF012ED}"/>
              </a:ext>
            </a:extLst>
          </p:cNvPr>
          <p:cNvSpPr>
            <a:spLocks noGrp="1"/>
          </p:cNvSpPr>
          <p:nvPr>
            <p:ph type="dt" sz="half" idx="10"/>
          </p:nvPr>
        </p:nvSpPr>
        <p:spPr bwMode="gray">
          <a:xfrm>
            <a:off x="7658197" y="6084000"/>
            <a:ext cx="1080140" cy="360000"/>
          </a:xfrm>
        </p:spPr>
        <p:txBody>
          <a:bodyPr/>
          <a:lstStyle/>
          <a:p>
            <a:fld id="{0E64DD1E-F3A0-4D46-9832-B6BFF08F22C3}" type="datetime1">
              <a:rPr lang="en-US" noProof="0" smtClean="0"/>
              <a:t>6/6/2025</a:t>
            </a:fld>
            <a:endParaRPr lang="en-US" noProof="0" dirty="0"/>
          </a:p>
        </p:txBody>
      </p:sp>
    </p:spTree>
    <p:extLst>
      <p:ext uri="{BB962C8B-B14F-4D97-AF65-F5344CB8AC3E}">
        <p14:creationId xmlns:p14="http://schemas.microsoft.com/office/powerpoint/2010/main" val="348419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961558CE-3801-4247-B1E2-09C612942100}"/>
              </a:ext>
            </a:extLst>
          </p:cNvPr>
          <p:cNvSpPr>
            <a:spLocks noGrp="1"/>
          </p:cNvSpPr>
          <p:nvPr>
            <p:ph type="dt" sz="half" idx="10"/>
          </p:nvPr>
        </p:nvSpPr>
        <p:spPr bwMode="gray"/>
        <p:txBody>
          <a:bodyPr/>
          <a:lstStyle/>
          <a:p>
            <a:fld id="{857C47FA-3FA2-417F-8B4A-F37D51F3C39F}" type="datetime1">
              <a:rPr lang="en-US" smtClean="0"/>
              <a:t>6/6/2025</a:t>
            </a:fld>
            <a:endParaRPr lang="en-US" dirty="0"/>
          </a:p>
        </p:txBody>
      </p:sp>
      <p:sp>
        <p:nvSpPr>
          <p:cNvPr id="6" name="Fußzeilenplatzhalter 5">
            <a:extLst>
              <a:ext uri="{FF2B5EF4-FFF2-40B4-BE49-F238E27FC236}">
                <a16:creationId xmlns:a16="http://schemas.microsoft.com/office/drawing/2014/main" id="{D05A29DF-156D-4D61-ACCB-36DFC1A1647F}"/>
              </a:ext>
            </a:extLst>
          </p:cNvPr>
          <p:cNvSpPr>
            <a:spLocks noGrp="1"/>
          </p:cNvSpPr>
          <p:nvPr>
            <p:ph type="ftr" sz="quarter" idx="11"/>
          </p:nvPr>
        </p:nvSpPr>
        <p:spPr bwMode="gray"/>
        <p:txBody>
          <a:bodyPr/>
          <a:lstStyle/>
          <a:p>
            <a:r>
              <a:rPr lang="en-US" dirty="0"/>
              <a:t>Presentation Title</a:t>
            </a:r>
          </a:p>
        </p:txBody>
      </p:sp>
      <p:sp>
        <p:nvSpPr>
          <p:cNvPr id="7" name="Foliennummernplatzhalter 6">
            <a:extLst>
              <a:ext uri="{FF2B5EF4-FFF2-40B4-BE49-F238E27FC236}">
                <a16:creationId xmlns:a16="http://schemas.microsoft.com/office/drawing/2014/main" id="{FE25985B-A588-4568-9D3C-EF175A78581E}"/>
              </a:ext>
            </a:extLst>
          </p:cNvPr>
          <p:cNvSpPr>
            <a:spLocks noGrp="1"/>
          </p:cNvSpPr>
          <p:nvPr>
            <p:ph type="sldNum" sz="quarter" idx="12"/>
          </p:nvPr>
        </p:nvSpPr>
        <p:spPr bwMode="gray"/>
        <p:txBody>
          <a:bodyPr/>
          <a:lstStyle/>
          <a:p>
            <a:fld id="{02CEFE82-39F2-4F47-8A0C-D5AB3496FA5C}" type="slidenum">
              <a:rPr lang="en-US" smtClean="0"/>
              <a:pPr/>
              <a:t>‹#›</a:t>
            </a:fld>
            <a:endParaRPr lang="en-US" dirty="0"/>
          </a:p>
        </p:txBody>
      </p:sp>
    </p:spTree>
    <p:extLst>
      <p:ext uri="{BB962C8B-B14F-4D97-AF65-F5344CB8AC3E}">
        <p14:creationId xmlns:p14="http://schemas.microsoft.com/office/powerpoint/2010/main" val="280207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p:cNvSpPr>
            <a:spLocks noGrp="1"/>
          </p:cNvSpPr>
          <p:nvPr>
            <p:ph type="title"/>
          </p:nvPr>
        </p:nvSpPr>
        <p:spPr bwMode="gray"/>
        <p:txBody>
          <a:bodyPr/>
          <a:lstStyle/>
          <a:p>
            <a:r>
              <a:rPr lang="en-US" dirty="0"/>
              <a:t>Click to edit Master title style</a:t>
            </a:r>
          </a:p>
        </p:txBody>
      </p:sp>
      <p:sp>
        <p:nvSpPr>
          <p:cNvPr id="7" name="Subtitle"/>
          <p:cNvSpPr>
            <a:spLocks noGrp="1"/>
          </p:cNvSpPr>
          <p:nvPr>
            <p:ph type="body" sz="quarter" idx="13" hasCustomPrompt="1"/>
          </p:nvPr>
        </p:nvSpPr>
        <p:spPr bwMode="gray">
          <a:xfrm>
            <a:off x="404550"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6" name="Datumsplatzhalter 5">
            <a:extLst>
              <a:ext uri="{FF2B5EF4-FFF2-40B4-BE49-F238E27FC236}">
                <a16:creationId xmlns:a16="http://schemas.microsoft.com/office/drawing/2014/main" id="{C8066EAD-4332-4278-8FD6-37D0770511D5}"/>
              </a:ext>
            </a:extLst>
          </p:cNvPr>
          <p:cNvSpPr>
            <a:spLocks noGrp="1"/>
          </p:cNvSpPr>
          <p:nvPr>
            <p:ph type="dt" sz="half" idx="14"/>
          </p:nvPr>
        </p:nvSpPr>
        <p:spPr bwMode="gray"/>
        <p:txBody>
          <a:bodyPr/>
          <a:lstStyle/>
          <a:p>
            <a:fld id="{857C47FA-3FA2-417F-8B4A-F37D51F3C39F}" type="datetime1">
              <a:rPr lang="en-US" smtClean="0"/>
              <a:t>6/6/2025</a:t>
            </a:fld>
            <a:endParaRPr lang="en-US" dirty="0"/>
          </a:p>
        </p:txBody>
      </p:sp>
      <p:sp>
        <p:nvSpPr>
          <p:cNvPr id="8" name="Fußzeilenplatzhalter 7">
            <a:extLst>
              <a:ext uri="{FF2B5EF4-FFF2-40B4-BE49-F238E27FC236}">
                <a16:creationId xmlns:a16="http://schemas.microsoft.com/office/drawing/2014/main" id="{49C72896-E2C8-40B4-AC90-F98C4510F1C5}"/>
              </a:ext>
            </a:extLst>
          </p:cNvPr>
          <p:cNvSpPr>
            <a:spLocks noGrp="1"/>
          </p:cNvSpPr>
          <p:nvPr>
            <p:ph type="ftr" sz="quarter" idx="15"/>
          </p:nvPr>
        </p:nvSpPr>
        <p:spPr bwMode="gray"/>
        <p:txBody>
          <a:bodyPr/>
          <a:lstStyle/>
          <a:p>
            <a:r>
              <a:rPr lang="en-US" dirty="0"/>
              <a:t>Presentation Title</a:t>
            </a:r>
          </a:p>
        </p:txBody>
      </p:sp>
      <p:sp>
        <p:nvSpPr>
          <p:cNvPr id="9" name="Foliennummernplatzhalter 8">
            <a:extLst>
              <a:ext uri="{FF2B5EF4-FFF2-40B4-BE49-F238E27FC236}">
                <a16:creationId xmlns:a16="http://schemas.microsoft.com/office/drawing/2014/main" id="{0FD69D55-D61B-4B76-A003-A9E88B9293CC}"/>
              </a:ext>
            </a:extLst>
          </p:cNvPr>
          <p:cNvSpPr>
            <a:spLocks noGrp="1"/>
          </p:cNvSpPr>
          <p:nvPr>
            <p:ph type="sldNum" sz="quarter" idx="16"/>
          </p:nvPr>
        </p:nvSpPr>
        <p:spPr bwMode="gray"/>
        <p:txBody>
          <a:bodyPr/>
          <a:lstStyle/>
          <a:p>
            <a:fld id="{02CEFE82-39F2-4F47-8A0C-D5AB3496FA5C}" type="slidenum">
              <a:rPr lang="en-US" smtClean="0"/>
              <a:pPr/>
              <a:t>‹#›</a:t>
            </a:fld>
            <a:endParaRPr lang="en-US" dirty="0"/>
          </a:p>
        </p:txBody>
      </p:sp>
    </p:spTree>
    <p:extLst>
      <p:ext uri="{BB962C8B-B14F-4D97-AF65-F5344CB8AC3E}">
        <p14:creationId xmlns:p14="http://schemas.microsoft.com/office/powerpoint/2010/main" val="9464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13"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p:cNvSpPr>
            <a:spLocks noGrp="1"/>
          </p:cNvSpPr>
          <p:nvPr>
            <p:ph idx="1"/>
          </p:nvPr>
        </p:nvSpPr>
        <p:spPr bwMode="gray">
          <a:xfrm>
            <a:off x="405052" y="1512000"/>
            <a:ext cx="8333285" cy="429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umsplatzhalter 6">
            <a:extLst>
              <a:ext uri="{FF2B5EF4-FFF2-40B4-BE49-F238E27FC236}">
                <a16:creationId xmlns:a16="http://schemas.microsoft.com/office/drawing/2014/main" id="{C9302094-80B6-4031-B6A0-4B7AC7C0C279}"/>
              </a:ext>
            </a:extLst>
          </p:cNvPr>
          <p:cNvSpPr>
            <a:spLocks noGrp="1"/>
          </p:cNvSpPr>
          <p:nvPr>
            <p:ph type="dt" sz="half" idx="14"/>
          </p:nvPr>
        </p:nvSpPr>
        <p:spPr bwMode="gray"/>
        <p:txBody>
          <a:bodyPr/>
          <a:lstStyle/>
          <a:p>
            <a:fld id="{857C47FA-3FA2-417F-8B4A-F37D51F3C39F}" type="datetime1">
              <a:rPr lang="en-US" smtClean="0"/>
              <a:t>6/6/2025</a:t>
            </a:fld>
            <a:endParaRPr lang="en-US" dirty="0"/>
          </a:p>
        </p:txBody>
      </p:sp>
      <p:sp>
        <p:nvSpPr>
          <p:cNvPr id="8" name="Fußzeilenplatzhalter 7">
            <a:extLst>
              <a:ext uri="{FF2B5EF4-FFF2-40B4-BE49-F238E27FC236}">
                <a16:creationId xmlns:a16="http://schemas.microsoft.com/office/drawing/2014/main" id="{974123BF-F108-40D6-AB05-97B4EDDF7C26}"/>
              </a:ext>
            </a:extLst>
          </p:cNvPr>
          <p:cNvSpPr>
            <a:spLocks noGrp="1"/>
          </p:cNvSpPr>
          <p:nvPr>
            <p:ph type="ftr" sz="quarter" idx="15"/>
          </p:nvPr>
        </p:nvSpPr>
        <p:spPr bwMode="gray"/>
        <p:txBody>
          <a:bodyPr/>
          <a:lstStyle/>
          <a:p>
            <a:r>
              <a:rPr lang="en-US" dirty="0"/>
              <a:t>Presentation Title</a:t>
            </a:r>
          </a:p>
        </p:txBody>
      </p:sp>
      <p:sp>
        <p:nvSpPr>
          <p:cNvPr id="9" name="Foliennummernplatzhalter 8">
            <a:extLst>
              <a:ext uri="{FF2B5EF4-FFF2-40B4-BE49-F238E27FC236}">
                <a16:creationId xmlns:a16="http://schemas.microsoft.com/office/drawing/2014/main" id="{625911B6-DC4F-4FE3-A041-CC14D6FAC335}"/>
              </a:ext>
            </a:extLst>
          </p:cNvPr>
          <p:cNvSpPr>
            <a:spLocks noGrp="1"/>
          </p:cNvSpPr>
          <p:nvPr>
            <p:ph type="sldNum" sz="quarter" idx="16"/>
          </p:nvPr>
        </p:nvSpPr>
        <p:spPr bwMode="gray"/>
        <p:txBody>
          <a:bodyPr/>
          <a:lstStyle/>
          <a:p>
            <a:fld id="{02CEFE82-39F2-4F47-8A0C-D5AB3496FA5C}" type="slidenum">
              <a:rPr lang="en-US" smtClean="0"/>
              <a:pPr/>
              <a:t>‹#›</a:t>
            </a:fld>
            <a:endParaRPr lang="en-US" dirty="0"/>
          </a:p>
        </p:txBody>
      </p:sp>
      <p:sp>
        <p:nvSpPr>
          <p:cNvPr id="10" name="Titel 9">
            <a:extLst>
              <a:ext uri="{FF2B5EF4-FFF2-40B4-BE49-F238E27FC236}">
                <a16:creationId xmlns:a16="http://schemas.microsoft.com/office/drawing/2014/main" id="{B06CEC5D-40CD-4B2E-AEF4-801F2BDCD47A}"/>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91439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1"/>
          <p:cNvSpPr>
            <a:spLocks noGrp="1"/>
          </p:cNvSpPr>
          <p:nvPr>
            <p:ph sz="half" idx="1"/>
          </p:nvPr>
        </p:nvSpPr>
        <p:spPr bwMode="gray">
          <a:xfrm>
            <a:off x="405053" y="1512000"/>
            <a:ext cx="4004621"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2"/>
          <p:cNvSpPr>
            <a:spLocks noGrp="1"/>
          </p:cNvSpPr>
          <p:nvPr>
            <p:ph sz="half" idx="2"/>
          </p:nvPr>
        </p:nvSpPr>
        <p:spPr bwMode="gray">
          <a:xfrm>
            <a:off x="4733717" y="1512000"/>
            <a:ext cx="4004621"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umsplatzhalter 8">
            <a:extLst>
              <a:ext uri="{FF2B5EF4-FFF2-40B4-BE49-F238E27FC236}">
                <a16:creationId xmlns:a16="http://schemas.microsoft.com/office/drawing/2014/main" id="{260DA9A9-1982-4F57-AA17-187ABCCB67BB}"/>
              </a:ext>
            </a:extLst>
          </p:cNvPr>
          <p:cNvSpPr>
            <a:spLocks noGrp="1"/>
          </p:cNvSpPr>
          <p:nvPr>
            <p:ph type="dt" sz="half" idx="14"/>
          </p:nvPr>
        </p:nvSpPr>
        <p:spPr bwMode="gray"/>
        <p:txBody>
          <a:bodyPr/>
          <a:lstStyle/>
          <a:p>
            <a:fld id="{857C47FA-3FA2-417F-8B4A-F37D51F3C39F}" type="datetime1">
              <a:rPr lang="en-US" smtClean="0"/>
              <a:t>6/6/2025</a:t>
            </a:fld>
            <a:endParaRPr lang="en-US" dirty="0"/>
          </a:p>
        </p:txBody>
      </p:sp>
      <p:sp>
        <p:nvSpPr>
          <p:cNvPr id="10" name="Fußzeilenplatzhalter 9">
            <a:extLst>
              <a:ext uri="{FF2B5EF4-FFF2-40B4-BE49-F238E27FC236}">
                <a16:creationId xmlns:a16="http://schemas.microsoft.com/office/drawing/2014/main" id="{C52BEDBB-1A57-44B2-95F3-44FB0B852833}"/>
              </a:ext>
            </a:extLst>
          </p:cNvPr>
          <p:cNvSpPr>
            <a:spLocks noGrp="1"/>
          </p:cNvSpPr>
          <p:nvPr>
            <p:ph type="ftr" sz="quarter" idx="15"/>
          </p:nvPr>
        </p:nvSpPr>
        <p:spPr bwMode="gray"/>
        <p:txBody>
          <a:bodyPr/>
          <a:lstStyle/>
          <a:p>
            <a:r>
              <a:rPr lang="en-US" dirty="0"/>
              <a:t>Presentation Title</a:t>
            </a:r>
          </a:p>
        </p:txBody>
      </p:sp>
      <p:sp>
        <p:nvSpPr>
          <p:cNvPr id="11" name="Foliennummernplatzhalter 10">
            <a:extLst>
              <a:ext uri="{FF2B5EF4-FFF2-40B4-BE49-F238E27FC236}">
                <a16:creationId xmlns:a16="http://schemas.microsoft.com/office/drawing/2014/main" id="{A5C73AEB-35B1-46A6-81D9-6FAA99461896}"/>
              </a:ext>
            </a:extLst>
          </p:cNvPr>
          <p:cNvSpPr>
            <a:spLocks noGrp="1"/>
          </p:cNvSpPr>
          <p:nvPr>
            <p:ph type="sldNum" sz="quarter" idx="16"/>
          </p:nvPr>
        </p:nvSpPr>
        <p:spPr bwMode="gray"/>
        <p:txBody>
          <a:bodyPr/>
          <a:lstStyle/>
          <a:p>
            <a:fld id="{02CEFE82-39F2-4F47-8A0C-D5AB3496FA5C}" type="slidenum">
              <a:rPr lang="en-US" smtClean="0"/>
              <a:pPr/>
              <a:t>‹#›</a:t>
            </a:fld>
            <a:endParaRPr lang="en-US" dirty="0"/>
          </a:p>
        </p:txBody>
      </p:sp>
      <p:sp>
        <p:nvSpPr>
          <p:cNvPr id="12" name="Titel 11">
            <a:extLst>
              <a:ext uri="{FF2B5EF4-FFF2-40B4-BE49-F238E27FC236}">
                <a16:creationId xmlns:a16="http://schemas.microsoft.com/office/drawing/2014/main" id="{5D40E76B-44AF-423E-A3D4-03DFE6F3CE4A}"/>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266400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1"/>
          <p:cNvSpPr>
            <a:spLocks noGrp="1"/>
          </p:cNvSpPr>
          <p:nvPr>
            <p:ph sz="half" idx="1"/>
          </p:nvPr>
        </p:nvSpPr>
        <p:spPr bwMode="gray">
          <a:xfrm>
            <a:off x="405053" y="1512000"/>
            <a:ext cx="2562634"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Content 2"/>
          <p:cNvSpPr>
            <a:spLocks noGrp="1"/>
          </p:cNvSpPr>
          <p:nvPr>
            <p:ph sz="half" idx="14"/>
          </p:nvPr>
        </p:nvSpPr>
        <p:spPr bwMode="gray">
          <a:xfrm>
            <a:off x="3290379" y="1512000"/>
            <a:ext cx="2562634"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3"/>
          <p:cNvSpPr>
            <a:spLocks noGrp="1"/>
          </p:cNvSpPr>
          <p:nvPr>
            <p:ph sz="half" idx="2"/>
          </p:nvPr>
        </p:nvSpPr>
        <p:spPr bwMode="gray">
          <a:xfrm>
            <a:off x="6175704" y="1512000"/>
            <a:ext cx="2562634"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umsplatzhalter 8">
            <a:extLst>
              <a:ext uri="{FF2B5EF4-FFF2-40B4-BE49-F238E27FC236}">
                <a16:creationId xmlns:a16="http://schemas.microsoft.com/office/drawing/2014/main" id="{CEF95988-1927-454F-9F29-CC0833388A65}"/>
              </a:ext>
            </a:extLst>
          </p:cNvPr>
          <p:cNvSpPr>
            <a:spLocks noGrp="1"/>
          </p:cNvSpPr>
          <p:nvPr>
            <p:ph type="dt" sz="half" idx="15"/>
          </p:nvPr>
        </p:nvSpPr>
        <p:spPr bwMode="gray"/>
        <p:txBody>
          <a:bodyPr/>
          <a:lstStyle/>
          <a:p>
            <a:fld id="{857C47FA-3FA2-417F-8B4A-F37D51F3C39F}" type="datetime1">
              <a:rPr lang="en-US" smtClean="0"/>
              <a:t>6/6/2025</a:t>
            </a:fld>
            <a:endParaRPr lang="en-US" dirty="0"/>
          </a:p>
        </p:txBody>
      </p:sp>
      <p:sp>
        <p:nvSpPr>
          <p:cNvPr id="10" name="Fußzeilenplatzhalter 9">
            <a:extLst>
              <a:ext uri="{FF2B5EF4-FFF2-40B4-BE49-F238E27FC236}">
                <a16:creationId xmlns:a16="http://schemas.microsoft.com/office/drawing/2014/main" id="{37ABD8E1-CAD0-41A1-8AC3-E786DE59D0D1}"/>
              </a:ext>
            </a:extLst>
          </p:cNvPr>
          <p:cNvSpPr>
            <a:spLocks noGrp="1"/>
          </p:cNvSpPr>
          <p:nvPr>
            <p:ph type="ftr" sz="quarter" idx="16"/>
          </p:nvPr>
        </p:nvSpPr>
        <p:spPr bwMode="gray"/>
        <p:txBody>
          <a:bodyPr/>
          <a:lstStyle/>
          <a:p>
            <a:r>
              <a:rPr lang="en-US" dirty="0"/>
              <a:t>Presentation Title</a:t>
            </a:r>
          </a:p>
        </p:txBody>
      </p:sp>
      <p:sp>
        <p:nvSpPr>
          <p:cNvPr id="11" name="Foliennummernplatzhalter 10">
            <a:extLst>
              <a:ext uri="{FF2B5EF4-FFF2-40B4-BE49-F238E27FC236}">
                <a16:creationId xmlns:a16="http://schemas.microsoft.com/office/drawing/2014/main" id="{A8650D5F-CC57-44C9-823A-B4B22F4C0032}"/>
              </a:ext>
            </a:extLst>
          </p:cNvPr>
          <p:cNvSpPr>
            <a:spLocks noGrp="1"/>
          </p:cNvSpPr>
          <p:nvPr>
            <p:ph type="sldNum" sz="quarter" idx="17"/>
          </p:nvPr>
        </p:nvSpPr>
        <p:spPr bwMode="gray"/>
        <p:txBody>
          <a:bodyPr/>
          <a:lstStyle/>
          <a:p>
            <a:fld id="{02CEFE82-39F2-4F47-8A0C-D5AB3496FA5C}" type="slidenum">
              <a:rPr lang="en-US" smtClean="0"/>
              <a:pPr/>
              <a:t>‹#›</a:t>
            </a:fld>
            <a:endParaRPr lang="en-US" dirty="0"/>
          </a:p>
        </p:txBody>
      </p:sp>
      <p:sp>
        <p:nvSpPr>
          <p:cNvPr id="12" name="Titel 11">
            <a:extLst>
              <a:ext uri="{FF2B5EF4-FFF2-40B4-BE49-F238E27FC236}">
                <a16:creationId xmlns:a16="http://schemas.microsoft.com/office/drawing/2014/main" id="{3C662D15-E7D0-47D6-9723-9EAD79987B55}"/>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212078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mp; CONTENT">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7" name="Content 1"/>
          <p:cNvSpPr>
            <a:spLocks noGrp="1"/>
          </p:cNvSpPr>
          <p:nvPr>
            <p:ph sz="half" idx="36"/>
          </p:nvPr>
        </p:nvSpPr>
        <p:spPr bwMode="gray">
          <a:xfrm>
            <a:off x="405052" y="151200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17" name="Content 2"/>
          <p:cNvSpPr>
            <a:spLocks noGrp="1"/>
          </p:cNvSpPr>
          <p:nvPr>
            <p:ph sz="half" idx="42"/>
          </p:nvPr>
        </p:nvSpPr>
        <p:spPr bwMode="gray">
          <a:xfrm>
            <a:off x="2093447" y="151200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19" name="Content 3"/>
          <p:cNvSpPr>
            <a:spLocks noGrp="1"/>
          </p:cNvSpPr>
          <p:nvPr>
            <p:ph sz="half" idx="44"/>
          </p:nvPr>
        </p:nvSpPr>
        <p:spPr bwMode="gray">
          <a:xfrm>
            <a:off x="3781842" y="151200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16" name="Content 4"/>
          <p:cNvSpPr>
            <a:spLocks noGrp="1"/>
          </p:cNvSpPr>
          <p:nvPr>
            <p:ph sz="half" idx="50"/>
          </p:nvPr>
        </p:nvSpPr>
        <p:spPr bwMode="gray">
          <a:xfrm>
            <a:off x="5470237" y="151200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23" name="Content 5"/>
          <p:cNvSpPr>
            <a:spLocks noGrp="1"/>
          </p:cNvSpPr>
          <p:nvPr>
            <p:ph sz="half" idx="48"/>
          </p:nvPr>
        </p:nvSpPr>
        <p:spPr bwMode="gray">
          <a:xfrm>
            <a:off x="7158632" y="151200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15" name="Content 6"/>
          <p:cNvSpPr>
            <a:spLocks noGrp="1"/>
          </p:cNvSpPr>
          <p:nvPr>
            <p:ph sz="half" idx="41"/>
          </p:nvPr>
        </p:nvSpPr>
        <p:spPr bwMode="gray">
          <a:xfrm>
            <a:off x="405052" y="373305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14" name="Content 7"/>
          <p:cNvSpPr>
            <a:spLocks noGrp="1"/>
          </p:cNvSpPr>
          <p:nvPr>
            <p:ph sz="half" idx="49"/>
          </p:nvPr>
        </p:nvSpPr>
        <p:spPr bwMode="gray">
          <a:xfrm>
            <a:off x="2093447" y="373305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20" name="Content 8"/>
          <p:cNvSpPr>
            <a:spLocks noGrp="1"/>
          </p:cNvSpPr>
          <p:nvPr>
            <p:ph sz="half" idx="45"/>
          </p:nvPr>
        </p:nvSpPr>
        <p:spPr bwMode="gray">
          <a:xfrm>
            <a:off x="3781842" y="373305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22" name="Content 9"/>
          <p:cNvSpPr>
            <a:spLocks noGrp="1"/>
          </p:cNvSpPr>
          <p:nvPr>
            <p:ph sz="half" idx="47"/>
          </p:nvPr>
        </p:nvSpPr>
        <p:spPr bwMode="gray">
          <a:xfrm>
            <a:off x="5470237" y="373305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18" name="Content 10"/>
          <p:cNvSpPr>
            <a:spLocks noGrp="1"/>
          </p:cNvSpPr>
          <p:nvPr>
            <p:ph sz="half" idx="51"/>
          </p:nvPr>
        </p:nvSpPr>
        <p:spPr bwMode="gray">
          <a:xfrm>
            <a:off x="7158632" y="373305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5" name="Date"/>
          <p:cNvSpPr>
            <a:spLocks noGrp="1"/>
          </p:cNvSpPr>
          <p:nvPr>
            <p:ph type="dt" sz="half" idx="10"/>
          </p:nvPr>
        </p:nvSpPr>
        <p:spPr bwMode="gray"/>
        <p:txBody>
          <a:bodyPr/>
          <a:lstStyle/>
          <a:p>
            <a:fld id="{60D7AAC4-E292-434A-9BF7-97335B0F548D}" type="datetime1">
              <a:rPr lang="en-US" smtClean="0"/>
              <a:t>6/6/2025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DA55499E-E8EC-4748-BFF1-002FFF466222}"/>
              </a:ext>
            </a:extLst>
          </p:cNvPr>
          <p:cNvSpPr>
            <a:spLocks noGrp="1"/>
          </p:cNvSpPr>
          <p:nvPr>
            <p:ph type="title" hasCustomPrompt="1"/>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144366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06.06.2025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mp; CONTENT">
    <p:spTree>
      <p:nvGrpSpPr>
        <p:cNvPr id="1" name=""/>
        <p:cNvGrpSpPr/>
        <p:nvPr/>
      </p:nvGrpSpPr>
      <p:grpSpPr>
        <a:xfrm>
          <a:off x="0" y="0"/>
          <a:ext cx="0" cy="0"/>
          <a:chOff x="0" y="0"/>
          <a:chExt cx="0" cy="0"/>
        </a:xfrm>
      </p:grpSpPr>
      <p:sp>
        <p:nvSpPr>
          <p:cNvPr id="13"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p:cNvSpPr>
            <a:spLocks noGrp="1"/>
          </p:cNvSpPr>
          <p:nvPr>
            <p:ph idx="1" hasCustomPrompt="1"/>
          </p:nvPr>
        </p:nvSpPr>
        <p:spPr bwMode="gray">
          <a:xfrm>
            <a:off x="405052" y="1511999"/>
            <a:ext cx="8333285" cy="15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Picture 1"/>
          <p:cNvSpPr>
            <a:spLocks noGrp="1" noChangeAspect="1"/>
          </p:cNvSpPr>
          <p:nvPr>
            <p:ph type="pic" sz="quarter" idx="15" hasCustomPrompt="1"/>
          </p:nvPr>
        </p:nvSpPr>
        <p:spPr bwMode="gray">
          <a:xfrm>
            <a:off x="0" y="3445050"/>
            <a:ext cx="3040596" cy="2365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11" name="Picture 2"/>
          <p:cNvSpPr>
            <a:spLocks noGrp="1" noChangeAspect="1"/>
          </p:cNvSpPr>
          <p:nvPr>
            <p:ph type="pic" sz="quarter" idx="16" hasCustomPrompt="1"/>
          </p:nvPr>
        </p:nvSpPr>
        <p:spPr bwMode="gray">
          <a:xfrm>
            <a:off x="3051701" y="3445050"/>
            <a:ext cx="3040596" cy="2365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12" name="Picture 3"/>
          <p:cNvSpPr>
            <a:spLocks noGrp="1" noChangeAspect="1"/>
          </p:cNvSpPr>
          <p:nvPr>
            <p:ph type="pic" sz="quarter" idx="17" hasCustomPrompt="1"/>
          </p:nvPr>
        </p:nvSpPr>
        <p:spPr bwMode="gray">
          <a:xfrm>
            <a:off x="6103404" y="3445050"/>
            <a:ext cx="3040596" cy="2365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4" name="Date"/>
          <p:cNvSpPr>
            <a:spLocks noGrp="1"/>
          </p:cNvSpPr>
          <p:nvPr>
            <p:ph type="dt" sz="half" idx="10"/>
          </p:nvPr>
        </p:nvSpPr>
        <p:spPr bwMode="gray"/>
        <p:txBody>
          <a:bodyPr/>
          <a:lstStyle/>
          <a:p>
            <a:fld id="{3768DB8F-A920-48FB-A3E5-6F91A6BD9FBE}" type="datetime1">
              <a:rPr lang="en-US" smtClean="0"/>
              <a:t>6/6/2025</a:t>
            </a:fld>
            <a:endParaRPr lang="en-US" dirty="0"/>
          </a:p>
        </p:txBody>
      </p:sp>
      <p:sp>
        <p:nvSpPr>
          <p:cNvPr id="5" name="Footer"/>
          <p:cNvSpPr>
            <a:spLocks noGrp="1"/>
          </p:cNvSpPr>
          <p:nvPr>
            <p:ph type="ftr" sz="quarter" idx="11"/>
          </p:nvPr>
        </p:nvSpPr>
        <p:spPr bwMode="gray"/>
        <p:txBody>
          <a:bodyPr/>
          <a:lstStyle/>
          <a:p>
            <a:r>
              <a:rPr lang="en-US" dirty="0"/>
              <a:t>Presentation Title</a:t>
            </a:r>
          </a:p>
        </p:txBody>
      </p:sp>
      <p:sp>
        <p:nvSpPr>
          <p:cNvPr id="6"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7" name="Titel 6">
            <a:extLst>
              <a:ext uri="{FF2B5EF4-FFF2-40B4-BE49-F238E27FC236}">
                <a16:creationId xmlns:a16="http://schemas.microsoft.com/office/drawing/2014/main" id="{9667FA31-B5B0-45BD-B9F0-FAF69B4DDFE6}"/>
              </a:ext>
            </a:extLst>
          </p:cNvPr>
          <p:cNvSpPr>
            <a:spLocks noGrp="1"/>
          </p:cNvSpPr>
          <p:nvPr>
            <p:ph type="title" hasCustomPrompt="1"/>
          </p:nvPr>
        </p:nvSpPr>
        <p:spPr bwMode="gray"/>
        <p:txBody>
          <a:bodyPr/>
          <a:lstStyle/>
          <a:p>
            <a:r>
              <a:rPr lang="en-US" dirty="0"/>
              <a:t>Click to edit Master title style</a:t>
            </a:r>
          </a:p>
        </p:txBody>
      </p:sp>
    </p:spTree>
    <p:extLst>
      <p:ext uri="{BB962C8B-B14F-4D97-AF65-F5344CB8AC3E}">
        <p14:creationId xmlns:p14="http://schemas.microsoft.com/office/powerpoint/2010/main" val="207126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EXTBOXES">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10" name="Text 1"/>
          <p:cNvSpPr>
            <a:spLocks noGrp="1"/>
          </p:cNvSpPr>
          <p:nvPr>
            <p:ph type="body" idx="15" hasCustomPrompt="1"/>
          </p:nvPr>
        </p:nvSpPr>
        <p:spPr bwMode="gray">
          <a:xfrm>
            <a:off x="405053" y="1512000"/>
            <a:ext cx="2562634"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 styles</a:t>
            </a:r>
          </a:p>
        </p:txBody>
      </p:sp>
      <p:sp>
        <p:nvSpPr>
          <p:cNvPr id="3" name="Content 1"/>
          <p:cNvSpPr>
            <a:spLocks noGrp="1"/>
          </p:cNvSpPr>
          <p:nvPr>
            <p:ph sz="half" idx="1"/>
          </p:nvPr>
        </p:nvSpPr>
        <p:spPr bwMode="gray">
          <a:xfrm>
            <a:off x="405053" y="1872000"/>
            <a:ext cx="2562634" cy="1573200"/>
          </a:xfrm>
          <a:solidFill>
            <a:schemeClr val="bg1">
              <a:lumMod val="95000"/>
            </a:schemeClr>
          </a:solidFill>
        </p:spPr>
        <p:txBody>
          <a:bodyPr lIns="252000" tIns="252000" rIns="252000" bIns="252000"/>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0" name="Text 2"/>
          <p:cNvSpPr>
            <a:spLocks noGrp="1"/>
          </p:cNvSpPr>
          <p:nvPr>
            <p:ph type="body" idx="22" hasCustomPrompt="1"/>
          </p:nvPr>
        </p:nvSpPr>
        <p:spPr bwMode="gray">
          <a:xfrm>
            <a:off x="3290379" y="1512000"/>
            <a:ext cx="2562634"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 styles</a:t>
            </a:r>
          </a:p>
        </p:txBody>
      </p:sp>
      <p:sp>
        <p:nvSpPr>
          <p:cNvPr id="59" name="Content 2"/>
          <p:cNvSpPr>
            <a:spLocks noGrp="1"/>
          </p:cNvSpPr>
          <p:nvPr>
            <p:ph sz="half" idx="21"/>
          </p:nvPr>
        </p:nvSpPr>
        <p:spPr bwMode="gray">
          <a:xfrm>
            <a:off x="3290379" y="1872000"/>
            <a:ext cx="2562634" cy="1573200"/>
          </a:xfrm>
          <a:solidFill>
            <a:schemeClr val="bg1">
              <a:lumMod val="95000"/>
            </a:schemeClr>
          </a:solidFill>
        </p:spPr>
        <p:txBody>
          <a:bodyPr lIns="252000" tIns="252000" rIns="252000" bIns="252000"/>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4" name="Text 3"/>
          <p:cNvSpPr>
            <a:spLocks noGrp="1"/>
          </p:cNvSpPr>
          <p:nvPr>
            <p:ph type="body" idx="26" hasCustomPrompt="1"/>
          </p:nvPr>
        </p:nvSpPr>
        <p:spPr bwMode="gray">
          <a:xfrm>
            <a:off x="6175704" y="1512000"/>
            <a:ext cx="2562634"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 styles</a:t>
            </a:r>
          </a:p>
        </p:txBody>
      </p:sp>
      <p:sp>
        <p:nvSpPr>
          <p:cNvPr id="63" name="Content 3"/>
          <p:cNvSpPr>
            <a:spLocks noGrp="1"/>
          </p:cNvSpPr>
          <p:nvPr>
            <p:ph sz="half" idx="25"/>
          </p:nvPr>
        </p:nvSpPr>
        <p:spPr bwMode="gray">
          <a:xfrm>
            <a:off x="6175704" y="1872000"/>
            <a:ext cx="2562634" cy="1573200"/>
          </a:xfrm>
          <a:solidFill>
            <a:schemeClr val="bg1">
              <a:lumMod val="95000"/>
            </a:schemeClr>
          </a:solidFill>
        </p:spPr>
        <p:txBody>
          <a:bodyPr lIns="252000" tIns="252000" rIns="252000" bIns="252000"/>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56" name="Text 4"/>
          <p:cNvSpPr>
            <a:spLocks noGrp="1"/>
          </p:cNvSpPr>
          <p:nvPr>
            <p:ph type="body" idx="18" hasCustomPrompt="1"/>
          </p:nvPr>
        </p:nvSpPr>
        <p:spPr bwMode="gray">
          <a:xfrm>
            <a:off x="405053" y="3877050"/>
            <a:ext cx="2562634"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 styles</a:t>
            </a:r>
          </a:p>
        </p:txBody>
      </p:sp>
      <p:sp>
        <p:nvSpPr>
          <p:cNvPr id="55" name="Content 4"/>
          <p:cNvSpPr>
            <a:spLocks noGrp="1"/>
          </p:cNvSpPr>
          <p:nvPr>
            <p:ph sz="half" idx="17"/>
          </p:nvPr>
        </p:nvSpPr>
        <p:spPr bwMode="gray">
          <a:xfrm>
            <a:off x="405053" y="4237050"/>
            <a:ext cx="2562634" cy="1573200"/>
          </a:xfrm>
          <a:solidFill>
            <a:schemeClr val="bg1">
              <a:lumMod val="95000"/>
            </a:schemeClr>
          </a:solidFill>
        </p:spPr>
        <p:txBody>
          <a:bodyPr lIns="252000" tIns="252000" rIns="252000" bIns="252000"/>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58" name="Text 5"/>
          <p:cNvSpPr>
            <a:spLocks noGrp="1"/>
          </p:cNvSpPr>
          <p:nvPr>
            <p:ph type="body" idx="20" hasCustomPrompt="1"/>
          </p:nvPr>
        </p:nvSpPr>
        <p:spPr bwMode="gray">
          <a:xfrm>
            <a:off x="3290379" y="3877050"/>
            <a:ext cx="2562634"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 styles</a:t>
            </a:r>
          </a:p>
        </p:txBody>
      </p:sp>
      <p:sp>
        <p:nvSpPr>
          <p:cNvPr id="57" name="Content 5"/>
          <p:cNvSpPr>
            <a:spLocks noGrp="1"/>
          </p:cNvSpPr>
          <p:nvPr>
            <p:ph sz="half" idx="19"/>
          </p:nvPr>
        </p:nvSpPr>
        <p:spPr bwMode="gray">
          <a:xfrm>
            <a:off x="3290379" y="4237050"/>
            <a:ext cx="2562634" cy="1573200"/>
          </a:xfrm>
          <a:solidFill>
            <a:schemeClr val="bg1">
              <a:lumMod val="95000"/>
            </a:schemeClr>
          </a:solidFill>
        </p:spPr>
        <p:txBody>
          <a:bodyPr lIns="252000" tIns="252000" rIns="252000" bIns="252000"/>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2" name="Text 6"/>
          <p:cNvSpPr>
            <a:spLocks noGrp="1"/>
          </p:cNvSpPr>
          <p:nvPr>
            <p:ph type="body" idx="24" hasCustomPrompt="1"/>
          </p:nvPr>
        </p:nvSpPr>
        <p:spPr bwMode="gray">
          <a:xfrm>
            <a:off x="6175704" y="3877050"/>
            <a:ext cx="2562634"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 styles</a:t>
            </a:r>
          </a:p>
        </p:txBody>
      </p:sp>
      <p:sp>
        <p:nvSpPr>
          <p:cNvPr id="61" name="Content 6"/>
          <p:cNvSpPr>
            <a:spLocks noGrp="1"/>
          </p:cNvSpPr>
          <p:nvPr>
            <p:ph sz="half" idx="23"/>
          </p:nvPr>
        </p:nvSpPr>
        <p:spPr bwMode="gray">
          <a:xfrm>
            <a:off x="6175704" y="4237050"/>
            <a:ext cx="2562634" cy="1573200"/>
          </a:xfrm>
          <a:solidFill>
            <a:schemeClr val="bg1">
              <a:lumMod val="95000"/>
            </a:schemeClr>
          </a:solidFill>
        </p:spPr>
        <p:txBody>
          <a:bodyPr lIns="252000" tIns="252000" rIns="252000" bIns="252000"/>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Datumsplatzhalter 3">
            <a:extLst>
              <a:ext uri="{FF2B5EF4-FFF2-40B4-BE49-F238E27FC236}">
                <a16:creationId xmlns:a16="http://schemas.microsoft.com/office/drawing/2014/main" id="{834ADC1A-4575-4006-ABD5-48DD2641CBBE}"/>
              </a:ext>
            </a:extLst>
          </p:cNvPr>
          <p:cNvSpPr>
            <a:spLocks noGrp="1"/>
          </p:cNvSpPr>
          <p:nvPr>
            <p:ph type="dt" sz="half" idx="27"/>
          </p:nvPr>
        </p:nvSpPr>
        <p:spPr bwMode="gray"/>
        <p:txBody>
          <a:bodyPr/>
          <a:lstStyle/>
          <a:p>
            <a:fld id="{857C47FA-3FA2-417F-8B4A-F37D51F3C39F}" type="datetime1">
              <a:rPr lang="en-US" smtClean="0"/>
              <a:t>6/6/2025</a:t>
            </a:fld>
            <a:endParaRPr lang="en-US" dirty="0"/>
          </a:p>
        </p:txBody>
      </p:sp>
      <p:sp>
        <p:nvSpPr>
          <p:cNvPr id="9" name="Fußzeilenplatzhalter 8">
            <a:extLst>
              <a:ext uri="{FF2B5EF4-FFF2-40B4-BE49-F238E27FC236}">
                <a16:creationId xmlns:a16="http://schemas.microsoft.com/office/drawing/2014/main" id="{99C8BDDE-D393-4663-8925-4C8AFE718521}"/>
              </a:ext>
            </a:extLst>
          </p:cNvPr>
          <p:cNvSpPr>
            <a:spLocks noGrp="1"/>
          </p:cNvSpPr>
          <p:nvPr>
            <p:ph type="ftr" sz="quarter" idx="28"/>
          </p:nvPr>
        </p:nvSpPr>
        <p:spPr bwMode="gray"/>
        <p:txBody>
          <a:bodyPr/>
          <a:lstStyle/>
          <a:p>
            <a:r>
              <a:rPr lang="en-US" dirty="0"/>
              <a:t>Presentation Title</a:t>
            </a:r>
          </a:p>
        </p:txBody>
      </p:sp>
      <p:sp>
        <p:nvSpPr>
          <p:cNvPr id="11" name="Foliennummernplatzhalter 10">
            <a:extLst>
              <a:ext uri="{FF2B5EF4-FFF2-40B4-BE49-F238E27FC236}">
                <a16:creationId xmlns:a16="http://schemas.microsoft.com/office/drawing/2014/main" id="{80E0D699-C73D-4A46-BD3A-ABE1E1252D94}"/>
              </a:ext>
            </a:extLst>
          </p:cNvPr>
          <p:cNvSpPr>
            <a:spLocks noGrp="1"/>
          </p:cNvSpPr>
          <p:nvPr>
            <p:ph type="sldNum" sz="quarter" idx="29"/>
          </p:nvPr>
        </p:nvSpPr>
        <p:spPr bwMode="gray"/>
        <p:txBody>
          <a:bodyPr/>
          <a:lstStyle/>
          <a:p>
            <a:fld id="{02CEFE82-39F2-4F47-8A0C-D5AB3496FA5C}" type="slidenum">
              <a:rPr lang="en-US" smtClean="0"/>
              <a:pPr/>
              <a:t>‹#›</a:t>
            </a:fld>
            <a:endParaRPr lang="en-US" dirty="0"/>
          </a:p>
        </p:txBody>
      </p:sp>
      <p:sp>
        <p:nvSpPr>
          <p:cNvPr id="12" name="Titel 11">
            <a:extLst>
              <a:ext uri="{FF2B5EF4-FFF2-40B4-BE49-F238E27FC236}">
                <a16:creationId xmlns:a16="http://schemas.microsoft.com/office/drawing/2014/main" id="{F55F71B5-D2C1-4806-9F56-9906A658D4C2}"/>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409972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EXTBOXES">
    <p:spTree>
      <p:nvGrpSpPr>
        <p:cNvPr id="1" name=""/>
        <p:cNvGrpSpPr/>
        <p:nvPr/>
      </p:nvGrpSpPr>
      <p:grpSpPr>
        <a:xfrm>
          <a:off x="0" y="0"/>
          <a:ext cx="0" cy="0"/>
          <a:chOff x="0" y="0"/>
          <a:chExt cx="0" cy="0"/>
        </a:xfrm>
      </p:grpSpPr>
      <p:sp>
        <p:nvSpPr>
          <p:cNvPr id="10"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Text 1"/>
          <p:cNvSpPr>
            <a:spLocks noGrp="1"/>
          </p:cNvSpPr>
          <p:nvPr>
            <p:ph type="body" idx="1" hasCustomPrompt="1"/>
          </p:nvPr>
        </p:nvSpPr>
        <p:spPr bwMode="gray">
          <a:xfrm>
            <a:off x="405053" y="1512000"/>
            <a:ext cx="2003661"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a:t>
            </a:r>
          </a:p>
        </p:txBody>
      </p:sp>
      <p:sp>
        <p:nvSpPr>
          <p:cNvPr id="4" name="Content 1"/>
          <p:cNvSpPr>
            <a:spLocks noGrp="1"/>
          </p:cNvSpPr>
          <p:nvPr>
            <p:ph sz="half" idx="2"/>
          </p:nvPr>
        </p:nvSpPr>
        <p:spPr bwMode="gray">
          <a:xfrm>
            <a:off x="405053" y="1872000"/>
            <a:ext cx="2003661" cy="39384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2"/>
          <p:cNvSpPr>
            <a:spLocks noGrp="1"/>
          </p:cNvSpPr>
          <p:nvPr>
            <p:ph type="body" sz="quarter" idx="16" hasCustomPrompt="1"/>
          </p:nvPr>
        </p:nvSpPr>
        <p:spPr bwMode="gray">
          <a:xfrm>
            <a:off x="2514927" y="1512000"/>
            <a:ext cx="2003661"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a:t>
            </a:r>
          </a:p>
        </p:txBody>
      </p:sp>
      <p:sp>
        <p:nvSpPr>
          <p:cNvPr id="28" name="Content 2"/>
          <p:cNvSpPr>
            <a:spLocks noGrp="1"/>
          </p:cNvSpPr>
          <p:nvPr>
            <p:ph sz="quarter" idx="17"/>
          </p:nvPr>
        </p:nvSpPr>
        <p:spPr bwMode="gray">
          <a:xfrm>
            <a:off x="2514927" y="1872000"/>
            <a:ext cx="2003661" cy="39384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3"/>
          <p:cNvSpPr>
            <a:spLocks noGrp="1"/>
          </p:cNvSpPr>
          <p:nvPr>
            <p:ph type="body" sz="quarter" idx="14" hasCustomPrompt="1"/>
          </p:nvPr>
        </p:nvSpPr>
        <p:spPr bwMode="gray">
          <a:xfrm>
            <a:off x="4624802" y="1512000"/>
            <a:ext cx="2003661"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a:t>
            </a:r>
          </a:p>
        </p:txBody>
      </p:sp>
      <p:sp>
        <p:nvSpPr>
          <p:cNvPr id="26" name="Content 3"/>
          <p:cNvSpPr>
            <a:spLocks noGrp="1"/>
          </p:cNvSpPr>
          <p:nvPr>
            <p:ph sz="quarter" idx="15"/>
          </p:nvPr>
        </p:nvSpPr>
        <p:spPr bwMode="gray">
          <a:xfrm>
            <a:off x="4624802" y="1872000"/>
            <a:ext cx="2003661" cy="39384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4"/>
          <p:cNvSpPr>
            <a:spLocks noGrp="1"/>
          </p:cNvSpPr>
          <p:nvPr>
            <p:ph type="body" sz="quarter" idx="3" hasCustomPrompt="1"/>
          </p:nvPr>
        </p:nvSpPr>
        <p:spPr bwMode="gray">
          <a:xfrm>
            <a:off x="6734677" y="1512000"/>
            <a:ext cx="2003661"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a:t>
            </a:r>
          </a:p>
        </p:txBody>
      </p:sp>
      <p:sp>
        <p:nvSpPr>
          <p:cNvPr id="6" name="Content 4"/>
          <p:cNvSpPr>
            <a:spLocks noGrp="1"/>
          </p:cNvSpPr>
          <p:nvPr>
            <p:ph sz="quarter" idx="4"/>
          </p:nvPr>
        </p:nvSpPr>
        <p:spPr bwMode="gray">
          <a:xfrm>
            <a:off x="6734677" y="1872000"/>
            <a:ext cx="2003661" cy="39384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umsplatzhalter 10">
            <a:extLst>
              <a:ext uri="{FF2B5EF4-FFF2-40B4-BE49-F238E27FC236}">
                <a16:creationId xmlns:a16="http://schemas.microsoft.com/office/drawing/2014/main" id="{2C56C952-FEAA-451B-B6BA-2EA9F9EEFB39}"/>
              </a:ext>
            </a:extLst>
          </p:cNvPr>
          <p:cNvSpPr>
            <a:spLocks noGrp="1"/>
          </p:cNvSpPr>
          <p:nvPr>
            <p:ph type="dt" sz="half" idx="18"/>
          </p:nvPr>
        </p:nvSpPr>
        <p:spPr bwMode="gray"/>
        <p:txBody>
          <a:bodyPr/>
          <a:lstStyle/>
          <a:p>
            <a:fld id="{857C47FA-3FA2-417F-8B4A-F37D51F3C39F}" type="datetime1">
              <a:rPr lang="en-US" smtClean="0"/>
              <a:t>6/6/2025</a:t>
            </a:fld>
            <a:endParaRPr lang="en-US" dirty="0"/>
          </a:p>
        </p:txBody>
      </p:sp>
      <p:sp>
        <p:nvSpPr>
          <p:cNvPr id="12" name="Fußzeilenplatzhalter 11">
            <a:extLst>
              <a:ext uri="{FF2B5EF4-FFF2-40B4-BE49-F238E27FC236}">
                <a16:creationId xmlns:a16="http://schemas.microsoft.com/office/drawing/2014/main" id="{4037764C-FCBC-4080-B8D4-EBBC17B16E04}"/>
              </a:ext>
            </a:extLst>
          </p:cNvPr>
          <p:cNvSpPr>
            <a:spLocks noGrp="1"/>
          </p:cNvSpPr>
          <p:nvPr>
            <p:ph type="ftr" sz="quarter" idx="19"/>
          </p:nvPr>
        </p:nvSpPr>
        <p:spPr bwMode="gray"/>
        <p:txBody>
          <a:bodyPr/>
          <a:lstStyle/>
          <a:p>
            <a:r>
              <a:rPr lang="en-US" dirty="0"/>
              <a:t>Presentation Title</a:t>
            </a:r>
          </a:p>
        </p:txBody>
      </p:sp>
      <p:sp>
        <p:nvSpPr>
          <p:cNvPr id="13" name="Foliennummernplatzhalter 12">
            <a:extLst>
              <a:ext uri="{FF2B5EF4-FFF2-40B4-BE49-F238E27FC236}">
                <a16:creationId xmlns:a16="http://schemas.microsoft.com/office/drawing/2014/main" id="{26EDFA46-1E4F-44A5-8E4F-8B4715E4ED8F}"/>
              </a:ext>
            </a:extLst>
          </p:cNvPr>
          <p:cNvSpPr>
            <a:spLocks noGrp="1"/>
          </p:cNvSpPr>
          <p:nvPr>
            <p:ph type="sldNum" sz="quarter" idx="20"/>
          </p:nvPr>
        </p:nvSpPr>
        <p:spPr bwMode="gray"/>
        <p:txBody>
          <a:bodyPr/>
          <a:lstStyle/>
          <a:p>
            <a:fld id="{02CEFE82-39F2-4F47-8A0C-D5AB3496FA5C}" type="slidenum">
              <a:rPr lang="en-US" smtClean="0"/>
              <a:pPr/>
              <a:t>‹#›</a:t>
            </a:fld>
            <a:endParaRPr lang="en-US" dirty="0"/>
          </a:p>
        </p:txBody>
      </p:sp>
      <p:sp>
        <p:nvSpPr>
          <p:cNvPr id="14" name="Titel 13">
            <a:extLst>
              <a:ext uri="{FF2B5EF4-FFF2-40B4-BE49-F238E27FC236}">
                <a16:creationId xmlns:a16="http://schemas.microsoft.com/office/drawing/2014/main" id="{4574509C-D1DC-4517-B0BD-D4705960C0DA}"/>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35980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EXTBOXES">
    <p:spTree>
      <p:nvGrpSpPr>
        <p:cNvPr id="1" name=""/>
        <p:cNvGrpSpPr/>
        <p:nvPr/>
      </p:nvGrpSpPr>
      <p:grpSpPr>
        <a:xfrm>
          <a:off x="0" y="0"/>
          <a:ext cx="0" cy="0"/>
          <a:chOff x="0" y="0"/>
          <a:chExt cx="0" cy="0"/>
        </a:xfrm>
      </p:grpSpPr>
      <p:sp>
        <p:nvSpPr>
          <p:cNvPr id="10"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4" name="Content 1"/>
          <p:cNvSpPr>
            <a:spLocks noGrp="1"/>
          </p:cNvSpPr>
          <p:nvPr>
            <p:ph sz="half" idx="2"/>
          </p:nvPr>
        </p:nvSpPr>
        <p:spPr bwMode="gray">
          <a:xfrm>
            <a:off x="405053" y="1512000"/>
            <a:ext cx="400462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2"/>
          <p:cNvSpPr>
            <a:spLocks noGrp="1"/>
          </p:cNvSpPr>
          <p:nvPr>
            <p:ph sz="quarter" idx="4"/>
          </p:nvPr>
        </p:nvSpPr>
        <p:spPr bwMode="gray">
          <a:xfrm>
            <a:off x="4733717" y="1512000"/>
            <a:ext cx="400462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3"/>
          <p:cNvSpPr>
            <a:spLocks noGrp="1"/>
          </p:cNvSpPr>
          <p:nvPr>
            <p:ph sz="half" idx="15"/>
          </p:nvPr>
        </p:nvSpPr>
        <p:spPr bwMode="gray">
          <a:xfrm>
            <a:off x="405053" y="3877200"/>
            <a:ext cx="400462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4"/>
          <p:cNvSpPr>
            <a:spLocks noGrp="1"/>
          </p:cNvSpPr>
          <p:nvPr>
            <p:ph sz="quarter" idx="17"/>
          </p:nvPr>
        </p:nvSpPr>
        <p:spPr bwMode="gray">
          <a:xfrm>
            <a:off x="4733717" y="3877200"/>
            <a:ext cx="400462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umsplatzhalter 2">
            <a:extLst>
              <a:ext uri="{FF2B5EF4-FFF2-40B4-BE49-F238E27FC236}">
                <a16:creationId xmlns:a16="http://schemas.microsoft.com/office/drawing/2014/main" id="{B191A776-1307-4E33-9979-35F044D4E425}"/>
              </a:ext>
            </a:extLst>
          </p:cNvPr>
          <p:cNvSpPr>
            <a:spLocks noGrp="1"/>
          </p:cNvSpPr>
          <p:nvPr>
            <p:ph type="dt" sz="half" idx="18"/>
          </p:nvPr>
        </p:nvSpPr>
        <p:spPr bwMode="gray"/>
        <p:txBody>
          <a:bodyPr/>
          <a:lstStyle/>
          <a:p>
            <a:fld id="{857C47FA-3FA2-417F-8B4A-F37D51F3C39F}" type="datetime1">
              <a:rPr lang="en-US" smtClean="0"/>
              <a:t>6/6/2025</a:t>
            </a:fld>
            <a:endParaRPr lang="en-US" dirty="0"/>
          </a:p>
        </p:txBody>
      </p:sp>
      <p:sp>
        <p:nvSpPr>
          <p:cNvPr id="5" name="Fußzeilenplatzhalter 4">
            <a:extLst>
              <a:ext uri="{FF2B5EF4-FFF2-40B4-BE49-F238E27FC236}">
                <a16:creationId xmlns:a16="http://schemas.microsoft.com/office/drawing/2014/main" id="{60187440-82FE-458E-BABB-2D3D0A5269B7}"/>
              </a:ext>
            </a:extLst>
          </p:cNvPr>
          <p:cNvSpPr>
            <a:spLocks noGrp="1"/>
          </p:cNvSpPr>
          <p:nvPr>
            <p:ph type="ftr" sz="quarter" idx="19"/>
          </p:nvPr>
        </p:nvSpPr>
        <p:spPr bwMode="gray"/>
        <p:txBody>
          <a:bodyPr/>
          <a:lstStyle/>
          <a:p>
            <a:r>
              <a:rPr lang="en-US" dirty="0"/>
              <a:t>Presentation Title</a:t>
            </a:r>
          </a:p>
        </p:txBody>
      </p:sp>
      <p:sp>
        <p:nvSpPr>
          <p:cNvPr id="11" name="Foliennummernplatzhalter 10">
            <a:extLst>
              <a:ext uri="{FF2B5EF4-FFF2-40B4-BE49-F238E27FC236}">
                <a16:creationId xmlns:a16="http://schemas.microsoft.com/office/drawing/2014/main" id="{806BCEC6-49F0-4676-B97F-39E5B501CE03}"/>
              </a:ext>
            </a:extLst>
          </p:cNvPr>
          <p:cNvSpPr>
            <a:spLocks noGrp="1"/>
          </p:cNvSpPr>
          <p:nvPr>
            <p:ph type="sldNum" sz="quarter" idx="20"/>
          </p:nvPr>
        </p:nvSpPr>
        <p:spPr bwMode="gray"/>
        <p:txBody>
          <a:bodyPr/>
          <a:lstStyle/>
          <a:p>
            <a:fld id="{02CEFE82-39F2-4F47-8A0C-D5AB3496FA5C}" type="slidenum">
              <a:rPr lang="en-US" smtClean="0"/>
              <a:pPr/>
              <a:t>‹#›</a:t>
            </a:fld>
            <a:endParaRPr lang="en-US" dirty="0"/>
          </a:p>
        </p:txBody>
      </p:sp>
      <p:sp>
        <p:nvSpPr>
          <p:cNvPr id="13" name="Titel 12">
            <a:extLst>
              <a:ext uri="{FF2B5EF4-FFF2-40B4-BE49-F238E27FC236}">
                <a16:creationId xmlns:a16="http://schemas.microsoft.com/office/drawing/2014/main" id="{4992C1D5-8065-4B92-A037-4DB81610D4BC}"/>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109418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 &amp; IMAGE">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rgbClr val="7F7F7F"/>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405053" y="1512000"/>
            <a:ext cx="1998260"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15" name="Content 1"/>
          <p:cNvSpPr>
            <a:spLocks noGrp="1"/>
          </p:cNvSpPr>
          <p:nvPr>
            <p:ph sz="half" idx="26" hasCustomPrompt="1"/>
          </p:nvPr>
        </p:nvSpPr>
        <p:spPr bwMode="gray">
          <a:xfrm>
            <a:off x="2403313" y="1512000"/>
            <a:ext cx="200636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8" name="Picture 2"/>
          <p:cNvSpPr>
            <a:spLocks noGrp="1" noChangeAspect="1"/>
          </p:cNvSpPr>
          <p:nvPr>
            <p:ph type="pic" sz="quarter" idx="22" hasCustomPrompt="1"/>
          </p:nvPr>
        </p:nvSpPr>
        <p:spPr bwMode="gray">
          <a:xfrm>
            <a:off x="4733716" y="1512000"/>
            <a:ext cx="1998260"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17" name="Content 2"/>
          <p:cNvSpPr>
            <a:spLocks noGrp="1"/>
          </p:cNvSpPr>
          <p:nvPr>
            <p:ph sz="half" idx="28" hasCustomPrompt="1"/>
          </p:nvPr>
        </p:nvSpPr>
        <p:spPr bwMode="gray">
          <a:xfrm>
            <a:off x="6731976" y="1512000"/>
            <a:ext cx="200636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1" name="Picture 3"/>
          <p:cNvSpPr>
            <a:spLocks noGrp="1" noChangeAspect="1"/>
          </p:cNvSpPr>
          <p:nvPr>
            <p:ph type="pic" sz="quarter" idx="20" hasCustomPrompt="1"/>
          </p:nvPr>
        </p:nvSpPr>
        <p:spPr bwMode="gray">
          <a:xfrm>
            <a:off x="405053" y="3877200"/>
            <a:ext cx="1998260"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16" name="Content 3"/>
          <p:cNvSpPr>
            <a:spLocks noGrp="1"/>
          </p:cNvSpPr>
          <p:nvPr>
            <p:ph sz="half" idx="27" hasCustomPrompt="1"/>
          </p:nvPr>
        </p:nvSpPr>
        <p:spPr bwMode="gray">
          <a:xfrm>
            <a:off x="2403313" y="3877200"/>
            <a:ext cx="200636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0" name="Picture 4"/>
          <p:cNvSpPr>
            <a:spLocks noGrp="1" noChangeAspect="1"/>
          </p:cNvSpPr>
          <p:nvPr>
            <p:ph type="pic" sz="quarter" idx="24" hasCustomPrompt="1"/>
          </p:nvPr>
        </p:nvSpPr>
        <p:spPr bwMode="gray">
          <a:xfrm>
            <a:off x="4733716" y="3877200"/>
            <a:ext cx="1998260"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18" name="Content 4"/>
          <p:cNvSpPr>
            <a:spLocks noGrp="1"/>
          </p:cNvSpPr>
          <p:nvPr>
            <p:ph sz="half" idx="29" hasCustomPrompt="1"/>
          </p:nvPr>
        </p:nvSpPr>
        <p:spPr bwMode="gray">
          <a:xfrm>
            <a:off x="6731976" y="3877200"/>
            <a:ext cx="200636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cNvSpPr>
            <a:spLocks noGrp="1"/>
          </p:cNvSpPr>
          <p:nvPr>
            <p:ph type="dt" sz="half" idx="10"/>
          </p:nvPr>
        </p:nvSpPr>
        <p:spPr bwMode="gray"/>
        <p:txBody>
          <a:bodyPr/>
          <a:lstStyle/>
          <a:p>
            <a:fld id="{AA2EF146-386F-4254-A0A4-072B1FB9ADEF}" type="datetime1">
              <a:rPr lang="en-US" smtClean="0"/>
              <a:t>6/6/2025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BDD9B8B3-E5FD-4342-A9D6-34C644FE337E}"/>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426274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EXT &amp; IMAGE">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p:cNvSpPr>
            <a:spLocks noGrp="1"/>
          </p:cNvSpPr>
          <p:nvPr>
            <p:ph sz="half" idx="1"/>
          </p:nvPr>
        </p:nvSpPr>
        <p:spPr bwMode="gray">
          <a:xfrm>
            <a:off x="405053" y="1512000"/>
            <a:ext cx="4004621"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cNvSpPr>
            <a:spLocks noGrp="1" noChangeAspect="1"/>
          </p:cNvSpPr>
          <p:nvPr>
            <p:ph type="pic" sz="quarter" idx="14" hasCustomPrompt="1"/>
          </p:nvPr>
        </p:nvSpPr>
        <p:spPr bwMode="gray">
          <a:xfrm>
            <a:off x="4733716" y="1512000"/>
            <a:ext cx="4410284" cy="42984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5" name="Date"/>
          <p:cNvSpPr>
            <a:spLocks noGrp="1"/>
          </p:cNvSpPr>
          <p:nvPr>
            <p:ph type="dt" sz="half" idx="10"/>
          </p:nvPr>
        </p:nvSpPr>
        <p:spPr bwMode="gray"/>
        <p:txBody>
          <a:bodyPr/>
          <a:lstStyle/>
          <a:p>
            <a:fld id="{09B0E6C1-7FE1-4100-978E-C38ACACC18A2}" type="datetime1">
              <a:rPr lang="en-US" smtClean="0"/>
              <a:t>6/6/2025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4" name="Titel 3">
            <a:extLst>
              <a:ext uri="{FF2B5EF4-FFF2-40B4-BE49-F238E27FC236}">
                <a16:creationId xmlns:a16="http://schemas.microsoft.com/office/drawing/2014/main" id="{4842E9D8-9E32-4922-8BB5-8F2B30072341}"/>
              </a:ext>
            </a:extLst>
          </p:cNvPr>
          <p:cNvSpPr>
            <a:spLocks noGrp="1"/>
          </p:cNvSpPr>
          <p:nvPr>
            <p:ph type="title" hasCustomPrompt="1"/>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99694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EXT &amp; IMAGE">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2" y="972000"/>
            <a:ext cx="544931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p:cNvSpPr>
            <a:spLocks noGrp="1"/>
          </p:cNvSpPr>
          <p:nvPr>
            <p:ph sz="half" idx="1"/>
          </p:nvPr>
        </p:nvSpPr>
        <p:spPr bwMode="gray">
          <a:xfrm>
            <a:off x="405052" y="1512000"/>
            <a:ext cx="5449310"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cNvSpPr>
            <a:spLocks noGrp="1" noChangeAspect="1"/>
          </p:cNvSpPr>
          <p:nvPr>
            <p:ph type="pic" sz="quarter" idx="14" hasCustomPrompt="1"/>
          </p:nvPr>
        </p:nvSpPr>
        <p:spPr bwMode="gray">
          <a:xfrm>
            <a:off x="6175704" y="0"/>
            <a:ext cx="2968296" cy="6858000"/>
          </a:xfrm>
          <a:solidFill>
            <a:schemeClr val="bg1">
              <a:lumMod val="85000"/>
            </a:schemeClr>
          </a:solidFill>
        </p:spPr>
        <p:txBody>
          <a:bodyPr lIns="144000" tIns="144000" rIns="144000" bIns="144000"/>
          <a:lstStyle>
            <a:lvl1pPr marL="0" indent="0">
              <a:buNone/>
              <a:defRPr>
                <a:solidFill>
                  <a:schemeClr val="tx1"/>
                </a:solidFill>
              </a:defRPr>
            </a:lvl1pPr>
          </a:lstStyle>
          <a:p>
            <a:r>
              <a:rPr lang="en-US" dirty="0"/>
              <a:t>Picture</a:t>
            </a:r>
          </a:p>
        </p:txBody>
      </p:sp>
      <p:sp>
        <p:nvSpPr>
          <p:cNvPr id="5" name="Date"/>
          <p:cNvSpPr>
            <a:spLocks noGrp="1"/>
          </p:cNvSpPr>
          <p:nvPr>
            <p:ph type="dt" sz="half" idx="10"/>
          </p:nvPr>
        </p:nvSpPr>
        <p:spPr bwMode="gray"/>
        <p:txBody>
          <a:bodyPr/>
          <a:lstStyle/>
          <a:p>
            <a:fld id="{C6AF3734-1254-4559-A033-594D12165E1F}" type="datetime1">
              <a:rPr lang="en-US" smtClean="0"/>
              <a:t>6/6/2025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4" name="Titel 3">
            <a:extLst>
              <a:ext uri="{FF2B5EF4-FFF2-40B4-BE49-F238E27FC236}">
                <a16:creationId xmlns:a16="http://schemas.microsoft.com/office/drawing/2014/main" id="{2749D571-B6E6-4EAA-BD3E-7EFF41C985D0}"/>
              </a:ext>
            </a:extLst>
          </p:cNvPr>
          <p:cNvSpPr>
            <a:spLocks noGrp="1"/>
          </p:cNvSpPr>
          <p:nvPr>
            <p:ph type="title" hasCustomPrompt="1"/>
          </p:nvPr>
        </p:nvSpPr>
        <p:spPr bwMode="gray">
          <a:xfrm>
            <a:off x="405001" y="432000"/>
            <a:ext cx="5449361" cy="540000"/>
          </a:xfrm>
        </p:spPr>
        <p:txBody>
          <a:bodyPr/>
          <a:lstStyle/>
          <a:p>
            <a:r>
              <a:rPr lang="en-US" dirty="0"/>
              <a:t>Click to edit Master title style</a:t>
            </a:r>
          </a:p>
        </p:txBody>
      </p:sp>
    </p:spTree>
    <p:extLst>
      <p:ext uri="{BB962C8B-B14F-4D97-AF65-F5344CB8AC3E}">
        <p14:creationId xmlns:p14="http://schemas.microsoft.com/office/powerpoint/2010/main" val="135371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TEXT &amp; IMAGE">
    <p:spTree>
      <p:nvGrpSpPr>
        <p:cNvPr id="1" name=""/>
        <p:cNvGrpSpPr/>
        <p:nvPr/>
      </p:nvGrpSpPr>
      <p:grpSpPr>
        <a:xfrm>
          <a:off x="0" y="0"/>
          <a:ext cx="0" cy="0"/>
          <a:chOff x="0" y="0"/>
          <a:chExt cx="0" cy="0"/>
        </a:xfrm>
      </p:grpSpPr>
      <p:sp>
        <p:nvSpPr>
          <p:cNvPr id="43" name="Picture"/>
          <p:cNvSpPr>
            <a:spLocks noGrp="1" noChangeAspect="1"/>
          </p:cNvSpPr>
          <p:nvPr>
            <p:ph type="pic" sz="quarter" idx="14" hasCustomPrompt="1"/>
          </p:nvPr>
        </p:nvSpPr>
        <p:spPr bwMode="gray">
          <a:xfrm>
            <a:off x="0" y="0"/>
            <a:ext cx="5854362" cy="68580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p:cNvSpPr>
            <a:spLocks noGrp="1"/>
          </p:cNvSpPr>
          <p:nvPr>
            <p:ph sz="half" idx="1"/>
          </p:nvPr>
        </p:nvSpPr>
        <p:spPr bwMode="gray">
          <a:xfrm>
            <a:off x="6175704" y="1512000"/>
            <a:ext cx="2562634"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bwMode="gray"/>
        <p:txBody>
          <a:bodyPr/>
          <a:lstStyle/>
          <a:p>
            <a:fld id="{75C0ED08-559D-46C3-9164-3AA4F29F64C6}" type="datetime1">
              <a:rPr lang="en-US" smtClean="0"/>
              <a:t>6/6/2025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4" name="Titel 3">
            <a:extLst>
              <a:ext uri="{FF2B5EF4-FFF2-40B4-BE49-F238E27FC236}">
                <a16:creationId xmlns:a16="http://schemas.microsoft.com/office/drawing/2014/main" id="{049295BB-08BA-4463-A450-4B90E253ED2C}"/>
              </a:ext>
            </a:extLst>
          </p:cNvPr>
          <p:cNvSpPr>
            <a:spLocks noGrp="1"/>
          </p:cNvSpPr>
          <p:nvPr>
            <p:ph type="title" hasCustomPrompt="1"/>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209443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TEXT &amp; IMAGE">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405053" y="1512000"/>
            <a:ext cx="2562634"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3" name="Content 1"/>
          <p:cNvSpPr>
            <a:spLocks noGrp="1"/>
          </p:cNvSpPr>
          <p:nvPr>
            <p:ph sz="half" idx="1"/>
          </p:nvPr>
        </p:nvSpPr>
        <p:spPr bwMode="gray">
          <a:xfrm>
            <a:off x="405053" y="3877050"/>
            <a:ext cx="2562634" cy="1933200"/>
          </a:xfrm>
        </p:spPr>
        <p:txBody>
          <a:bodyPr/>
          <a:lstStyle>
            <a:lvl1pPr>
              <a:defRPr sz="120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2"/>
          <p:cNvSpPr>
            <a:spLocks noGrp="1" noChangeAspect="1"/>
          </p:cNvSpPr>
          <p:nvPr>
            <p:ph type="pic" sz="quarter" idx="16" hasCustomPrompt="1"/>
          </p:nvPr>
        </p:nvSpPr>
        <p:spPr bwMode="gray">
          <a:xfrm>
            <a:off x="3290379" y="1512000"/>
            <a:ext cx="2562634"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37" name="Content 2"/>
          <p:cNvSpPr>
            <a:spLocks noGrp="1"/>
          </p:cNvSpPr>
          <p:nvPr>
            <p:ph sz="half" idx="14"/>
          </p:nvPr>
        </p:nvSpPr>
        <p:spPr bwMode="gray">
          <a:xfrm>
            <a:off x="3290379" y="3877050"/>
            <a:ext cx="2562634" cy="1933200"/>
          </a:xfrm>
        </p:spPr>
        <p:txBody>
          <a:bodyPr/>
          <a:lstStyle>
            <a:lvl1pPr>
              <a:defRPr sz="120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3"/>
          <p:cNvSpPr>
            <a:spLocks noGrp="1" noChangeAspect="1"/>
          </p:cNvSpPr>
          <p:nvPr>
            <p:ph type="pic" sz="quarter" idx="17" hasCustomPrompt="1"/>
          </p:nvPr>
        </p:nvSpPr>
        <p:spPr bwMode="gray">
          <a:xfrm>
            <a:off x="6175704" y="1512000"/>
            <a:ext cx="2562634"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4" name="Content 3"/>
          <p:cNvSpPr>
            <a:spLocks noGrp="1"/>
          </p:cNvSpPr>
          <p:nvPr>
            <p:ph sz="half" idx="2"/>
          </p:nvPr>
        </p:nvSpPr>
        <p:spPr bwMode="gray">
          <a:xfrm>
            <a:off x="6175704" y="3877050"/>
            <a:ext cx="2562634" cy="1933200"/>
          </a:xfrm>
        </p:spPr>
        <p:txBody>
          <a:bodyPr/>
          <a:lstStyle>
            <a:lvl1pPr>
              <a:defRPr sz="120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bwMode="gray"/>
        <p:txBody>
          <a:bodyPr/>
          <a:lstStyle/>
          <a:p>
            <a:fld id="{3EEBE0CE-D9BC-4CF7-8089-A202019C935E}" type="datetime1">
              <a:rPr lang="en-US" smtClean="0"/>
              <a:t>6/6/2025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9" name="Titel 8">
            <a:extLst>
              <a:ext uri="{FF2B5EF4-FFF2-40B4-BE49-F238E27FC236}">
                <a16:creationId xmlns:a16="http://schemas.microsoft.com/office/drawing/2014/main" id="{BB2BD671-B309-406C-A152-75CCA2947524}"/>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225198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TEXT &amp; IMAGE">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405053" y="1512000"/>
            <a:ext cx="2003661" cy="2077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45" name="Content 1"/>
          <p:cNvSpPr>
            <a:spLocks noGrp="1"/>
          </p:cNvSpPr>
          <p:nvPr>
            <p:ph sz="half" idx="19"/>
          </p:nvPr>
        </p:nvSpPr>
        <p:spPr bwMode="gray">
          <a:xfrm>
            <a:off x="405053" y="3733050"/>
            <a:ext cx="2003661" cy="2077200"/>
          </a:xfrm>
        </p:spPr>
        <p:txBody>
          <a:bodyPr/>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Picture 2"/>
          <p:cNvSpPr>
            <a:spLocks noGrp="1" noChangeAspect="1"/>
          </p:cNvSpPr>
          <p:nvPr>
            <p:ph type="pic" sz="quarter" idx="20" hasCustomPrompt="1"/>
          </p:nvPr>
        </p:nvSpPr>
        <p:spPr bwMode="gray">
          <a:xfrm>
            <a:off x="2514927" y="1512000"/>
            <a:ext cx="2003661" cy="2077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52" name="Content 2"/>
          <p:cNvSpPr>
            <a:spLocks noGrp="1"/>
          </p:cNvSpPr>
          <p:nvPr>
            <p:ph sz="half" idx="21"/>
          </p:nvPr>
        </p:nvSpPr>
        <p:spPr bwMode="gray">
          <a:xfrm>
            <a:off x="2514927" y="3733050"/>
            <a:ext cx="2003661" cy="2077200"/>
          </a:xfrm>
        </p:spPr>
        <p:txBody>
          <a:bodyPr/>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8" name="Picture 3"/>
          <p:cNvSpPr>
            <a:spLocks noGrp="1" noChangeAspect="1"/>
          </p:cNvSpPr>
          <p:nvPr>
            <p:ph type="pic" sz="quarter" idx="22" hasCustomPrompt="1"/>
          </p:nvPr>
        </p:nvSpPr>
        <p:spPr bwMode="gray">
          <a:xfrm>
            <a:off x="4624802" y="1512000"/>
            <a:ext cx="2003661" cy="2077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59" name="Content 3"/>
          <p:cNvSpPr>
            <a:spLocks noGrp="1"/>
          </p:cNvSpPr>
          <p:nvPr>
            <p:ph sz="half" idx="23"/>
          </p:nvPr>
        </p:nvSpPr>
        <p:spPr bwMode="gray">
          <a:xfrm>
            <a:off x="4624802" y="3733050"/>
            <a:ext cx="2003661" cy="2077200"/>
          </a:xfrm>
        </p:spPr>
        <p:txBody>
          <a:bodyPr/>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Picture 4"/>
          <p:cNvSpPr>
            <a:spLocks noGrp="1" noChangeAspect="1"/>
          </p:cNvSpPr>
          <p:nvPr>
            <p:ph type="pic" sz="quarter" idx="24" hasCustomPrompt="1"/>
          </p:nvPr>
        </p:nvSpPr>
        <p:spPr bwMode="gray">
          <a:xfrm>
            <a:off x="6734677" y="1512000"/>
            <a:ext cx="2003661" cy="2077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61" name="Content 4"/>
          <p:cNvSpPr>
            <a:spLocks noGrp="1"/>
          </p:cNvSpPr>
          <p:nvPr>
            <p:ph sz="half" idx="25"/>
          </p:nvPr>
        </p:nvSpPr>
        <p:spPr bwMode="gray">
          <a:xfrm>
            <a:off x="6734677" y="3733050"/>
            <a:ext cx="2003661" cy="2077200"/>
          </a:xfrm>
        </p:spPr>
        <p:txBody>
          <a:bodyPr/>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bwMode="gray"/>
        <p:txBody>
          <a:bodyPr/>
          <a:lstStyle/>
          <a:p>
            <a:fld id="{7131C71E-2BAE-4E2E-8741-8B5A49B89040}" type="datetime1">
              <a:rPr lang="en-US" smtClean="0"/>
              <a:t>6/6/2025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F0FBBFCB-869C-44AC-8669-EDE005EAE2F3}"/>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157182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06.06.2025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IRCLES">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405052" y="1512000"/>
            <a:ext cx="1001831" cy="1335600"/>
          </a:xfrm>
          <a:prstGeom prst="ellipse">
            <a:avLst/>
          </a:prstGeom>
          <a:solidFill>
            <a:schemeClr val="bg1">
              <a:lumMod val="85000"/>
            </a:schemeClr>
          </a:solidFill>
        </p:spPr>
        <p:txBody>
          <a:bodyPr anchor="ctr"/>
          <a:lstStyle>
            <a:lvl1pPr marL="0" indent="0" algn="ctr">
              <a:buNone/>
              <a:defRPr sz="1050"/>
            </a:lvl1pPr>
          </a:lstStyle>
          <a:p>
            <a:r>
              <a:rPr lang="en-US" dirty="0"/>
              <a:t>Picture</a:t>
            </a:r>
          </a:p>
        </p:txBody>
      </p:sp>
      <p:sp>
        <p:nvSpPr>
          <p:cNvPr id="19" name="Text 1"/>
          <p:cNvSpPr>
            <a:spLocks noGrp="1"/>
          </p:cNvSpPr>
          <p:nvPr>
            <p:ph type="body" sz="quarter" idx="45" hasCustomPrompt="1"/>
          </p:nvPr>
        </p:nvSpPr>
        <p:spPr bwMode="gray">
          <a:xfrm>
            <a:off x="1676918" y="1512000"/>
            <a:ext cx="2732756" cy="1335600"/>
          </a:xfrm>
        </p:spPr>
        <p:txBody>
          <a:bodyPr anchor="ctr"/>
          <a:lstStyle/>
          <a:p>
            <a:pPr lvl="0"/>
            <a:r>
              <a:rPr lang="en-US" noProof="0" dirty="0"/>
              <a:t>Click to edit Master text styles</a:t>
            </a:r>
          </a:p>
        </p:txBody>
      </p:sp>
      <p:sp>
        <p:nvSpPr>
          <p:cNvPr id="38" name="Picture 2"/>
          <p:cNvSpPr>
            <a:spLocks noGrp="1" noChangeAspect="1"/>
          </p:cNvSpPr>
          <p:nvPr>
            <p:ph type="pic" sz="quarter" idx="37" hasCustomPrompt="1"/>
          </p:nvPr>
        </p:nvSpPr>
        <p:spPr bwMode="gray">
          <a:xfrm>
            <a:off x="4734326" y="1512000"/>
            <a:ext cx="1001831" cy="1335600"/>
          </a:xfrm>
          <a:prstGeom prst="ellipse">
            <a:avLst/>
          </a:prstGeom>
          <a:solidFill>
            <a:schemeClr val="bg1">
              <a:lumMod val="85000"/>
            </a:schemeClr>
          </a:solidFill>
        </p:spPr>
        <p:txBody>
          <a:bodyPr anchor="ctr"/>
          <a:lstStyle>
            <a:lvl1pPr marL="0" indent="0" algn="ctr">
              <a:buNone/>
              <a:defRPr sz="1050"/>
            </a:lvl1pPr>
          </a:lstStyle>
          <a:p>
            <a:r>
              <a:rPr lang="en-US" dirty="0"/>
              <a:t>Picture</a:t>
            </a:r>
          </a:p>
        </p:txBody>
      </p:sp>
      <p:sp>
        <p:nvSpPr>
          <p:cNvPr id="20" name="Text 2"/>
          <p:cNvSpPr>
            <a:spLocks noGrp="1"/>
          </p:cNvSpPr>
          <p:nvPr>
            <p:ph type="body" sz="quarter" idx="46" hasCustomPrompt="1"/>
          </p:nvPr>
        </p:nvSpPr>
        <p:spPr bwMode="gray">
          <a:xfrm>
            <a:off x="6005581" y="1512000"/>
            <a:ext cx="2732756" cy="1335600"/>
          </a:xfrm>
        </p:spPr>
        <p:txBody>
          <a:bodyPr anchor="ctr"/>
          <a:lstStyle/>
          <a:p>
            <a:pPr lvl="0"/>
            <a:r>
              <a:rPr lang="en-US" noProof="0" dirty="0"/>
              <a:t>Click to edit Master text styles</a:t>
            </a:r>
          </a:p>
        </p:txBody>
      </p:sp>
      <p:sp>
        <p:nvSpPr>
          <p:cNvPr id="45" name="Picture 3"/>
          <p:cNvSpPr>
            <a:spLocks noGrp="1" noChangeAspect="1"/>
          </p:cNvSpPr>
          <p:nvPr>
            <p:ph type="pic" sz="quarter" idx="41" hasCustomPrompt="1"/>
          </p:nvPr>
        </p:nvSpPr>
        <p:spPr bwMode="gray">
          <a:xfrm>
            <a:off x="405052" y="2993325"/>
            <a:ext cx="1001831" cy="1335600"/>
          </a:xfrm>
          <a:prstGeom prst="ellipse">
            <a:avLst/>
          </a:prstGeom>
          <a:solidFill>
            <a:schemeClr val="bg1">
              <a:lumMod val="85000"/>
            </a:schemeClr>
          </a:solidFill>
        </p:spPr>
        <p:txBody>
          <a:bodyPr anchor="ctr"/>
          <a:lstStyle>
            <a:lvl1pPr marL="0" indent="0" algn="ctr">
              <a:buNone/>
              <a:defRPr sz="1050"/>
            </a:lvl1pPr>
          </a:lstStyle>
          <a:p>
            <a:r>
              <a:rPr lang="en-US" dirty="0"/>
              <a:t>Picture</a:t>
            </a:r>
          </a:p>
        </p:txBody>
      </p:sp>
      <p:sp>
        <p:nvSpPr>
          <p:cNvPr id="21" name="Text 3"/>
          <p:cNvSpPr>
            <a:spLocks noGrp="1"/>
          </p:cNvSpPr>
          <p:nvPr>
            <p:ph type="body" sz="quarter" idx="47" hasCustomPrompt="1"/>
          </p:nvPr>
        </p:nvSpPr>
        <p:spPr bwMode="gray">
          <a:xfrm>
            <a:off x="1676918" y="2993325"/>
            <a:ext cx="2732756" cy="1335600"/>
          </a:xfrm>
        </p:spPr>
        <p:txBody>
          <a:bodyPr anchor="ctr"/>
          <a:lstStyle/>
          <a:p>
            <a:pPr lvl="0"/>
            <a:r>
              <a:rPr lang="en-US" noProof="0" dirty="0"/>
              <a:t>Click to edit Master text styles</a:t>
            </a:r>
          </a:p>
        </p:txBody>
      </p:sp>
      <p:sp>
        <p:nvSpPr>
          <p:cNvPr id="47" name="Picture 4"/>
          <p:cNvSpPr>
            <a:spLocks noGrp="1" noChangeAspect="1"/>
          </p:cNvSpPr>
          <p:nvPr>
            <p:ph type="pic" sz="quarter" idx="43" hasCustomPrompt="1"/>
          </p:nvPr>
        </p:nvSpPr>
        <p:spPr bwMode="gray">
          <a:xfrm>
            <a:off x="4734326" y="2993325"/>
            <a:ext cx="1001831" cy="1335600"/>
          </a:xfrm>
          <a:prstGeom prst="ellipse">
            <a:avLst/>
          </a:prstGeom>
          <a:solidFill>
            <a:schemeClr val="bg1">
              <a:lumMod val="85000"/>
            </a:schemeClr>
          </a:solidFill>
        </p:spPr>
        <p:txBody>
          <a:bodyPr anchor="ctr"/>
          <a:lstStyle>
            <a:lvl1pPr marL="0" indent="0" algn="ctr">
              <a:buNone/>
              <a:defRPr sz="1050"/>
            </a:lvl1pPr>
          </a:lstStyle>
          <a:p>
            <a:r>
              <a:rPr lang="en-US" dirty="0"/>
              <a:t>Picture</a:t>
            </a:r>
          </a:p>
        </p:txBody>
      </p:sp>
      <p:sp>
        <p:nvSpPr>
          <p:cNvPr id="22" name="Text 4"/>
          <p:cNvSpPr>
            <a:spLocks noGrp="1"/>
          </p:cNvSpPr>
          <p:nvPr>
            <p:ph type="body" sz="quarter" idx="48" hasCustomPrompt="1"/>
          </p:nvPr>
        </p:nvSpPr>
        <p:spPr bwMode="gray">
          <a:xfrm>
            <a:off x="6005581" y="2993325"/>
            <a:ext cx="2732756" cy="1335600"/>
          </a:xfrm>
        </p:spPr>
        <p:txBody>
          <a:bodyPr anchor="ctr"/>
          <a:lstStyle/>
          <a:p>
            <a:pPr lvl="0"/>
            <a:r>
              <a:rPr lang="en-US" noProof="0" dirty="0"/>
              <a:t>Click to edit Master text styles</a:t>
            </a:r>
          </a:p>
        </p:txBody>
      </p:sp>
      <p:sp>
        <p:nvSpPr>
          <p:cNvPr id="16" name="Picture 5"/>
          <p:cNvSpPr>
            <a:spLocks noGrp="1" noChangeAspect="1"/>
          </p:cNvSpPr>
          <p:nvPr>
            <p:ph type="pic" sz="quarter" idx="26" hasCustomPrompt="1"/>
          </p:nvPr>
        </p:nvSpPr>
        <p:spPr bwMode="gray">
          <a:xfrm>
            <a:off x="405052" y="4474650"/>
            <a:ext cx="1001831" cy="1335600"/>
          </a:xfrm>
          <a:prstGeom prst="ellipse">
            <a:avLst/>
          </a:prstGeom>
          <a:solidFill>
            <a:schemeClr val="bg1">
              <a:lumMod val="85000"/>
            </a:schemeClr>
          </a:solidFill>
        </p:spPr>
        <p:txBody>
          <a:bodyPr anchor="ctr"/>
          <a:lstStyle>
            <a:lvl1pPr marL="0" indent="0" algn="ctr">
              <a:buNone/>
              <a:defRPr sz="1050"/>
            </a:lvl1pPr>
          </a:lstStyle>
          <a:p>
            <a:r>
              <a:rPr lang="en-US" dirty="0"/>
              <a:t>Picture</a:t>
            </a:r>
          </a:p>
        </p:txBody>
      </p:sp>
      <p:sp>
        <p:nvSpPr>
          <p:cNvPr id="23" name="Text 5"/>
          <p:cNvSpPr>
            <a:spLocks noGrp="1"/>
          </p:cNvSpPr>
          <p:nvPr>
            <p:ph type="body" sz="quarter" idx="49" hasCustomPrompt="1"/>
          </p:nvPr>
        </p:nvSpPr>
        <p:spPr bwMode="gray">
          <a:xfrm>
            <a:off x="1676918" y="4474650"/>
            <a:ext cx="2732756" cy="1335600"/>
          </a:xfrm>
        </p:spPr>
        <p:txBody>
          <a:bodyPr anchor="ctr"/>
          <a:lstStyle/>
          <a:p>
            <a:pPr lvl="0"/>
            <a:r>
              <a:rPr lang="en-US" noProof="0" dirty="0"/>
              <a:t>Click to edit Master text styles</a:t>
            </a:r>
          </a:p>
        </p:txBody>
      </p:sp>
      <p:sp>
        <p:nvSpPr>
          <p:cNvPr id="41" name="Picture 6"/>
          <p:cNvSpPr>
            <a:spLocks noGrp="1" noChangeAspect="1"/>
          </p:cNvSpPr>
          <p:nvPr>
            <p:ph type="pic" sz="quarter" idx="39" hasCustomPrompt="1"/>
          </p:nvPr>
        </p:nvSpPr>
        <p:spPr bwMode="gray">
          <a:xfrm>
            <a:off x="4734326" y="4474650"/>
            <a:ext cx="1001831" cy="1335600"/>
          </a:xfrm>
          <a:prstGeom prst="ellipse">
            <a:avLst/>
          </a:prstGeom>
          <a:solidFill>
            <a:schemeClr val="bg1">
              <a:lumMod val="85000"/>
            </a:schemeClr>
          </a:solidFill>
        </p:spPr>
        <p:txBody>
          <a:bodyPr anchor="ctr"/>
          <a:lstStyle>
            <a:lvl1pPr marL="0" indent="0" algn="ctr">
              <a:buNone/>
              <a:defRPr sz="1050"/>
            </a:lvl1pPr>
          </a:lstStyle>
          <a:p>
            <a:r>
              <a:rPr lang="en-US" dirty="0"/>
              <a:t>Picture</a:t>
            </a:r>
          </a:p>
        </p:txBody>
      </p:sp>
      <p:sp>
        <p:nvSpPr>
          <p:cNvPr id="24" name="Text 6"/>
          <p:cNvSpPr>
            <a:spLocks noGrp="1"/>
          </p:cNvSpPr>
          <p:nvPr>
            <p:ph type="body" sz="quarter" idx="50" hasCustomPrompt="1"/>
          </p:nvPr>
        </p:nvSpPr>
        <p:spPr bwMode="gray">
          <a:xfrm>
            <a:off x="6005581" y="4474650"/>
            <a:ext cx="2732756" cy="1335600"/>
          </a:xfrm>
        </p:spPr>
        <p:txBody>
          <a:bodyPr anchor="ctr"/>
          <a:lstStyle/>
          <a:p>
            <a:pPr lvl="0"/>
            <a:r>
              <a:rPr lang="en-US" noProof="0" dirty="0"/>
              <a:t>Click to edit Master text styles</a:t>
            </a:r>
          </a:p>
        </p:txBody>
      </p:sp>
      <p:sp>
        <p:nvSpPr>
          <p:cNvPr id="5" name="Date"/>
          <p:cNvSpPr>
            <a:spLocks noGrp="1"/>
          </p:cNvSpPr>
          <p:nvPr>
            <p:ph type="dt" sz="half" idx="10"/>
          </p:nvPr>
        </p:nvSpPr>
        <p:spPr bwMode="gray"/>
        <p:txBody>
          <a:bodyPr/>
          <a:lstStyle/>
          <a:p>
            <a:fld id="{F000F741-4672-486A-B491-75759CB52EE7}" type="datetime1">
              <a:rPr lang="en-US" smtClean="0"/>
              <a:t>6/6/2025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0FC3A8E7-D7BA-40CA-964F-BAC64D9C8268}"/>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110293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IRCLES">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754749" y="1872000"/>
            <a:ext cx="1863242" cy="2484000"/>
          </a:xfrm>
          <a:prstGeom prst="ellipse">
            <a:avLst/>
          </a:prstGeom>
          <a:solidFill>
            <a:schemeClr val="bg1">
              <a:lumMod val="85000"/>
            </a:schemeClr>
          </a:solidFill>
        </p:spPr>
        <p:txBody>
          <a:bodyPr anchor="ctr"/>
          <a:lstStyle>
            <a:lvl1pPr marL="0" indent="0" algn="ctr">
              <a:buNone/>
              <a:defRPr/>
            </a:lvl1pPr>
          </a:lstStyle>
          <a:p>
            <a:r>
              <a:rPr lang="en-US" dirty="0"/>
              <a:t>Picture</a:t>
            </a:r>
          </a:p>
        </p:txBody>
      </p:sp>
      <p:sp>
        <p:nvSpPr>
          <p:cNvPr id="22" name="Text 1"/>
          <p:cNvSpPr>
            <a:spLocks noGrp="1"/>
          </p:cNvSpPr>
          <p:nvPr>
            <p:ph type="body" sz="quarter" idx="41" hasCustomPrompt="1"/>
          </p:nvPr>
        </p:nvSpPr>
        <p:spPr bwMode="gray">
          <a:xfrm>
            <a:off x="405053" y="4730400"/>
            <a:ext cx="2562634" cy="1080000"/>
          </a:xfrm>
        </p:spPr>
        <p:txBody>
          <a:bodyPr/>
          <a:lstStyle>
            <a:lvl1pPr marL="0" indent="0" algn="ctr">
              <a:buFontTx/>
              <a:buNone/>
              <a:defRPr/>
            </a:lvl1pPr>
          </a:lstStyle>
          <a:p>
            <a:pPr lvl="0"/>
            <a:r>
              <a:rPr lang="en-US" noProof="0" dirty="0"/>
              <a:t>Click to edit Master text styles</a:t>
            </a:r>
          </a:p>
        </p:txBody>
      </p:sp>
      <p:sp>
        <p:nvSpPr>
          <p:cNvPr id="16" name="Picture 2"/>
          <p:cNvSpPr>
            <a:spLocks noGrp="1" noChangeAspect="1"/>
          </p:cNvSpPr>
          <p:nvPr>
            <p:ph type="pic" sz="quarter" idx="26" hasCustomPrompt="1"/>
          </p:nvPr>
        </p:nvSpPr>
        <p:spPr bwMode="gray">
          <a:xfrm>
            <a:off x="3640075" y="1872000"/>
            <a:ext cx="1863242" cy="2484000"/>
          </a:xfrm>
          <a:prstGeom prst="ellipse">
            <a:avLst/>
          </a:prstGeom>
          <a:solidFill>
            <a:schemeClr val="bg1">
              <a:lumMod val="85000"/>
            </a:schemeClr>
          </a:solidFill>
        </p:spPr>
        <p:txBody>
          <a:bodyPr anchor="ctr"/>
          <a:lstStyle>
            <a:lvl1pPr marL="0" marR="0" indent="0" algn="ctr" defTabSz="685868" rtl="0" eaLnBrk="1" fontAlgn="auto" latinLnBrk="0" hangingPunct="1">
              <a:lnSpc>
                <a:spcPct val="90000"/>
              </a:lnSpc>
              <a:spcBef>
                <a:spcPts val="0"/>
              </a:spcBef>
              <a:spcAft>
                <a:spcPts val="750"/>
              </a:spcAft>
              <a:buClrTx/>
              <a:buSzTx/>
              <a:buFont typeface="Wingdings" panose="05000000000000000000" pitchFamily="2" charset="2"/>
              <a:buNone/>
              <a:tabLst/>
              <a:defRPr/>
            </a:lvl1pPr>
          </a:lstStyle>
          <a:p>
            <a:r>
              <a:rPr lang="en-US" dirty="0"/>
              <a:t>Picture</a:t>
            </a:r>
          </a:p>
        </p:txBody>
      </p:sp>
      <p:sp>
        <p:nvSpPr>
          <p:cNvPr id="23" name="Text 2"/>
          <p:cNvSpPr>
            <a:spLocks noGrp="1"/>
          </p:cNvSpPr>
          <p:nvPr>
            <p:ph type="body" sz="quarter" idx="42" hasCustomPrompt="1"/>
          </p:nvPr>
        </p:nvSpPr>
        <p:spPr bwMode="gray">
          <a:xfrm>
            <a:off x="3290379" y="4730400"/>
            <a:ext cx="2562634" cy="1080000"/>
          </a:xfrm>
        </p:spPr>
        <p:txBody>
          <a:bodyPr/>
          <a:lstStyle>
            <a:lvl1pPr marL="0" indent="0" algn="ctr">
              <a:buFontTx/>
              <a:buNone/>
              <a:defRPr/>
            </a:lvl1pPr>
          </a:lstStyle>
          <a:p>
            <a:pPr lvl="0"/>
            <a:r>
              <a:rPr lang="en-US" noProof="0" dirty="0"/>
              <a:t>Click to edit Master text styles</a:t>
            </a:r>
          </a:p>
        </p:txBody>
      </p:sp>
      <p:sp>
        <p:nvSpPr>
          <p:cNvPr id="17" name="Picture 3"/>
          <p:cNvSpPr>
            <a:spLocks noGrp="1" noChangeAspect="1"/>
          </p:cNvSpPr>
          <p:nvPr>
            <p:ph type="pic" sz="quarter" idx="27" hasCustomPrompt="1"/>
          </p:nvPr>
        </p:nvSpPr>
        <p:spPr bwMode="gray">
          <a:xfrm>
            <a:off x="6525400" y="1872000"/>
            <a:ext cx="1863242" cy="2484000"/>
          </a:xfrm>
          <a:prstGeom prst="ellipse">
            <a:avLst/>
          </a:prstGeom>
          <a:solidFill>
            <a:schemeClr val="bg1">
              <a:lumMod val="85000"/>
            </a:schemeClr>
          </a:solidFill>
        </p:spPr>
        <p:txBody>
          <a:bodyPr anchor="ctr"/>
          <a:lstStyle>
            <a:lvl1pPr marL="0" indent="0" algn="ctr">
              <a:buNone/>
              <a:defRPr/>
            </a:lvl1pPr>
          </a:lstStyle>
          <a:p>
            <a:r>
              <a:rPr lang="en-US" dirty="0"/>
              <a:t>Picture</a:t>
            </a:r>
          </a:p>
        </p:txBody>
      </p:sp>
      <p:sp>
        <p:nvSpPr>
          <p:cNvPr id="24" name="Text 3"/>
          <p:cNvSpPr>
            <a:spLocks noGrp="1"/>
          </p:cNvSpPr>
          <p:nvPr>
            <p:ph type="body" sz="quarter" idx="43" hasCustomPrompt="1"/>
          </p:nvPr>
        </p:nvSpPr>
        <p:spPr bwMode="gray">
          <a:xfrm>
            <a:off x="6175704" y="4730400"/>
            <a:ext cx="2562634" cy="1080000"/>
          </a:xfrm>
        </p:spPr>
        <p:txBody>
          <a:bodyPr/>
          <a:lstStyle>
            <a:lvl1pPr marL="0" indent="0" algn="ctr">
              <a:buFontTx/>
              <a:buNone/>
              <a:defRPr/>
            </a:lvl1pPr>
          </a:lstStyle>
          <a:p>
            <a:pPr lvl="0"/>
            <a:r>
              <a:rPr lang="en-US" noProof="0" dirty="0"/>
              <a:t>Click to edit Master text styles</a:t>
            </a:r>
          </a:p>
        </p:txBody>
      </p:sp>
      <p:sp>
        <p:nvSpPr>
          <p:cNvPr id="5" name="Date"/>
          <p:cNvSpPr>
            <a:spLocks noGrp="1"/>
          </p:cNvSpPr>
          <p:nvPr>
            <p:ph type="dt" sz="half" idx="10"/>
          </p:nvPr>
        </p:nvSpPr>
        <p:spPr bwMode="gray"/>
        <p:txBody>
          <a:bodyPr/>
          <a:lstStyle/>
          <a:p>
            <a:fld id="{697A3C6C-5724-47A8-961B-086505F5D6FE}" type="datetime1">
              <a:rPr lang="en-US" smtClean="0"/>
              <a:t>6/6/2025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73E2FC02-17E8-4C00-8972-DD88805952B5}"/>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275628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IRCLES">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rgbClr val="7F7F7F"/>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492814" y="1872000"/>
            <a:ext cx="1404183" cy="1872000"/>
          </a:xfrm>
          <a:prstGeom prst="ellipse">
            <a:avLst/>
          </a:prstGeom>
          <a:solidFill>
            <a:schemeClr val="bg1">
              <a:lumMod val="85000"/>
            </a:schemeClr>
          </a:solidFill>
        </p:spPr>
        <p:txBody>
          <a:bodyPr anchor="ctr"/>
          <a:lstStyle>
            <a:lvl1pPr marL="0" indent="0" algn="ctr">
              <a:buNone/>
              <a:defRPr sz="1500"/>
            </a:lvl1pPr>
          </a:lstStyle>
          <a:p>
            <a:r>
              <a:rPr lang="en-US" dirty="0"/>
              <a:t>Picture</a:t>
            </a:r>
          </a:p>
        </p:txBody>
      </p:sp>
      <p:sp>
        <p:nvSpPr>
          <p:cNvPr id="28" name="Text 1"/>
          <p:cNvSpPr>
            <a:spLocks noGrp="1"/>
          </p:cNvSpPr>
          <p:nvPr>
            <p:ph type="body" sz="quarter" idx="41" hasCustomPrompt="1"/>
          </p:nvPr>
        </p:nvSpPr>
        <p:spPr bwMode="gray">
          <a:xfrm>
            <a:off x="405052" y="4104000"/>
            <a:ext cx="1579706" cy="1706400"/>
          </a:xfrm>
        </p:spPr>
        <p:txBody>
          <a:bodyPr/>
          <a:lstStyle>
            <a:lvl1pPr marL="0" indent="0" algn="ctr">
              <a:buFontTx/>
              <a:buNone/>
              <a:defRPr/>
            </a:lvl1pPr>
          </a:lstStyle>
          <a:p>
            <a:pPr lvl="0"/>
            <a:r>
              <a:rPr lang="en-US" noProof="0" dirty="0"/>
              <a:t>Click to edit Master text styles</a:t>
            </a:r>
          </a:p>
        </p:txBody>
      </p:sp>
      <p:sp>
        <p:nvSpPr>
          <p:cNvPr id="16" name="Picture 2"/>
          <p:cNvSpPr>
            <a:spLocks noGrp="1" noChangeAspect="1"/>
          </p:cNvSpPr>
          <p:nvPr>
            <p:ph type="pic" sz="quarter" idx="26" hasCustomPrompt="1"/>
          </p:nvPr>
        </p:nvSpPr>
        <p:spPr bwMode="gray">
          <a:xfrm>
            <a:off x="2181209" y="1872000"/>
            <a:ext cx="1404183" cy="1872000"/>
          </a:xfrm>
          <a:prstGeom prst="ellipse">
            <a:avLst/>
          </a:prstGeom>
          <a:solidFill>
            <a:schemeClr val="bg1">
              <a:lumMod val="85000"/>
            </a:schemeClr>
          </a:solidFill>
        </p:spPr>
        <p:txBody>
          <a:bodyPr anchor="ctr"/>
          <a:lstStyle>
            <a:lvl1pPr marL="0" indent="0" algn="ctr">
              <a:buNone/>
              <a:defRPr sz="1500"/>
            </a:lvl1pPr>
          </a:lstStyle>
          <a:p>
            <a:r>
              <a:rPr lang="en-US" dirty="0"/>
              <a:t>Picture</a:t>
            </a:r>
          </a:p>
        </p:txBody>
      </p:sp>
      <p:sp>
        <p:nvSpPr>
          <p:cNvPr id="29" name="Text 2"/>
          <p:cNvSpPr>
            <a:spLocks noGrp="1"/>
          </p:cNvSpPr>
          <p:nvPr>
            <p:ph type="body" sz="quarter" idx="42" hasCustomPrompt="1"/>
          </p:nvPr>
        </p:nvSpPr>
        <p:spPr bwMode="gray">
          <a:xfrm>
            <a:off x="2093447" y="4104000"/>
            <a:ext cx="1579706" cy="1706400"/>
          </a:xfrm>
        </p:spPr>
        <p:txBody>
          <a:bodyPr/>
          <a:lstStyle>
            <a:lvl1pPr marL="0" indent="0" algn="ctr">
              <a:buFontTx/>
              <a:buNone/>
              <a:defRPr/>
            </a:lvl1pPr>
          </a:lstStyle>
          <a:p>
            <a:pPr lvl="0"/>
            <a:r>
              <a:rPr lang="en-US" noProof="0" dirty="0"/>
              <a:t>Click to edit Master text styles</a:t>
            </a:r>
          </a:p>
        </p:txBody>
      </p:sp>
      <p:sp>
        <p:nvSpPr>
          <p:cNvPr id="58" name="Picture 3"/>
          <p:cNvSpPr>
            <a:spLocks noGrp="1" noChangeAspect="1"/>
          </p:cNvSpPr>
          <p:nvPr>
            <p:ph type="pic" sz="quarter" idx="30" hasCustomPrompt="1"/>
          </p:nvPr>
        </p:nvSpPr>
        <p:spPr bwMode="gray">
          <a:xfrm>
            <a:off x="3869603" y="1872000"/>
            <a:ext cx="1404183" cy="1872000"/>
          </a:xfrm>
          <a:prstGeom prst="ellipse">
            <a:avLst/>
          </a:prstGeom>
          <a:solidFill>
            <a:schemeClr val="bg1">
              <a:lumMod val="85000"/>
            </a:schemeClr>
          </a:solidFill>
        </p:spPr>
        <p:txBody>
          <a:bodyPr anchor="ctr"/>
          <a:lstStyle>
            <a:lvl1pPr marL="0" indent="0" algn="ctr">
              <a:buNone/>
              <a:defRPr sz="1500"/>
            </a:lvl1pPr>
          </a:lstStyle>
          <a:p>
            <a:r>
              <a:rPr lang="en-US" dirty="0"/>
              <a:t>Picture</a:t>
            </a:r>
          </a:p>
        </p:txBody>
      </p:sp>
      <p:sp>
        <p:nvSpPr>
          <p:cNvPr id="30" name="Text 3"/>
          <p:cNvSpPr>
            <a:spLocks noGrp="1"/>
          </p:cNvSpPr>
          <p:nvPr>
            <p:ph type="body" sz="quarter" idx="43" hasCustomPrompt="1"/>
          </p:nvPr>
        </p:nvSpPr>
        <p:spPr bwMode="gray">
          <a:xfrm>
            <a:off x="3781842" y="4104000"/>
            <a:ext cx="1579706" cy="1706400"/>
          </a:xfrm>
        </p:spPr>
        <p:txBody>
          <a:bodyPr/>
          <a:lstStyle>
            <a:lvl1pPr marL="0" indent="0" algn="ctr">
              <a:buFontTx/>
              <a:buNone/>
              <a:defRPr/>
            </a:lvl1pPr>
          </a:lstStyle>
          <a:p>
            <a:pPr lvl="0"/>
            <a:r>
              <a:rPr lang="en-US" noProof="0" dirty="0"/>
              <a:t>Click to edit Master text styles</a:t>
            </a:r>
          </a:p>
        </p:txBody>
      </p:sp>
      <p:sp>
        <p:nvSpPr>
          <p:cNvPr id="20" name="Picture 4"/>
          <p:cNvSpPr>
            <a:spLocks noGrp="1" noChangeAspect="1"/>
          </p:cNvSpPr>
          <p:nvPr>
            <p:ph type="pic" sz="quarter" idx="28" hasCustomPrompt="1"/>
          </p:nvPr>
        </p:nvSpPr>
        <p:spPr bwMode="gray">
          <a:xfrm>
            <a:off x="5557998" y="1872000"/>
            <a:ext cx="1404183" cy="1872000"/>
          </a:xfrm>
          <a:prstGeom prst="ellipse">
            <a:avLst/>
          </a:prstGeom>
          <a:solidFill>
            <a:schemeClr val="bg1">
              <a:lumMod val="85000"/>
            </a:schemeClr>
          </a:solidFill>
        </p:spPr>
        <p:txBody>
          <a:bodyPr anchor="ctr"/>
          <a:lstStyle>
            <a:lvl1pPr marL="0" indent="0" algn="ctr">
              <a:buNone/>
              <a:defRPr sz="1500"/>
            </a:lvl1pPr>
          </a:lstStyle>
          <a:p>
            <a:r>
              <a:rPr lang="en-US" dirty="0"/>
              <a:t>Picture</a:t>
            </a:r>
          </a:p>
        </p:txBody>
      </p:sp>
      <p:sp>
        <p:nvSpPr>
          <p:cNvPr id="31" name="Text 4"/>
          <p:cNvSpPr>
            <a:spLocks noGrp="1"/>
          </p:cNvSpPr>
          <p:nvPr>
            <p:ph type="body" sz="quarter" idx="44" hasCustomPrompt="1"/>
          </p:nvPr>
        </p:nvSpPr>
        <p:spPr bwMode="gray">
          <a:xfrm>
            <a:off x="5470237" y="4104000"/>
            <a:ext cx="1579706" cy="1706400"/>
          </a:xfrm>
        </p:spPr>
        <p:txBody>
          <a:bodyPr/>
          <a:lstStyle>
            <a:lvl1pPr marL="0" indent="0" algn="ctr">
              <a:buFontTx/>
              <a:buNone/>
              <a:defRPr/>
            </a:lvl1pPr>
          </a:lstStyle>
          <a:p>
            <a:pPr lvl="0"/>
            <a:r>
              <a:rPr lang="en-US" noProof="0" dirty="0"/>
              <a:t>Click to edit Master text styles</a:t>
            </a:r>
          </a:p>
        </p:txBody>
      </p:sp>
      <p:sp>
        <p:nvSpPr>
          <p:cNvPr id="17" name="Picture 5"/>
          <p:cNvSpPr>
            <a:spLocks noGrp="1" noChangeAspect="1"/>
          </p:cNvSpPr>
          <p:nvPr>
            <p:ph type="pic" sz="quarter" idx="27" hasCustomPrompt="1"/>
          </p:nvPr>
        </p:nvSpPr>
        <p:spPr bwMode="gray">
          <a:xfrm>
            <a:off x="7246394" y="1872000"/>
            <a:ext cx="1404183" cy="1872000"/>
          </a:xfrm>
          <a:prstGeom prst="ellipse">
            <a:avLst/>
          </a:prstGeom>
          <a:solidFill>
            <a:schemeClr val="bg1">
              <a:lumMod val="85000"/>
            </a:schemeClr>
          </a:solidFill>
        </p:spPr>
        <p:txBody>
          <a:bodyPr anchor="ctr"/>
          <a:lstStyle>
            <a:lvl1pPr marL="0" indent="0" algn="ctr">
              <a:buNone/>
              <a:defRPr sz="1500"/>
            </a:lvl1pPr>
          </a:lstStyle>
          <a:p>
            <a:r>
              <a:rPr lang="en-US" dirty="0"/>
              <a:t>Picture</a:t>
            </a:r>
          </a:p>
        </p:txBody>
      </p:sp>
      <p:sp>
        <p:nvSpPr>
          <p:cNvPr id="32" name="Text 5"/>
          <p:cNvSpPr>
            <a:spLocks noGrp="1"/>
          </p:cNvSpPr>
          <p:nvPr>
            <p:ph type="body" sz="quarter" idx="45" hasCustomPrompt="1"/>
          </p:nvPr>
        </p:nvSpPr>
        <p:spPr bwMode="gray">
          <a:xfrm>
            <a:off x="7158632" y="4104000"/>
            <a:ext cx="1579706" cy="1706400"/>
          </a:xfrm>
        </p:spPr>
        <p:txBody>
          <a:bodyPr/>
          <a:lstStyle>
            <a:lvl1pPr marL="0" indent="0" algn="ctr">
              <a:buFontTx/>
              <a:buNone/>
              <a:defRPr/>
            </a:lvl1pPr>
          </a:lstStyle>
          <a:p>
            <a:pPr lvl="0"/>
            <a:r>
              <a:rPr lang="en-US" noProof="0" dirty="0"/>
              <a:t>Click to edit Master text styles</a:t>
            </a:r>
          </a:p>
        </p:txBody>
      </p:sp>
      <p:sp>
        <p:nvSpPr>
          <p:cNvPr id="5" name="Date"/>
          <p:cNvSpPr>
            <a:spLocks noGrp="1"/>
          </p:cNvSpPr>
          <p:nvPr>
            <p:ph type="dt" sz="half" idx="10"/>
          </p:nvPr>
        </p:nvSpPr>
        <p:spPr bwMode="gray"/>
        <p:txBody>
          <a:bodyPr/>
          <a:lstStyle/>
          <a:p>
            <a:fld id="{5BB9F8C2-51FA-40A6-AB26-EE682960C449}" type="datetime1">
              <a:rPr lang="en-US" smtClean="0"/>
              <a:t>6/6/2025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A6FB059D-0969-4F1A-88B5-1E8CD98E9C1E}"/>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189528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IRCLES">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446909" y="1872000"/>
            <a:ext cx="1215158" cy="1620000"/>
          </a:xfrm>
          <a:prstGeom prst="ellipse">
            <a:avLst/>
          </a:prstGeom>
          <a:solidFill>
            <a:schemeClr val="bg1">
              <a:lumMod val="85000"/>
            </a:schemeClr>
          </a:solidFill>
        </p:spPr>
        <p:txBody>
          <a:bodyPr anchor="ctr"/>
          <a:lstStyle>
            <a:lvl1pPr marL="0" indent="0" algn="ctr">
              <a:buNone/>
              <a:defRPr sz="1350"/>
            </a:lvl1pPr>
          </a:lstStyle>
          <a:p>
            <a:r>
              <a:rPr lang="en-US" dirty="0"/>
              <a:t>Picture</a:t>
            </a:r>
          </a:p>
        </p:txBody>
      </p:sp>
      <p:sp>
        <p:nvSpPr>
          <p:cNvPr id="22" name="Text 1"/>
          <p:cNvSpPr>
            <a:spLocks noGrp="1"/>
          </p:cNvSpPr>
          <p:nvPr>
            <p:ph type="body" sz="quarter" idx="41" hasCustomPrompt="1"/>
          </p:nvPr>
        </p:nvSpPr>
        <p:spPr bwMode="gray">
          <a:xfrm>
            <a:off x="405054" y="3852000"/>
            <a:ext cx="1298869" cy="1958400"/>
          </a:xfrm>
        </p:spPr>
        <p:txBody>
          <a:bodyPr/>
          <a:lstStyle>
            <a:lvl1pPr marL="0" indent="0" algn="ctr">
              <a:buFontTx/>
              <a:buNone/>
              <a:defRPr/>
            </a:lvl1pPr>
          </a:lstStyle>
          <a:p>
            <a:pPr lvl="0"/>
            <a:r>
              <a:rPr lang="en-US" noProof="0" dirty="0"/>
              <a:t>Click to edit Master text styles</a:t>
            </a:r>
          </a:p>
        </p:txBody>
      </p:sp>
      <p:sp>
        <p:nvSpPr>
          <p:cNvPr id="16" name="Picture 2"/>
          <p:cNvSpPr>
            <a:spLocks noGrp="1" noChangeAspect="1"/>
          </p:cNvSpPr>
          <p:nvPr>
            <p:ph type="pic" sz="quarter" idx="26" hasCustomPrompt="1"/>
          </p:nvPr>
        </p:nvSpPr>
        <p:spPr bwMode="gray">
          <a:xfrm>
            <a:off x="1853792" y="1872000"/>
            <a:ext cx="1215158" cy="1620000"/>
          </a:xfrm>
          <a:prstGeom prst="ellipse">
            <a:avLst/>
          </a:prstGeom>
          <a:solidFill>
            <a:schemeClr val="bg1">
              <a:lumMod val="85000"/>
            </a:schemeClr>
          </a:solidFill>
        </p:spPr>
        <p:txBody>
          <a:bodyPr anchor="ctr"/>
          <a:lstStyle>
            <a:lvl1pPr marL="0" indent="0" algn="ctr">
              <a:buNone/>
              <a:defRPr sz="1350"/>
            </a:lvl1pPr>
          </a:lstStyle>
          <a:p>
            <a:r>
              <a:rPr lang="en-US" dirty="0"/>
              <a:t>Picture</a:t>
            </a:r>
          </a:p>
        </p:txBody>
      </p:sp>
      <p:sp>
        <p:nvSpPr>
          <p:cNvPr id="23" name="Text 2"/>
          <p:cNvSpPr>
            <a:spLocks noGrp="1"/>
          </p:cNvSpPr>
          <p:nvPr>
            <p:ph type="body" sz="quarter" idx="42" hasCustomPrompt="1"/>
          </p:nvPr>
        </p:nvSpPr>
        <p:spPr bwMode="gray">
          <a:xfrm>
            <a:off x="1811937" y="3852000"/>
            <a:ext cx="1298869" cy="1958400"/>
          </a:xfrm>
        </p:spPr>
        <p:txBody>
          <a:bodyPr/>
          <a:lstStyle>
            <a:lvl1pPr marL="0" indent="0" algn="ctr">
              <a:buFontTx/>
              <a:buNone/>
              <a:defRPr/>
            </a:lvl1pPr>
          </a:lstStyle>
          <a:p>
            <a:pPr lvl="0"/>
            <a:r>
              <a:rPr lang="en-US" noProof="0" dirty="0"/>
              <a:t>Click to edit Master text styles</a:t>
            </a:r>
          </a:p>
        </p:txBody>
      </p:sp>
      <p:sp>
        <p:nvSpPr>
          <p:cNvPr id="81" name="Picture 3"/>
          <p:cNvSpPr>
            <a:spLocks noGrp="1" noChangeAspect="1"/>
          </p:cNvSpPr>
          <p:nvPr>
            <p:ph type="pic" sz="quarter" idx="32" hasCustomPrompt="1"/>
          </p:nvPr>
        </p:nvSpPr>
        <p:spPr bwMode="gray">
          <a:xfrm>
            <a:off x="3260675" y="1872000"/>
            <a:ext cx="1215158" cy="1620000"/>
          </a:xfrm>
          <a:prstGeom prst="ellipse">
            <a:avLst/>
          </a:prstGeom>
          <a:solidFill>
            <a:schemeClr val="bg1">
              <a:lumMod val="85000"/>
            </a:schemeClr>
          </a:solidFill>
        </p:spPr>
        <p:txBody>
          <a:bodyPr anchor="ctr"/>
          <a:lstStyle>
            <a:lvl1pPr marL="0" indent="0" algn="ctr">
              <a:buNone/>
              <a:defRPr sz="1350"/>
            </a:lvl1pPr>
          </a:lstStyle>
          <a:p>
            <a:r>
              <a:rPr lang="en-US" dirty="0"/>
              <a:t>Picture</a:t>
            </a:r>
          </a:p>
        </p:txBody>
      </p:sp>
      <p:sp>
        <p:nvSpPr>
          <p:cNvPr id="24" name="Text 3"/>
          <p:cNvSpPr>
            <a:spLocks noGrp="1"/>
          </p:cNvSpPr>
          <p:nvPr>
            <p:ph type="body" sz="quarter" idx="43" hasCustomPrompt="1"/>
          </p:nvPr>
        </p:nvSpPr>
        <p:spPr bwMode="gray">
          <a:xfrm>
            <a:off x="3218820" y="3852000"/>
            <a:ext cx="1298869" cy="1958400"/>
          </a:xfrm>
        </p:spPr>
        <p:txBody>
          <a:bodyPr/>
          <a:lstStyle>
            <a:lvl1pPr marL="0" indent="0" algn="ctr">
              <a:buFontTx/>
              <a:buNone/>
              <a:defRPr/>
            </a:lvl1pPr>
          </a:lstStyle>
          <a:p>
            <a:pPr lvl="0"/>
            <a:r>
              <a:rPr lang="en-US" noProof="0" dirty="0"/>
              <a:t>Click to edit Master text styles</a:t>
            </a:r>
          </a:p>
        </p:txBody>
      </p:sp>
      <p:sp>
        <p:nvSpPr>
          <p:cNvPr id="58" name="Picture 4"/>
          <p:cNvSpPr>
            <a:spLocks noGrp="1" noChangeAspect="1"/>
          </p:cNvSpPr>
          <p:nvPr>
            <p:ph type="pic" sz="quarter" idx="30" hasCustomPrompt="1"/>
          </p:nvPr>
        </p:nvSpPr>
        <p:spPr bwMode="gray">
          <a:xfrm>
            <a:off x="4667558" y="1872000"/>
            <a:ext cx="1215158" cy="1620000"/>
          </a:xfrm>
          <a:prstGeom prst="ellipse">
            <a:avLst/>
          </a:prstGeom>
          <a:solidFill>
            <a:schemeClr val="bg1">
              <a:lumMod val="85000"/>
            </a:schemeClr>
          </a:solidFill>
        </p:spPr>
        <p:txBody>
          <a:bodyPr anchor="ctr"/>
          <a:lstStyle>
            <a:lvl1pPr marL="0" indent="0" algn="ctr">
              <a:buNone/>
              <a:defRPr sz="1350"/>
            </a:lvl1pPr>
          </a:lstStyle>
          <a:p>
            <a:r>
              <a:rPr lang="en-US" dirty="0"/>
              <a:t>Picture</a:t>
            </a:r>
          </a:p>
        </p:txBody>
      </p:sp>
      <p:sp>
        <p:nvSpPr>
          <p:cNvPr id="25" name="Text 4"/>
          <p:cNvSpPr>
            <a:spLocks noGrp="1"/>
          </p:cNvSpPr>
          <p:nvPr>
            <p:ph type="body" sz="quarter" idx="44" hasCustomPrompt="1"/>
          </p:nvPr>
        </p:nvSpPr>
        <p:spPr bwMode="gray">
          <a:xfrm>
            <a:off x="4625703" y="3852000"/>
            <a:ext cx="1298869" cy="1958400"/>
          </a:xfrm>
        </p:spPr>
        <p:txBody>
          <a:bodyPr/>
          <a:lstStyle>
            <a:lvl1pPr marL="0" indent="0" algn="ctr">
              <a:buFontTx/>
              <a:buNone/>
              <a:defRPr/>
            </a:lvl1pPr>
          </a:lstStyle>
          <a:p>
            <a:pPr lvl="0"/>
            <a:r>
              <a:rPr lang="en-US" noProof="0" dirty="0"/>
              <a:t>Click to edit Master text styles</a:t>
            </a:r>
          </a:p>
        </p:txBody>
      </p:sp>
      <p:sp>
        <p:nvSpPr>
          <p:cNvPr id="20" name="Picture 5"/>
          <p:cNvSpPr>
            <a:spLocks noGrp="1" noChangeAspect="1"/>
          </p:cNvSpPr>
          <p:nvPr>
            <p:ph type="pic" sz="quarter" idx="28" hasCustomPrompt="1"/>
          </p:nvPr>
        </p:nvSpPr>
        <p:spPr bwMode="gray">
          <a:xfrm>
            <a:off x="6074441" y="1872000"/>
            <a:ext cx="1215158" cy="1620000"/>
          </a:xfrm>
          <a:prstGeom prst="ellipse">
            <a:avLst/>
          </a:prstGeom>
          <a:solidFill>
            <a:schemeClr val="bg1">
              <a:lumMod val="85000"/>
            </a:schemeClr>
          </a:solidFill>
        </p:spPr>
        <p:txBody>
          <a:bodyPr anchor="ctr"/>
          <a:lstStyle>
            <a:lvl1pPr marL="0" indent="0" algn="ctr">
              <a:buNone/>
              <a:defRPr sz="1350"/>
            </a:lvl1pPr>
          </a:lstStyle>
          <a:p>
            <a:r>
              <a:rPr lang="en-US" dirty="0"/>
              <a:t>Picture</a:t>
            </a:r>
          </a:p>
        </p:txBody>
      </p:sp>
      <p:sp>
        <p:nvSpPr>
          <p:cNvPr id="28" name="Text 5"/>
          <p:cNvSpPr>
            <a:spLocks noGrp="1"/>
          </p:cNvSpPr>
          <p:nvPr>
            <p:ph type="body" sz="quarter" idx="45" hasCustomPrompt="1"/>
          </p:nvPr>
        </p:nvSpPr>
        <p:spPr bwMode="gray">
          <a:xfrm>
            <a:off x="6032586" y="3852000"/>
            <a:ext cx="1298869" cy="1958400"/>
          </a:xfrm>
        </p:spPr>
        <p:txBody>
          <a:bodyPr/>
          <a:lstStyle>
            <a:lvl1pPr marL="0" indent="0" algn="ctr">
              <a:buFontTx/>
              <a:buNone/>
              <a:defRPr/>
            </a:lvl1pPr>
          </a:lstStyle>
          <a:p>
            <a:pPr lvl="0"/>
            <a:r>
              <a:rPr lang="en-US" noProof="0" dirty="0"/>
              <a:t>Click to edit Master text styles</a:t>
            </a:r>
          </a:p>
        </p:txBody>
      </p:sp>
      <p:sp>
        <p:nvSpPr>
          <p:cNvPr id="17" name="Picture 6"/>
          <p:cNvSpPr>
            <a:spLocks noGrp="1" noChangeAspect="1"/>
          </p:cNvSpPr>
          <p:nvPr>
            <p:ph type="pic" sz="quarter" idx="27" hasCustomPrompt="1"/>
          </p:nvPr>
        </p:nvSpPr>
        <p:spPr bwMode="gray">
          <a:xfrm>
            <a:off x="7481324" y="1872000"/>
            <a:ext cx="1215158" cy="1620000"/>
          </a:xfrm>
          <a:prstGeom prst="ellipse">
            <a:avLst/>
          </a:prstGeom>
          <a:solidFill>
            <a:schemeClr val="bg1">
              <a:lumMod val="85000"/>
            </a:schemeClr>
          </a:solidFill>
        </p:spPr>
        <p:txBody>
          <a:bodyPr anchor="ctr"/>
          <a:lstStyle>
            <a:lvl1pPr marL="0" indent="0" algn="ctr">
              <a:buNone/>
              <a:defRPr sz="1350"/>
            </a:lvl1pPr>
          </a:lstStyle>
          <a:p>
            <a:r>
              <a:rPr lang="en-US" dirty="0"/>
              <a:t>Picture</a:t>
            </a:r>
          </a:p>
        </p:txBody>
      </p:sp>
      <p:sp>
        <p:nvSpPr>
          <p:cNvPr id="29" name="Text 6"/>
          <p:cNvSpPr>
            <a:spLocks noGrp="1"/>
          </p:cNvSpPr>
          <p:nvPr>
            <p:ph type="body" sz="quarter" idx="46" hasCustomPrompt="1"/>
          </p:nvPr>
        </p:nvSpPr>
        <p:spPr bwMode="gray">
          <a:xfrm>
            <a:off x="7439469" y="3852000"/>
            <a:ext cx="1298869" cy="1958400"/>
          </a:xfrm>
        </p:spPr>
        <p:txBody>
          <a:bodyPr/>
          <a:lstStyle>
            <a:lvl1pPr marL="0" indent="0" algn="ctr">
              <a:buFontTx/>
              <a:buNone/>
              <a:defRPr/>
            </a:lvl1pPr>
          </a:lstStyle>
          <a:p>
            <a:pPr lvl="0"/>
            <a:r>
              <a:rPr lang="en-US" noProof="0" dirty="0"/>
              <a:t>Click to edit Master text styles</a:t>
            </a:r>
          </a:p>
        </p:txBody>
      </p:sp>
      <p:sp>
        <p:nvSpPr>
          <p:cNvPr id="5" name="Date"/>
          <p:cNvSpPr>
            <a:spLocks noGrp="1"/>
          </p:cNvSpPr>
          <p:nvPr>
            <p:ph type="dt" sz="half" idx="10"/>
          </p:nvPr>
        </p:nvSpPr>
        <p:spPr bwMode="gray"/>
        <p:txBody>
          <a:bodyPr/>
          <a:lstStyle/>
          <a:p>
            <a:fld id="{EF653A55-460E-4F69-A19B-0B0E83C1EF73}" type="datetime1">
              <a:rPr lang="en-US" smtClean="0"/>
              <a:t>6/6/2025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5C48FC8F-F1BB-44BC-817E-046CB6F9E3FE}"/>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24735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IRCLE">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03FDC73C-9D5C-1458-D604-C165D320C377}"/>
              </a:ext>
            </a:extLst>
          </p:cNvPr>
          <p:cNvSpPr>
            <a:spLocks noGrp="1" noChangeAspect="1"/>
          </p:cNvSpPr>
          <p:nvPr>
            <p:ph type="pic" sz="quarter" idx="15" hasCustomPrompt="1"/>
          </p:nvPr>
        </p:nvSpPr>
        <p:spPr bwMode="gray">
          <a:xfrm>
            <a:off x="2" y="1511447"/>
            <a:ext cx="4352827" cy="5346555"/>
          </a:xfrm>
          <a:custGeom>
            <a:avLst/>
            <a:gdLst>
              <a:gd name="connsiteX0" fmla="*/ 2517263 w 5803769"/>
              <a:gd name="connsiteY0" fmla="*/ 0 h 5346555"/>
              <a:gd name="connsiteX1" fmla="*/ 5803769 w 5803769"/>
              <a:gd name="connsiteY1" fmla="*/ 3286506 h 5346555"/>
              <a:gd name="connsiteX2" fmla="*/ 5242486 w 5803769"/>
              <a:gd name="connsiteY2" fmla="*/ 5124023 h 5346555"/>
              <a:gd name="connsiteX3" fmla="*/ 5076079 w 5803769"/>
              <a:gd name="connsiteY3" fmla="*/ 5346555 h 5346555"/>
              <a:gd name="connsiteX4" fmla="*/ 0 w 5803769"/>
              <a:gd name="connsiteY4" fmla="*/ 5346555 h 5346555"/>
              <a:gd name="connsiteX5" fmla="*/ 0 w 5803769"/>
              <a:gd name="connsiteY5" fmla="*/ 1175337 h 5346555"/>
              <a:gd name="connsiteX6" fmla="*/ 193353 w 5803769"/>
              <a:gd name="connsiteY6" fmla="*/ 962596 h 5346555"/>
              <a:gd name="connsiteX7" fmla="*/ 2517263 w 5803769"/>
              <a:gd name="connsiteY7" fmla="*/ 0 h 534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3769" h="5346555">
                <a:moveTo>
                  <a:pt x="2517263" y="0"/>
                </a:moveTo>
                <a:cubicBezTo>
                  <a:pt x="4332350" y="0"/>
                  <a:pt x="5803769" y="1471419"/>
                  <a:pt x="5803769" y="3286506"/>
                </a:cubicBezTo>
                <a:cubicBezTo>
                  <a:pt x="5803769" y="3967164"/>
                  <a:pt x="5596851" y="4599493"/>
                  <a:pt x="5242486" y="5124023"/>
                </a:cubicBezTo>
                <a:lnTo>
                  <a:pt x="5076079" y="5346555"/>
                </a:lnTo>
                <a:lnTo>
                  <a:pt x="0" y="5346555"/>
                </a:lnTo>
                <a:lnTo>
                  <a:pt x="0" y="1175337"/>
                </a:lnTo>
                <a:lnTo>
                  <a:pt x="193353" y="962596"/>
                </a:lnTo>
                <a:cubicBezTo>
                  <a:pt x="788093" y="367855"/>
                  <a:pt x="1609720" y="0"/>
                  <a:pt x="2517263" y="0"/>
                </a:cubicBezTo>
                <a:close/>
              </a:path>
            </a:pathLst>
          </a:custGeom>
          <a:solidFill>
            <a:schemeClr val="bg1">
              <a:lumMod val="85000"/>
            </a:schemeClr>
          </a:solidFill>
        </p:spPr>
        <p:txBody>
          <a:bodyPr wrap="square" lIns="144000" tIns="144000" rIns="144000" bIns="144000">
            <a:noAutofit/>
          </a:bodyPr>
          <a:lstStyle>
            <a:lvl1pPr marL="0" indent="0">
              <a:buNone/>
              <a:defRPr/>
            </a:lvl1pPr>
          </a:lstStyle>
          <a:p>
            <a:r>
              <a:rPr lang="en-US" noProof="0" dirty="0"/>
              <a:t>Picture</a:t>
            </a:r>
          </a:p>
        </p:txBody>
      </p:sp>
      <p:sp>
        <p:nvSpPr>
          <p:cNvPr id="2" name="Titel"/>
          <p:cNvSpPr>
            <a:spLocks noGrp="1"/>
          </p:cNvSpPr>
          <p:nvPr>
            <p:ph type="title" hasCustomPrompt="1"/>
          </p:nvPr>
        </p:nvSpPr>
        <p:spPr bwMode="gray"/>
        <p:txBody>
          <a:bodyPr/>
          <a:lstStyle/>
          <a:p>
            <a:r>
              <a:rPr lang="en-US" noProof="0"/>
              <a:t>Click to edit Master title style</a:t>
            </a:r>
          </a:p>
        </p:txBody>
      </p:sp>
      <p:sp>
        <p:nvSpPr>
          <p:cNvPr id="7" name="Untertitel"/>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noProof="0"/>
              <a:t>Enter your subtitle here</a:t>
            </a:r>
          </a:p>
        </p:txBody>
      </p:sp>
      <p:sp>
        <p:nvSpPr>
          <p:cNvPr id="4" name="Fußzeile"/>
          <p:cNvSpPr>
            <a:spLocks noGrp="1"/>
          </p:cNvSpPr>
          <p:nvPr>
            <p:ph type="ftr" sz="quarter" idx="11"/>
          </p:nvPr>
        </p:nvSpPr>
        <p:spPr bwMode="gray"/>
        <p:txBody>
          <a:bodyPr/>
          <a:lstStyle/>
          <a:p>
            <a:r>
              <a:rPr lang="en-US" noProof="0" dirty="0"/>
              <a:t>Presentation Title</a:t>
            </a:r>
          </a:p>
        </p:txBody>
      </p:sp>
      <p:sp>
        <p:nvSpPr>
          <p:cNvPr id="5" name="Foliennummer"/>
          <p:cNvSpPr>
            <a:spLocks noGrp="1"/>
          </p:cNvSpPr>
          <p:nvPr>
            <p:ph type="sldNum" sz="quarter" idx="12"/>
          </p:nvPr>
        </p:nvSpPr>
        <p:spPr bwMode="gray"/>
        <p:txBody>
          <a:bodyPr/>
          <a:lstStyle/>
          <a:p>
            <a:fld id="{02CEFE82-39F2-4F47-8A0C-D5AB3496FA5C}" type="slidenum">
              <a:rPr lang="en-US" noProof="0" smtClean="0"/>
              <a:t>‹#›</a:t>
            </a:fld>
            <a:endParaRPr lang="en-US" noProof="0" dirty="0"/>
          </a:p>
        </p:txBody>
      </p:sp>
      <p:sp>
        <p:nvSpPr>
          <p:cNvPr id="6" name="Date">
            <a:extLst>
              <a:ext uri="{FF2B5EF4-FFF2-40B4-BE49-F238E27FC236}">
                <a16:creationId xmlns:a16="http://schemas.microsoft.com/office/drawing/2014/main" id="{D5CEC12E-FDFD-B64E-74B8-4C5DAB36A858}"/>
              </a:ext>
            </a:extLst>
          </p:cNvPr>
          <p:cNvSpPr>
            <a:spLocks noGrp="1"/>
          </p:cNvSpPr>
          <p:nvPr>
            <p:ph type="dt" sz="half" idx="10"/>
          </p:nvPr>
        </p:nvSpPr>
        <p:spPr bwMode="gray">
          <a:xfrm>
            <a:off x="7658197" y="6084000"/>
            <a:ext cx="1080140" cy="360000"/>
          </a:xfrm>
        </p:spPr>
        <p:txBody>
          <a:bodyPr/>
          <a:lstStyle/>
          <a:p>
            <a:fld id="{0E64DD1E-F3A0-4D46-9832-B6BFF08F22C3}" type="datetime1">
              <a:rPr lang="en-US" noProof="0" smtClean="0"/>
              <a:t>6/6/2025</a:t>
            </a:fld>
            <a:endParaRPr lang="en-US" noProof="0" dirty="0"/>
          </a:p>
        </p:txBody>
      </p:sp>
    </p:spTree>
    <p:extLst>
      <p:ext uri="{BB962C8B-B14F-4D97-AF65-F5344CB8AC3E}">
        <p14:creationId xmlns:p14="http://schemas.microsoft.com/office/powerpoint/2010/main" val="84288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Picture"/>
          <p:cNvSpPr>
            <a:spLocks noGrp="1" noChangeAspect="1"/>
          </p:cNvSpPr>
          <p:nvPr>
            <p:ph type="pic" sz="quarter" idx="14" hasCustomPrompt="1"/>
          </p:nvPr>
        </p:nvSpPr>
        <p:spPr bwMode="gray">
          <a:xfrm>
            <a:off x="1" y="0"/>
            <a:ext cx="9144000" cy="68580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9" name="Content"/>
          <p:cNvSpPr>
            <a:spLocks noGrp="1"/>
          </p:cNvSpPr>
          <p:nvPr>
            <p:ph idx="1"/>
          </p:nvPr>
        </p:nvSpPr>
        <p:spPr bwMode="gray">
          <a:xfrm>
            <a:off x="1450089" y="1512000"/>
            <a:ext cx="7288249" cy="4298400"/>
          </a:xfrm>
        </p:spPr>
        <p:txBody>
          <a:bodyPr/>
          <a:lstStyle>
            <a:lvl1pPr marL="0" indent="0">
              <a:buNone/>
              <a:defRPr sz="3000">
                <a:solidFill>
                  <a:schemeClr val="bg1"/>
                </a:solidFill>
              </a:defRPr>
            </a:lvl1pPr>
          </a:lstStyle>
          <a:p>
            <a:pPr lvl="0"/>
            <a:r>
              <a:rPr lang="en-US" dirty="0"/>
              <a:t>Click to edit Master text styles</a:t>
            </a:r>
          </a:p>
        </p:txBody>
      </p:sp>
      <p:sp>
        <p:nvSpPr>
          <p:cNvPr id="5" name="Date"/>
          <p:cNvSpPr>
            <a:spLocks noGrp="1"/>
          </p:cNvSpPr>
          <p:nvPr>
            <p:ph type="dt" sz="half" idx="10"/>
          </p:nvPr>
        </p:nvSpPr>
        <p:spPr bwMode="gray">
          <a:xfrm>
            <a:off x="7658197" y="6084000"/>
            <a:ext cx="1080140" cy="360000"/>
          </a:xfrm>
        </p:spPr>
        <p:txBody>
          <a:bodyPr/>
          <a:lstStyle/>
          <a:p>
            <a:fld id="{0E64DD1E-F3A0-4D46-9832-B6BFF08F22C3}" type="datetime1">
              <a:rPr lang="en-US" smtClean="0"/>
              <a:t>6/6/2025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Tree>
    <p:extLst>
      <p:ext uri="{BB962C8B-B14F-4D97-AF65-F5344CB8AC3E}">
        <p14:creationId xmlns:p14="http://schemas.microsoft.com/office/powerpoint/2010/main" val="370589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1_CD-TEXT &amp; IMAGE">
    <p:spTree>
      <p:nvGrpSpPr>
        <p:cNvPr id="1" name=""/>
        <p:cNvGrpSpPr/>
        <p:nvPr/>
      </p:nvGrpSpPr>
      <p:grpSpPr>
        <a:xfrm>
          <a:off x="0" y="0"/>
          <a:ext cx="0" cy="0"/>
          <a:chOff x="0" y="0"/>
          <a:chExt cx="0" cy="0"/>
        </a:xfrm>
      </p:grpSpPr>
      <p:sp>
        <p:nvSpPr>
          <p:cNvPr id="8" name="Subline"/>
          <p:cNvSpPr>
            <a:spLocks noGrp="1"/>
          </p:cNvSpPr>
          <p:nvPr>
            <p:ph type="body" sz="quarter" idx="13" hasCustomPrompt="1"/>
          </p:nvPr>
        </p:nvSpPr>
        <p:spPr bwMode="gray">
          <a:xfrm>
            <a:off x="405052" y="972000"/>
            <a:ext cx="8333285" cy="540000"/>
          </a:xfrm>
        </p:spPr>
        <p:txBody>
          <a:bodyPr/>
          <a:lstStyle>
            <a:lvl1pPr marL="0" indent="0">
              <a:buNone/>
              <a:defRPr baseline="0">
                <a:solidFill>
                  <a:srgbClr val="7F7F7F"/>
                </a:solidFill>
              </a:defRPr>
            </a:lvl1pPr>
          </a:lstStyle>
          <a:p>
            <a:pPr lvl="0"/>
            <a:r>
              <a:rPr lang="en-US" noProof="0"/>
              <a:t>Enter your subtitle here</a:t>
            </a:r>
          </a:p>
        </p:txBody>
      </p:sp>
      <p:sp>
        <p:nvSpPr>
          <p:cNvPr id="24" name="Text 1"/>
          <p:cNvSpPr>
            <a:spLocks noGrp="1"/>
          </p:cNvSpPr>
          <p:nvPr>
            <p:ph type="body" sz="quarter" idx="43" hasCustomPrompt="1"/>
          </p:nvPr>
        </p:nvSpPr>
        <p:spPr bwMode="gray">
          <a:xfrm>
            <a:off x="405053" y="1512000"/>
            <a:ext cx="2003661" cy="1933200"/>
          </a:xfrm>
        </p:spPr>
        <p:txBody>
          <a:bodyPr lIns="0" rIns="0" anchor="ctr"/>
          <a:lstStyle>
            <a:lvl1pPr marL="0" indent="0" algn="r">
              <a:buNone/>
              <a:defRPr/>
            </a:lvl1pPr>
          </a:lstStyle>
          <a:p>
            <a:pPr lvl="0"/>
            <a:r>
              <a:rPr lang="en-US" noProof="0"/>
              <a:t>Click to edit Master text styles</a:t>
            </a:r>
          </a:p>
        </p:txBody>
      </p:sp>
      <p:cxnSp>
        <p:nvCxnSpPr>
          <p:cNvPr id="27" name="Line"/>
          <p:cNvCxnSpPr/>
          <p:nvPr userDrawn="1"/>
        </p:nvCxnSpPr>
        <p:spPr bwMode="gray">
          <a:xfrm>
            <a:off x="2608541" y="2478600"/>
            <a:ext cx="351046" cy="0"/>
          </a:xfrm>
          <a:prstGeom prst="line">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11" name="Rectangle 1"/>
          <p:cNvSpPr>
            <a:spLocks noChangeAspect="1"/>
          </p:cNvSpPr>
          <p:nvPr userDrawn="1"/>
        </p:nvSpPr>
        <p:spPr bwMode="gray">
          <a:xfrm>
            <a:off x="2959586" y="1512000"/>
            <a:ext cx="1450089" cy="1933200"/>
          </a:xfrm>
          <a:prstGeom prst="rect">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lnSpc>
                <a:spcPct val="90000"/>
              </a:lnSpc>
              <a:spcAft>
                <a:spcPts val="750"/>
              </a:spcAft>
            </a:pPr>
            <a:endParaRPr lang="en-US" sz="1350" noProof="0" dirty="0"/>
          </a:p>
        </p:txBody>
      </p:sp>
      <p:sp>
        <p:nvSpPr>
          <p:cNvPr id="37" name="Picture 1"/>
          <p:cNvSpPr>
            <a:spLocks noGrp="1" noChangeAspect="1"/>
          </p:cNvSpPr>
          <p:nvPr>
            <p:ph type="pic" sz="quarter" idx="34" hasCustomPrompt="1"/>
          </p:nvPr>
        </p:nvSpPr>
        <p:spPr bwMode="gray">
          <a:xfrm>
            <a:off x="3040596" y="1620000"/>
            <a:ext cx="1288068" cy="1717200"/>
          </a:xfrm>
          <a:prstGeom prst="rect">
            <a:avLst/>
          </a:prstGeom>
          <a:solidFill>
            <a:schemeClr val="bg1">
              <a:lumMod val="85000"/>
            </a:schemeClr>
          </a:solidFill>
        </p:spPr>
        <p:txBody>
          <a:bodyPr lIns="144000" tIns="144000" rIns="144000" bIns="144000" anchor="ctr"/>
          <a:lstStyle>
            <a:lvl1pPr marL="0" indent="0" algn="ctr">
              <a:buNone/>
              <a:defRPr/>
            </a:lvl1pPr>
          </a:lstStyle>
          <a:p>
            <a:r>
              <a:rPr lang="en-US" noProof="0" dirty="0"/>
              <a:t>Picture</a:t>
            </a:r>
          </a:p>
        </p:txBody>
      </p:sp>
      <p:sp>
        <p:nvSpPr>
          <p:cNvPr id="25" name="Text 2"/>
          <p:cNvSpPr>
            <a:spLocks noGrp="1"/>
          </p:cNvSpPr>
          <p:nvPr>
            <p:ph type="body" sz="quarter" idx="44" hasCustomPrompt="1"/>
          </p:nvPr>
        </p:nvSpPr>
        <p:spPr bwMode="gray">
          <a:xfrm>
            <a:off x="6734677" y="1512000"/>
            <a:ext cx="2003661" cy="1933200"/>
          </a:xfrm>
        </p:spPr>
        <p:txBody>
          <a:bodyPr lIns="0" rIns="0" anchor="ctr"/>
          <a:lstStyle>
            <a:lvl1pPr marL="0" indent="0">
              <a:buNone/>
              <a:defRPr/>
            </a:lvl1pPr>
          </a:lstStyle>
          <a:p>
            <a:pPr lvl="0"/>
            <a:r>
              <a:rPr lang="en-US" noProof="0"/>
              <a:t>Click to edit Master text styles</a:t>
            </a:r>
          </a:p>
        </p:txBody>
      </p:sp>
      <p:cxnSp>
        <p:nvCxnSpPr>
          <p:cNvPr id="48" name="Line"/>
          <p:cNvCxnSpPr/>
          <p:nvPr userDrawn="1"/>
        </p:nvCxnSpPr>
        <p:spPr bwMode="gray">
          <a:xfrm>
            <a:off x="6183806" y="2478600"/>
            <a:ext cx="351046" cy="0"/>
          </a:xfrm>
          <a:prstGeom prst="line">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44" name="Rectangle 2"/>
          <p:cNvSpPr>
            <a:spLocks noChangeAspect="1"/>
          </p:cNvSpPr>
          <p:nvPr userDrawn="1"/>
        </p:nvSpPr>
        <p:spPr bwMode="gray">
          <a:xfrm>
            <a:off x="4733717" y="1512000"/>
            <a:ext cx="1450089" cy="1933200"/>
          </a:xfrm>
          <a:prstGeom prst="rect">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lnSpc>
                <a:spcPct val="90000"/>
              </a:lnSpc>
              <a:spcAft>
                <a:spcPts val="750"/>
              </a:spcAft>
            </a:pPr>
            <a:endParaRPr lang="en-US" sz="1350" noProof="0" dirty="0"/>
          </a:p>
        </p:txBody>
      </p:sp>
      <p:sp>
        <p:nvSpPr>
          <p:cNvPr id="46" name="Picture 2"/>
          <p:cNvSpPr>
            <a:spLocks noGrp="1" noChangeAspect="1"/>
          </p:cNvSpPr>
          <p:nvPr>
            <p:ph type="pic" sz="quarter" idx="38" hasCustomPrompt="1"/>
          </p:nvPr>
        </p:nvSpPr>
        <p:spPr bwMode="gray">
          <a:xfrm>
            <a:off x="4814727" y="1620000"/>
            <a:ext cx="1288068" cy="1717200"/>
          </a:xfrm>
          <a:prstGeom prst="rect">
            <a:avLst/>
          </a:prstGeom>
          <a:solidFill>
            <a:schemeClr val="bg1">
              <a:lumMod val="85000"/>
            </a:schemeClr>
          </a:solidFill>
        </p:spPr>
        <p:txBody>
          <a:bodyPr lIns="144000" tIns="144000" rIns="144000" bIns="144000" anchor="ctr"/>
          <a:lstStyle>
            <a:lvl1pPr marL="0" indent="0" algn="ctr">
              <a:buNone/>
              <a:defRPr/>
            </a:lvl1pPr>
          </a:lstStyle>
          <a:p>
            <a:r>
              <a:rPr lang="en-US" noProof="0" dirty="0"/>
              <a:t>Picture</a:t>
            </a:r>
          </a:p>
        </p:txBody>
      </p:sp>
      <p:sp>
        <p:nvSpPr>
          <p:cNvPr id="28" name="Text 3"/>
          <p:cNvSpPr>
            <a:spLocks noGrp="1"/>
          </p:cNvSpPr>
          <p:nvPr>
            <p:ph type="body" sz="quarter" idx="45" hasCustomPrompt="1"/>
          </p:nvPr>
        </p:nvSpPr>
        <p:spPr bwMode="gray">
          <a:xfrm>
            <a:off x="405053" y="3877050"/>
            <a:ext cx="2003661" cy="1933200"/>
          </a:xfrm>
        </p:spPr>
        <p:txBody>
          <a:bodyPr lIns="0" rIns="0" anchor="ctr"/>
          <a:lstStyle>
            <a:lvl1pPr marL="0" indent="0" algn="r">
              <a:buNone/>
              <a:defRPr/>
            </a:lvl1pPr>
          </a:lstStyle>
          <a:p>
            <a:pPr lvl="0"/>
            <a:r>
              <a:rPr lang="en-US" noProof="0"/>
              <a:t>Click to edit Master text styles</a:t>
            </a:r>
          </a:p>
        </p:txBody>
      </p:sp>
      <p:cxnSp>
        <p:nvCxnSpPr>
          <p:cNvPr id="63" name="Line"/>
          <p:cNvCxnSpPr/>
          <p:nvPr userDrawn="1"/>
        </p:nvCxnSpPr>
        <p:spPr bwMode="gray">
          <a:xfrm>
            <a:off x="2608541" y="4843650"/>
            <a:ext cx="351046" cy="0"/>
          </a:xfrm>
          <a:prstGeom prst="line">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60" name="Rectangle 3"/>
          <p:cNvSpPr>
            <a:spLocks noChangeAspect="1"/>
          </p:cNvSpPr>
          <p:nvPr userDrawn="1"/>
        </p:nvSpPr>
        <p:spPr bwMode="gray">
          <a:xfrm>
            <a:off x="2959586" y="3877050"/>
            <a:ext cx="1450089" cy="1933200"/>
          </a:xfrm>
          <a:prstGeom prst="rect">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lnSpc>
                <a:spcPct val="90000"/>
              </a:lnSpc>
              <a:spcAft>
                <a:spcPts val="750"/>
              </a:spcAft>
            </a:pPr>
            <a:endParaRPr lang="en-US" sz="1350" noProof="0" dirty="0"/>
          </a:p>
        </p:txBody>
      </p:sp>
      <p:sp>
        <p:nvSpPr>
          <p:cNvPr id="61" name="Picture 3"/>
          <p:cNvSpPr>
            <a:spLocks noGrp="1" noChangeAspect="1"/>
          </p:cNvSpPr>
          <p:nvPr>
            <p:ph type="pic" sz="quarter" idx="42" hasCustomPrompt="1"/>
          </p:nvPr>
        </p:nvSpPr>
        <p:spPr bwMode="gray">
          <a:xfrm>
            <a:off x="3040596" y="3985050"/>
            <a:ext cx="1288068" cy="1717200"/>
          </a:xfrm>
          <a:prstGeom prst="rect">
            <a:avLst/>
          </a:prstGeom>
          <a:solidFill>
            <a:schemeClr val="bg1">
              <a:lumMod val="85000"/>
            </a:schemeClr>
          </a:solidFill>
        </p:spPr>
        <p:txBody>
          <a:bodyPr lIns="144000" tIns="144000" rIns="144000" bIns="144000" anchor="ctr"/>
          <a:lstStyle>
            <a:lvl1pPr marL="0" indent="0" algn="ctr">
              <a:buNone/>
              <a:defRPr/>
            </a:lvl1pPr>
          </a:lstStyle>
          <a:p>
            <a:r>
              <a:rPr lang="en-US" noProof="0" dirty="0"/>
              <a:t>Picture</a:t>
            </a:r>
          </a:p>
        </p:txBody>
      </p:sp>
      <p:sp>
        <p:nvSpPr>
          <p:cNvPr id="29" name="Text 4"/>
          <p:cNvSpPr>
            <a:spLocks noGrp="1"/>
          </p:cNvSpPr>
          <p:nvPr>
            <p:ph type="body" sz="quarter" idx="46" hasCustomPrompt="1"/>
          </p:nvPr>
        </p:nvSpPr>
        <p:spPr bwMode="gray">
          <a:xfrm>
            <a:off x="6734677" y="3877050"/>
            <a:ext cx="2003661" cy="1933200"/>
          </a:xfrm>
        </p:spPr>
        <p:txBody>
          <a:bodyPr lIns="0" rIns="0" anchor="ctr"/>
          <a:lstStyle>
            <a:lvl1pPr marL="0" indent="0">
              <a:buNone/>
              <a:defRPr/>
            </a:lvl1pPr>
          </a:lstStyle>
          <a:p>
            <a:pPr lvl="0"/>
            <a:r>
              <a:rPr lang="en-US" noProof="0"/>
              <a:t>Click to edit Master text styles</a:t>
            </a:r>
          </a:p>
        </p:txBody>
      </p:sp>
      <p:cxnSp>
        <p:nvCxnSpPr>
          <p:cNvPr id="59" name="Line"/>
          <p:cNvCxnSpPr/>
          <p:nvPr userDrawn="1"/>
        </p:nvCxnSpPr>
        <p:spPr bwMode="gray">
          <a:xfrm>
            <a:off x="6183806" y="4843650"/>
            <a:ext cx="351046" cy="0"/>
          </a:xfrm>
          <a:prstGeom prst="line">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56" name="Rectangle 4"/>
          <p:cNvSpPr>
            <a:spLocks noChangeAspect="1"/>
          </p:cNvSpPr>
          <p:nvPr userDrawn="1"/>
        </p:nvSpPr>
        <p:spPr bwMode="gray">
          <a:xfrm>
            <a:off x="4733717" y="3877050"/>
            <a:ext cx="1450089" cy="1933200"/>
          </a:xfrm>
          <a:prstGeom prst="rect">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lnSpc>
                <a:spcPct val="90000"/>
              </a:lnSpc>
              <a:spcAft>
                <a:spcPts val="750"/>
              </a:spcAft>
            </a:pPr>
            <a:endParaRPr lang="en-US" sz="1350" noProof="0" dirty="0"/>
          </a:p>
        </p:txBody>
      </p:sp>
      <p:sp>
        <p:nvSpPr>
          <p:cNvPr id="57" name="Picture 4"/>
          <p:cNvSpPr>
            <a:spLocks noGrp="1" noChangeAspect="1"/>
          </p:cNvSpPr>
          <p:nvPr>
            <p:ph type="pic" sz="quarter" idx="40" hasCustomPrompt="1"/>
          </p:nvPr>
        </p:nvSpPr>
        <p:spPr bwMode="gray">
          <a:xfrm>
            <a:off x="4814727" y="3985050"/>
            <a:ext cx="1288068" cy="1717200"/>
          </a:xfrm>
          <a:prstGeom prst="rect">
            <a:avLst/>
          </a:prstGeom>
          <a:solidFill>
            <a:schemeClr val="bg1">
              <a:lumMod val="85000"/>
            </a:schemeClr>
          </a:solidFill>
        </p:spPr>
        <p:txBody>
          <a:bodyPr lIns="144000" tIns="144000" rIns="144000" bIns="144000" anchor="ctr"/>
          <a:lstStyle>
            <a:lvl1pPr marL="0" indent="0" algn="ctr">
              <a:buNone/>
              <a:defRPr/>
            </a:lvl1pPr>
          </a:lstStyle>
          <a:p>
            <a:r>
              <a:rPr lang="en-US" noProof="0" dirty="0"/>
              <a:t>Picture</a:t>
            </a:r>
          </a:p>
        </p:txBody>
      </p:sp>
      <p:sp>
        <p:nvSpPr>
          <p:cNvPr id="6" name="Footer"/>
          <p:cNvSpPr>
            <a:spLocks noGrp="1"/>
          </p:cNvSpPr>
          <p:nvPr>
            <p:ph type="ftr" sz="quarter" idx="11"/>
          </p:nvPr>
        </p:nvSpPr>
        <p:spPr bwMode="gray"/>
        <p:txBody>
          <a:bodyPr/>
          <a:lstStyle/>
          <a:p>
            <a:r>
              <a:rPr lang="en-US" noProof="0"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noProof="0" smtClean="0"/>
              <a:t>‹#›</a:t>
            </a:fld>
            <a:endParaRPr lang="en-US" noProof="0" dirty="0"/>
          </a:p>
        </p:txBody>
      </p:sp>
      <p:sp>
        <p:nvSpPr>
          <p:cNvPr id="3" name="Titel 2">
            <a:extLst>
              <a:ext uri="{FF2B5EF4-FFF2-40B4-BE49-F238E27FC236}">
                <a16:creationId xmlns:a16="http://schemas.microsoft.com/office/drawing/2014/main" id="{7B1F179B-99E4-5E25-379C-EADA5B5321BE}"/>
              </a:ext>
            </a:extLst>
          </p:cNvPr>
          <p:cNvSpPr>
            <a:spLocks noGrp="1"/>
          </p:cNvSpPr>
          <p:nvPr>
            <p:ph type="title" hasCustomPrompt="1"/>
          </p:nvPr>
        </p:nvSpPr>
        <p:spPr bwMode="gray"/>
        <p:txBody>
          <a:bodyPr/>
          <a:lstStyle/>
          <a:p>
            <a:r>
              <a:rPr lang="en-US" noProof="0"/>
              <a:t>Click to edit Master title style</a:t>
            </a:r>
          </a:p>
        </p:txBody>
      </p:sp>
      <p:sp>
        <p:nvSpPr>
          <p:cNvPr id="2" name="Date">
            <a:extLst>
              <a:ext uri="{FF2B5EF4-FFF2-40B4-BE49-F238E27FC236}">
                <a16:creationId xmlns:a16="http://schemas.microsoft.com/office/drawing/2014/main" id="{3A1D23FF-496D-CFB5-B00F-28D72697356F}"/>
              </a:ext>
            </a:extLst>
          </p:cNvPr>
          <p:cNvSpPr>
            <a:spLocks noGrp="1"/>
          </p:cNvSpPr>
          <p:nvPr>
            <p:ph type="dt" sz="half" idx="10"/>
          </p:nvPr>
        </p:nvSpPr>
        <p:spPr bwMode="gray">
          <a:xfrm>
            <a:off x="7658197" y="6084000"/>
            <a:ext cx="1080140" cy="360000"/>
          </a:xfrm>
        </p:spPr>
        <p:txBody>
          <a:bodyPr/>
          <a:lstStyle/>
          <a:p>
            <a:fld id="{0E64DD1E-F3A0-4D46-9832-B6BFF08F22C3}" type="datetime1">
              <a:rPr lang="en-US" noProof="0" smtClean="0"/>
              <a:t>6/6/2025</a:t>
            </a:fld>
            <a:endParaRPr lang="en-US" noProof="0" dirty="0"/>
          </a:p>
        </p:txBody>
      </p:sp>
    </p:spTree>
    <p:extLst>
      <p:ext uri="{BB962C8B-B14F-4D97-AF65-F5344CB8AC3E}">
        <p14:creationId xmlns:p14="http://schemas.microsoft.com/office/powerpoint/2010/main" val="68865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01_RECOMMENDATION">
    <p:bg bwMode="gray">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1" name="Bild 1">
            <a:extLst>
              <a:ext uri="{FF2B5EF4-FFF2-40B4-BE49-F238E27FC236}">
                <a16:creationId xmlns:a16="http://schemas.microsoft.com/office/drawing/2014/main" id="{FDBAC1D6-F982-4CB7-A3BF-76A69CAA15BF}"/>
              </a:ext>
            </a:extLst>
          </p:cNvPr>
          <p:cNvSpPr>
            <a:spLocks noGrp="1" noChangeAspect="1"/>
          </p:cNvSpPr>
          <p:nvPr>
            <p:ph type="pic" sz="quarter" idx="17" hasCustomPrompt="1"/>
          </p:nvPr>
        </p:nvSpPr>
        <p:spPr bwMode="gray">
          <a:xfrm>
            <a:off x="405052" y="2095200"/>
            <a:ext cx="2700352" cy="2026800"/>
          </a:xfrm>
          <a:solidFill>
            <a:schemeClr val="bg1">
              <a:lumMod val="85000"/>
            </a:schemeClr>
          </a:solidFill>
        </p:spPr>
        <p:txBody>
          <a:bodyPr lIns="144000" tIns="144000" rIns="144000" bIns="144000"/>
          <a:lstStyle>
            <a:lvl1pPr marL="0" indent="0">
              <a:buNone/>
              <a:defRPr/>
            </a:lvl1pPr>
          </a:lstStyle>
          <a:p>
            <a:r>
              <a:rPr lang="en-US" noProof="0" dirty="0"/>
              <a:t>Picture</a:t>
            </a:r>
          </a:p>
        </p:txBody>
      </p:sp>
      <p:sp>
        <p:nvSpPr>
          <p:cNvPr id="22" name="Text 1">
            <a:extLst>
              <a:ext uri="{FF2B5EF4-FFF2-40B4-BE49-F238E27FC236}">
                <a16:creationId xmlns:a16="http://schemas.microsoft.com/office/drawing/2014/main" id="{CB682352-50EC-4DA2-AAF5-80ED0B0DB5D3}"/>
              </a:ext>
            </a:extLst>
          </p:cNvPr>
          <p:cNvSpPr>
            <a:spLocks noGrp="1"/>
          </p:cNvSpPr>
          <p:nvPr>
            <p:ph type="body" sz="quarter" idx="13" hasCustomPrompt="1"/>
          </p:nvPr>
        </p:nvSpPr>
        <p:spPr bwMode="gray">
          <a:xfrm>
            <a:off x="405053" y="4320000"/>
            <a:ext cx="2700351" cy="540000"/>
          </a:xfrm>
        </p:spPr>
        <p:txBody>
          <a:bodyPr/>
          <a:lstStyle>
            <a:lvl1pPr marL="0" indent="0" algn="l" defTabSz="685800" rtl="0" eaLnBrk="1" latinLnBrk="0" hangingPunct="1">
              <a:lnSpc>
                <a:spcPct val="90000"/>
              </a:lnSpc>
              <a:spcAft>
                <a:spcPts val="750"/>
              </a:spcAft>
              <a:buNone/>
              <a:defRPr lang="de-DE" sz="1050" u="sng" kern="1200" dirty="0" smtClean="0">
                <a:solidFill>
                  <a:schemeClr val="bg1"/>
                </a:solidFill>
                <a:latin typeface="+mn-lt"/>
                <a:ea typeface="+mn-ea"/>
                <a:cs typeface="+mn-cs"/>
              </a:defRPr>
            </a:lvl1pPr>
            <a:lvl2pPr marL="0" algn="l" defTabSz="685800" rtl="0" eaLnBrk="1" latinLnBrk="0" hangingPunct="1">
              <a:lnSpc>
                <a:spcPct val="90000"/>
              </a:lnSpc>
              <a:spcAft>
                <a:spcPts val="750"/>
              </a:spcAft>
              <a:defRPr lang="de-DE" sz="1050" u="sng" kern="1200" dirty="0" smtClean="0">
                <a:solidFill>
                  <a:schemeClr val="bg1"/>
                </a:solidFill>
                <a:latin typeface="+mn-lt"/>
                <a:ea typeface="+mn-ea"/>
                <a:cs typeface="+mn-cs"/>
              </a:defRPr>
            </a:lvl2pPr>
            <a:lvl5pPr marL="1147577" indent="0">
              <a:buNone/>
              <a:defRPr/>
            </a:lvl5pPr>
          </a:lstStyle>
          <a:p>
            <a:pPr lvl="0"/>
            <a:r>
              <a:rPr lang="en-US" noProof="0"/>
              <a:t>Click to edit Master text styles</a:t>
            </a:r>
          </a:p>
        </p:txBody>
      </p:sp>
      <p:sp>
        <p:nvSpPr>
          <p:cNvPr id="34" name="Bild 2">
            <a:extLst>
              <a:ext uri="{FF2B5EF4-FFF2-40B4-BE49-F238E27FC236}">
                <a16:creationId xmlns:a16="http://schemas.microsoft.com/office/drawing/2014/main" id="{3CFF6691-0D52-449F-B228-82F79CDD7BA1}"/>
              </a:ext>
            </a:extLst>
          </p:cNvPr>
          <p:cNvSpPr>
            <a:spLocks noGrp="1" noChangeAspect="1"/>
          </p:cNvSpPr>
          <p:nvPr>
            <p:ph type="pic" sz="quarter" idx="18" hasCustomPrompt="1"/>
          </p:nvPr>
        </p:nvSpPr>
        <p:spPr bwMode="gray">
          <a:xfrm>
            <a:off x="3221824" y="2095200"/>
            <a:ext cx="2700352" cy="2026800"/>
          </a:xfrm>
          <a:solidFill>
            <a:schemeClr val="bg1">
              <a:lumMod val="85000"/>
            </a:schemeClr>
          </a:solidFill>
        </p:spPr>
        <p:txBody>
          <a:bodyPr lIns="144000" tIns="144000" rIns="144000" bIns="144000"/>
          <a:lstStyle>
            <a:lvl1pPr marL="0" indent="0">
              <a:buNone/>
              <a:defRPr/>
            </a:lvl1pPr>
          </a:lstStyle>
          <a:p>
            <a:r>
              <a:rPr lang="en-US" noProof="0" dirty="0"/>
              <a:t>Picture</a:t>
            </a:r>
          </a:p>
        </p:txBody>
      </p:sp>
      <p:sp>
        <p:nvSpPr>
          <p:cNvPr id="23" name="Text 2">
            <a:extLst>
              <a:ext uri="{FF2B5EF4-FFF2-40B4-BE49-F238E27FC236}">
                <a16:creationId xmlns:a16="http://schemas.microsoft.com/office/drawing/2014/main" id="{9428620A-732F-48B6-8A2C-A7657453B5F8}"/>
              </a:ext>
            </a:extLst>
          </p:cNvPr>
          <p:cNvSpPr>
            <a:spLocks noGrp="1"/>
          </p:cNvSpPr>
          <p:nvPr>
            <p:ph type="body" sz="quarter" idx="14" hasCustomPrompt="1"/>
          </p:nvPr>
        </p:nvSpPr>
        <p:spPr bwMode="gray">
          <a:xfrm>
            <a:off x="3221520" y="4320000"/>
            <a:ext cx="2700351" cy="540000"/>
          </a:xfrm>
        </p:spPr>
        <p:txBody>
          <a:bodyPr/>
          <a:lstStyle>
            <a:lvl1pPr marL="0" indent="0" algn="l" defTabSz="685800" rtl="0" eaLnBrk="1" latinLnBrk="0" hangingPunct="1">
              <a:lnSpc>
                <a:spcPct val="90000"/>
              </a:lnSpc>
              <a:spcAft>
                <a:spcPts val="750"/>
              </a:spcAft>
              <a:buNone/>
              <a:defRPr lang="de-DE" sz="1050" u="sng" kern="1200" dirty="0" smtClean="0">
                <a:solidFill>
                  <a:schemeClr val="bg1"/>
                </a:solidFill>
                <a:latin typeface="+mn-lt"/>
                <a:ea typeface="+mn-ea"/>
                <a:cs typeface="+mn-cs"/>
              </a:defRPr>
            </a:lvl1pPr>
            <a:lvl2pPr marL="0" algn="l" defTabSz="685800" rtl="0" eaLnBrk="1" latinLnBrk="0" hangingPunct="1">
              <a:lnSpc>
                <a:spcPct val="90000"/>
              </a:lnSpc>
              <a:spcAft>
                <a:spcPts val="750"/>
              </a:spcAft>
              <a:defRPr lang="de-DE" sz="1050" u="sng" kern="1200" dirty="0" smtClean="0">
                <a:solidFill>
                  <a:schemeClr val="bg1"/>
                </a:solidFill>
                <a:latin typeface="+mn-lt"/>
                <a:ea typeface="+mn-ea"/>
                <a:cs typeface="+mn-cs"/>
              </a:defRPr>
            </a:lvl2pPr>
            <a:lvl5pPr marL="1147577" indent="0">
              <a:buNone/>
              <a:defRPr/>
            </a:lvl5pPr>
          </a:lstStyle>
          <a:p>
            <a:pPr lvl="0"/>
            <a:r>
              <a:rPr lang="en-US" noProof="0"/>
              <a:t>Click to edit Master text styles</a:t>
            </a:r>
          </a:p>
        </p:txBody>
      </p:sp>
      <p:sp>
        <p:nvSpPr>
          <p:cNvPr id="35" name="Bild 3">
            <a:extLst>
              <a:ext uri="{FF2B5EF4-FFF2-40B4-BE49-F238E27FC236}">
                <a16:creationId xmlns:a16="http://schemas.microsoft.com/office/drawing/2014/main" id="{F3B54565-3EA0-4861-8CD0-BA8870C0786E}"/>
              </a:ext>
            </a:extLst>
          </p:cNvPr>
          <p:cNvSpPr>
            <a:spLocks noGrp="1" noChangeAspect="1"/>
          </p:cNvSpPr>
          <p:nvPr>
            <p:ph type="pic" sz="quarter" idx="19" hasCustomPrompt="1"/>
          </p:nvPr>
        </p:nvSpPr>
        <p:spPr bwMode="gray">
          <a:xfrm>
            <a:off x="6037987" y="2095200"/>
            <a:ext cx="2700352" cy="2026800"/>
          </a:xfrm>
          <a:solidFill>
            <a:schemeClr val="bg1">
              <a:lumMod val="85000"/>
            </a:schemeClr>
          </a:solidFill>
        </p:spPr>
        <p:txBody>
          <a:bodyPr lIns="144000" tIns="144000" rIns="144000" bIns="144000"/>
          <a:lstStyle>
            <a:lvl1pPr marL="0" indent="0">
              <a:buNone/>
              <a:defRPr/>
            </a:lvl1pPr>
          </a:lstStyle>
          <a:p>
            <a:r>
              <a:rPr lang="en-US" noProof="0" dirty="0"/>
              <a:t>Picture</a:t>
            </a:r>
          </a:p>
        </p:txBody>
      </p:sp>
      <p:sp>
        <p:nvSpPr>
          <p:cNvPr id="24" name="Text 3">
            <a:extLst>
              <a:ext uri="{FF2B5EF4-FFF2-40B4-BE49-F238E27FC236}">
                <a16:creationId xmlns:a16="http://schemas.microsoft.com/office/drawing/2014/main" id="{2A5B4010-D1EF-4D1C-B59D-F4E11D95168E}"/>
              </a:ext>
            </a:extLst>
          </p:cNvPr>
          <p:cNvSpPr>
            <a:spLocks noGrp="1"/>
          </p:cNvSpPr>
          <p:nvPr>
            <p:ph type="body" sz="quarter" idx="15" hasCustomPrompt="1"/>
          </p:nvPr>
        </p:nvSpPr>
        <p:spPr bwMode="gray">
          <a:xfrm>
            <a:off x="6037987" y="4320000"/>
            <a:ext cx="2700351" cy="540000"/>
          </a:xfrm>
        </p:spPr>
        <p:txBody>
          <a:bodyPr/>
          <a:lstStyle>
            <a:lvl1pPr marL="0" indent="0" algn="l" defTabSz="685800" rtl="0" eaLnBrk="1" latinLnBrk="0" hangingPunct="1">
              <a:lnSpc>
                <a:spcPct val="90000"/>
              </a:lnSpc>
              <a:spcAft>
                <a:spcPts val="750"/>
              </a:spcAft>
              <a:buNone/>
              <a:defRPr lang="de-DE" sz="1050" u="sng" kern="1200" dirty="0" smtClean="0">
                <a:solidFill>
                  <a:schemeClr val="bg1"/>
                </a:solidFill>
                <a:latin typeface="+mn-lt"/>
                <a:ea typeface="+mn-ea"/>
                <a:cs typeface="+mn-cs"/>
              </a:defRPr>
            </a:lvl1pPr>
            <a:lvl2pPr marL="0" algn="l" defTabSz="685800" rtl="0" eaLnBrk="1" latinLnBrk="0" hangingPunct="1">
              <a:lnSpc>
                <a:spcPct val="90000"/>
              </a:lnSpc>
              <a:spcAft>
                <a:spcPts val="750"/>
              </a:spcAft>
              <a:defRPr lang="de-DE" sz="1050" u="sng" kern="1200" dirty="0" smtClean="0">
                <a:solidFill>
                  <a:schemeClr val="bg1"/>
                </a:solidFill>
                <a:latin typeface="+mn-lt"/>
                <a:ea typeface="+mn-ea"/>
                <a:cs typeface="+mn-cs"/>
              </a:defRPr>
            </a:lvl2pPr>
            <a:lvl5pPr marL="1147577" indent="0">
              <a:buNone/>
              <a:defRPr/>
            </a:lvl5pPr>
          </a:lstStyle>
          <a:p>
            <a:pPr lvl="0"/>
            <a:r>
              <a:rPr lang="en-US" noProof="0"/>
              <a:t>Click to edit Master text styles</a:t>
            </a:r>
          </a:p>
        </p:txBody>
      </p:sp>
      <p:sp>
        <p:nvSpPr>
          <p:cNvPr id="3" name="Titel 2">
            <a:extLst>
              <a:ext uri="{FF2B5EF4-FFF2-40B4-BE49-F238E27FC236}">
                <a16:creationId xmlns:a16="http://schemas.microsoft.com/office/drawing/2014/main" id="{CC2EEC5E-C4F4-4A17-A4F7-54E2AF1A7F92}"/>
              </a:ext>
            </a:extLst>
          </p:cNvPr>
          <p:cNvSpPr>
            <a:spLocks noGrp="1"/>
          </p:cNvSpPr>
          <p:nvPr>
            <p:ph type="title" hasCustomPrompt="1"/>
          </p:nvPr>
        </p:nvSpPr>
        <p:spPr bwMode="gray"/>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412344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4C2A7C-C859-4802-A9B5-5D977F195A3E}" type="datetimeFigureOut">
              <a:rPr lang="ro-RO" smtClean="0"/>
              <a:t>06.06.2025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4C2A7C-C859-4802-A9B5-5D977F195A3E}" type="datetimeFigureOut">
              <a:rPr lang="ro-RO" smtClean="0"/>
              <a:t>06.06.2025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4C2A7C-C859-4802-A9B5-5D977F195A3E}" type="datetimeFigureOut">
              <a:rPr lang="ro-RO" smtClean="0"/>
              <a:t>06.06.2025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06.06.2025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06.06.2025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06.06.2025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06.06.2025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bwMode="gray">
          <a:xfrm>
            <a:off x="405002" y="432000"/>
            <a:ext cx="8334951" cy="540000"/>
          </a:xfrm>
          <a:prstGeom prst="rect">
            <a:avLst/>
          </a:prstGeom>
        </p:spPr>
        <p:txBody>
          <a:bodyPr vert="horz" lIns="0" tIns="0" rIns="0" bIns="0" rtlCol="0" anchor="t">
            <a:noAutofit/>
          </a:bodyPr>
          <a:lstStyle/>
          <a:p>
            <a:r>
              <a:rPr lang="en-US" noProof="0" dirty="0"/>
              <a:t>Click to edit Master title style</a:t>
            </a:r>
          </a:p>
        </p:txBody>
      </p:sp>
      <p:sp>
        <p:nvSpPr>
          <p:cNvPr id="3" name="Content"/>
          <p:cNvSpPr>
            <a:spLocks noGrp="1"/>
          </p:cNvSpPr>
          <p:nvPr>
            <p:ph type="body" idx="1"/>
          </p:nvPr>
        </p:nvSpPr>
        <p:spPr bwMode="gray">
          <a:xfrm>
            <a:off x="405053" y="1512000"/>
            <a:ext cx="8334900" cy="4298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2"/>
          </p:nvPr>
        </p:nvSpPr>
        <p:spPr bwMode="gray">
          <a:xfrm>
            <a:off x="7659813" y="6084000"/>
            <a:ext cx="1080140" cy="360000"/>
          </a:xfrm>
          <a:prstGeom prst="rect">
            <a:avLst/>
          </a:prstGeom>
        </p:spPr>
        <p:txBody>
          <a:bodyPr vert="horz" lIns="0" tIns="0" rIns="0" bIns="0" rtlCol="0" anchor="b"/>
          <a:lstStyle>
            <a:lvl1pPr algn="r">
              <a:defRPr sz="900">
                <a:solidFill>
                  <a:schemeClr val="bg1">
                    <a:lumMod val="50000"/>
                  </a:schemeClr>
                </a:solidFill>
              </a:defRPr>
            </a:lvl1pPr>
          </a:lstStyle>
          <a:p>
            <a:fld id="{857C47FA-3FA2-417F-8B4A-F37D51F3C39F}" type="datetime1">
              <a:rPr lang="en-US" smtClean="0"/>
              <a:t>6/6/2025</a:t>
            </a:fld>
            <a:endParaRPr lang="en-US" dirty="0"/>
          </a:p>
        </p:txBody>
      </p:sp>
      <p:sp>
        <p:nvSpPr>
          <p:cNvPr id="5" name="Footer"/>
          <p:cNvSpPr>
            <a:spLocks noGrp="1"/>
          </p:cNvSpPr>
          <p:nvPr>
            <p:ph type="ftr" sz="quarter" idx="3"/>
          </p:nvPr>
        </p:nvSpPr>
        <p:spPr bwMode="gray">
          <a:xfrm>
            <a:off x="2951484" y="6084000"/>
            <a:ext cx="3240422" cy="360000"/>
          </a:xfrm>
          <a:prstGeom prst="rect">
            <a:avLst/>
          </a:prstGeom>
        </p:spPr>
        <p:txBody>
          <a:bodyPr vert="horz" lIns="0" tIns="0" rIns="0" bIns="0" rtlCol="0" anchor="b"/>
          <a:lstStyle>
            <a:lvl1pPr algn="ctr">
              <a:defRPr sz="900">
                <a:solidFill>
                  <a:schemeClr val="bg1">
                    <a:lumMod val="50000"/>
                  </a:schemeClr>
                </a:solidFill>
              </a:defRPr>
            </a:lvl1pPr>
          </a:lstStyle>
          <a:p>
            <a:r>
              <a:rPr lang="en-US" dirty="0"/>
              <a:t>Presentation Title</a:t>
            </a:r>
          </a:p>
        </p:txBody>
      </p:sp>
      <p:sp>
        <p:nvSpPr>
          <p:cNvPr id="6" name="Slide Number"/>
          <p:cNvSpPr>
            <a:spLocks noGrp="1"/>
          </p:cNvSpPr>
          <p:nvPr>
            <p:ph type="sldNum" sz="quarter" idx="4"/>
          </p:nvPr>
        </p:nvSpPr>
        <p:spPr bwMode="gray">
          <a:xfrm>
            <a:off x="405053" y="6084000"/>
            <a:ext cx="675088" cy="360000"/>
          </a:xfrm>
          <a:prstGeom prst="rect">
            <a:avLst/>
          </a:prstGeom>
        </p:spPr>
        <p:txBody>
          <a:bodyPr vert="horz" lIns="0" tIns="0" rIns="0" bIns="0" rtlCol="0" anchor="b"/>
          <a:lstStyle>
            <a:lvl1pPr algn="l">
              <a:defRPr sz="900">
                <a:solidFill>
                  <a:schemeClr val="bg1">
                    <a:lumMod val="50000"/>
                  </a:schemeClr>
                </a:solidFill>
              </a:defRPr>
            </a:lvl1pPr>
          </a:lstStyle>
          <a:p>
            <a:fld id="{02CEFE82-39F2-4F47-8A0C-D5AB3496FA5C}" type="slidenum">
              <a:rPr lang="en-US" smtClean="0"/>
              <a:pPr/>
              <a:t>‹#›</a:t>
            </a:fld>
            <a:endParaRPr lang="en-US" dirty="0"/>
          </a:p>
        </p:txBody>
      </p:sp>
    </p:spTree>
    <p:extLst>
      <p:ext uri="{BB962C8B-B14F-4D97-AF65-F5344CB8AC3E}">
        <p14:creationId xmlns:p14="http://schemas.microsoft.com/office/powerpoint/2010/main" val="11675786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68" rtl="0" eaLnBrk="1" latinLnBrk="0" hangingPunct="1">
        <a:lnSpc>
          <a:spcPct val="90000"/>
        </a:lnSpc>
        <a:spcBef>
          <a:spcPct val="0"/>
        </a:spcBef>
        <a:buNone/>
        <a:defRPr sz="2700" kern="1200" cap="all" baseline="0">
          <a:solidFill>
            <a:schemeClr val="tx1"/>
          </a:solidFill>
          <a:latin typeface="+mj-lt"/>
          <a:ea typeface="+mj-ea"/>
          <a:cs typeface="+mj-cs"/>
        </a:defRPr>
      </a:lvl1pPr>
    </p:titleStyle>
    <p:bodyStyle>
      <a:lvl1pPr marL="202520" indent="-202520" algn="l" defTabSz="685868" rtl="0" eaLnBrk="1" latinLnBrk="0" hangingPunct="1">
        <a:lnSpc>
          <a:spcPct val="90000"/>
        </a:lnSpc>
        <a:spcBef>
          <a:spcPts val="0"/>
        </a:spcBef>
        <a:spcAft>
          <a:spcPts val="750"/>
        </a:spcAft>
        <a:buFont typeface="Wingdings" panose="05000000000000000000" pitchFamily="2" charset="2"/>
        <a:buChar char="§"/>
        <a:defRPr sz="1650" kern="1200">
          <a:solidFill>
            <a:schemeClr val="tx1"/>
          </a:solidFill>
          <a:latin typeface="+mn-lt"/>
          <a:ea typeface="+mn-ea"/>
          <a:cs typeface="+mn-cs"/>
        </a:defRPr>
      </a:lvl1pPr>
      <a:lvl2pPr marL="540054" indent="-202520" algn="l" defTabSz="685868" rtl="0" eaLnBrk="1" latinLnBrk="0" hangingPunct="1">
        <a:lnSpc>
          <a:spcPct val="90000"/>
        </a:lnSpc>
        <a:spcBef>
          <a:spcPts val="0"/>
        </a:spcBef>
        <a:spcAft>
          <a:spcPts val="750"/>
        </a:spcAft>
        <a:buFont typeface="Calibri Light" panose="020F0302020204030204" pitchFamily="34" charset="0"/>
        <a:buChar char="–"/>
        <a:defRPr sz="1500" kern="1200">
          <a:solidFill>
            <a:schemeClr val="tx1"/>
          </a:solidFill>
          <a:latin typeface="+mn-lt"/>
          <a:ea typeface="+mn-ea"/>
          <a:cs typeface="+mn-cs"/>
        </a:defRPr>
      </a:lvl2pPr>
      <a:lvl3pPr marL="810081" indent="-202520" algn="l" defTabSz="685868" rtl="0" eaLnBrk="1" latinLnBrk="0" hangingPunct="1">
        <a:lnSpc>
          <a:spcPct val="90000"/>
        </a:lnSpc>
        <a:spcBef>
          <a:spcPts val="0"/>
        </a:spcBef>
        <a:spcAft>
          <a:spcPts val="750"/>
        </a:spcAft>
        <a:buFont typeface="Calibri Light" panose="020F0302020204030204" pitchFamily="34" charset="0"/>
        <a:buChar char="–"/>
        <a:defRPr sz="1350" kern="1200">
          <a:solidFill>
            <a:schemeClr val="tx1"/>
          </a:solidFill>
          <a:latin typeface="+mn-lt"/>
          <a:ea typeface="+mn-ea"/>
          <a:cs typeface="+mn-cs"/>
        </a:defRPr>
      </a:lvl3pPr>
      <a:lvl4pPr marL="1080108" indent="-202520" algn="l" defTabSz="685868" rtl="0" eaLnBrk="1" latinLnBrk="0" hangingPunct="1">
        <a:lnSpc>
          <a:spcPct val="90000"/>
        </a:lnSpc>
        <a:spcBef>
          <a:spcPts val="0"/>
        </a:spcBef>
        <a:spcAft>
          <a:spcPts val="750"/>
        </a:spcAft>
        <a:buFont typeface="Calibri Light" panose="020F0302020204030204" pitchFamily="34" charset="0"/>
        <a:buChar char="–"/>
        <a:defRPr sz="1200" kern="1200">
          <a:solidFill>
            <a:schemeClr val="tx1"/>
          </a:solidFill>
          <a:latin typeface="+mn-lt"/>
          <a:ea typeface="+mn-ea"/>
          <a:cs typeface="+mn-cs"/>
        </a:defRPr>
      </a:lvl4pPr>
      <a:lvl5pPr marL="1350135" indent="-202520" algn="l" defTabSz="685868" rtl="0" eaLnBrk="1" latinLnBrk="0" hangingPunct="1">
        <a:lnSpc>
          <a:spcPct val="90000"/>
        </a:lnSpc>
        <a:spcBef>
          <a:spcPts val="0"/>
        </a:spcBef>
        <a:spcAft>
          <a:spcPts val="750"/>
        </a:spcAft>
        <a:buFont typeface="Calibri Light" panose="020F0302020204030204" pitchFamily="34" charset="0"/>
        <a:buChar char="–"/>
        <a:defRPr sz="1200" kern="1200">
          <a:solidFill>
            <a:schemeClr val="tx1"/>
          </a:solidFill>
          <a:latin typeface="+mn-lt"/>
          <a:ea typeface="+mn-ea"/>
          <a:cs typeface="+mn-cs"/>
        </a:defRPr>
      </a:lvl5pPr>
      <a:lvl6pPr marL="1886138" indent="-171467" algn="l" defTabSz="68586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9073" indent="-171467" algn="l" defTabSz="68586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2007" indent="-171467" algn="l" defTabSz="68586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942" indent="-171467" algn="l" defTabSz="68586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68" rtl="0" eaLnBrk="1" latinLnBrk="0" hangingPunct="1">
        <a:defRPr sz="1350" kern="1200">
          <a:solidFill>
            <a:schemeClr val="tx1"/>
          </a:solidFill>
          <a:latin typeface="+mn-lt"/>
          <a:ea typeface="+mn-ea"/>
          <a:cs typeface="+mn-cs"/>
        </a:defRPr>
      </a:lvl1pPr>
      <a:lvl2pPr marL="342935" algn="l" defTabSz="685868" rtl="0" eaLnBrk="1" latinLnBrk="0" hangingPunct="1">
        <a:defRPr sz="1350" kern="1200">
          <a:solidFill>
            <a:schemeClr val="tx1"/>
          </a:solidFill>
          <a:latin typeface="+mn-lt"/>
          <a:ea typeface="+mn-ea"/>
          <a:cs typeface="+mn-cs"/>
        </a:defRPr>
      </a:lvl2pPr>
      <a:lvl3pPr marL="685868" algn="l" defTabSz="685868" rtl="0" eaLnBrk="1" latinLnBrk="0" hangingPunct="1">
        <a:defRPr sz="1350" kern="1200">
          <a:solidFill>
            <a:schemeClr val="tx1"/>
          </a:solidFill>
          <a:latin typeface="+mn-lt"/>
          <a:ea typeface="+mn-ea"/>
          <a:cs typeface="+mn-cs"/>
        </a:defRPr>
      </a:lvl3pPr>
      <a:lvl4pPr marL="1028803" algn="l" defTabSz="685868" rtl="0" eaLnBrk="1" latinLnBrk="0" hangingPunct="1">
        <a:defRPr sz="1350" kern="1200">
          <a:solidFill>
            <a:schemeClr val="tx1"/>
          </a:solidFill>
          <a:latin typeface="+mn-lt"/>
          <a:ea typeface="+mn-ea"/>
          <a:cs typeface="+mn-cs"/>
        </a:defRPr>
      </a:lvl4pPr>
      <a:lvl5pPr marL="1371737" algn="l" defTabSz="685868" rtl="0" eaLnBrk="1" latinLnBrk="0" hangingPunct="1">
        <a:defRPr sz="1350" kern="1200">
          <a:solidFill>
            <a:schemeClr val="tx1"/>
          </a:solidFill>
          <a:latin typeface="+mn-lt"/>
          <a:ea typeface="+mn-ea"/>
          <a:cs typeface="+mn-cs"/>
        </a:defRPr>
      </a:lvl5pPr>
      <a:lvl6pPr marL="1714672" algn="l" defTabSz="685868" rtl="0" eaLnBrk="1" latinLnBrk="0" hangingPunct="1">
        <a:defRPr sz="1350" kern="1200">
          <a:solidFill>
            <a:schemeClr val="tx1"/>
          </a:solidFill>
          <a:latin typeface="+mn-lt"/>
          <a:ea typeface="+mn-ea"/>
          <a:cs typeface="+mn-cs"/>
        </a:defRPr>
      </a:lvl6pPr>
      <a:lvl7pPr marL="2057606" algn="l" defTabSz="685868" rtl="0" eaLnBrk="1" latinLnBrk="0" hangingPunct="1">
        <a:defRPr sz="1350" kern="1200">
          <a:solidFill>
            <a:schemeClr val="tx1"/>
          </a:solidFill>
          <a:latin typeface="+mn-lt"/>
          <a:ea typeface="+mn-ea"/>
          <a:cs typeface="+mn-cs"/>
        </a:defRPr>
      </a:lvl7pPr>
      <a:lvl8pPr marL="2400540" algn="l" defTabSz="685868" rtl="0" eaLnBrk="1" latinLnBrk="0" hangingPunct="1">
        <a:defRPr sz="1350" kern="1200">
          <a:solidFill>
            <a:schemeClr val="tx1"/>
          </a:solidFill>
          <a:latin typeface="+mn-lt"/>
          <a:ea typeface="+mn-ea"/>
          <a:cs typeface="+mn-cs"/>
        </a:defRPr>
      </a:lvl8pPr>
      <a:lvl9pPr marL="2743475" algn="l" defTabSz="685868"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2">
          <p15:clr>
            <a:srgbClr val="A4A3A4"/>
          </p15:clr>
        </p15:guide>
        <p15:guide id="2" pos="7338">
          <p15:clr>
            <a:srgbClr val="A4A3A4"/>
          </p15:clr>
        </p15:guide>
        <p15:guide id="3" orient="horz" pos="272">
          <p15:clr>
            <a:srgbClr val="A4A3A4"/>
          </p15:clr>
        </p15:guide>
        <p15:guide id="4" orient="horz" pos="953">
          <p15:clr>
            <a:srgbClr val="A4A3A4"/>
          </p15:clr>
        </p15:guide>
        <p15:guide id="5" orient="horz" pos="3660">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0577-1B0B-07B3-E4D8-62AC98EEAF81}"/>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205156ED-907C-18F2-9ECF-78BE002EE947}"/>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5734FA86-FF99-775E-2661-5DBA8167AA5C}"/>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A06EE544-1C48-DB2E-D875-0E3C5631FBBF}"/>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050C6471-4BAD-2E88-B4E8-D5F11DC3BD0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CD4F6DC6-9620-CEAE-D9FF-0E2E616DEEB7}"/>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5527F0CB-0AEB-29BD-DF1E-8F53D451E9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C8970D0F-0454-6C67-3B03-323F1D9935FA}"/>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oranto-2"/>
                    <a:ea typeface="+mn-ea"/>
                    <a:cs typeface="+mn-cs"/>
                  </a:rPr>
                  <a:t>Disclaimer</a:t>
                </a:r>
                <a:r>
                  <a:rPr kumimoji="0" lang="en-GB" sz="1100" b="0" i="1" u="none" strike="noStrike" kern="1200" cap="none" spc="0" normalizeH="0" baseline="0" noProof="0" dirty="0">
                    <a:ln>
                      <a:noFill/>
                    </a:ln>
                    <a:solidFill>
                      <a:srgbClr val="0000FF"/>
                    </a:solidFill>
                    <a:effectLst/>
                    <a:uLnTx/>
                    <a:uFillTx/>
                    <a:latin typeface="coranto-2"/>
                    <a:ea typeface="+mn-ea"/>
                    <a:cs typeface="+mn-cs"/>
                  </a:rPr>
                  <a:t>: “Funded by the European Union. Views and opinions expressed are however those of the author(s) only and do not necessarily reflect those of the European Union 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Neither the European Union nor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can be held responsible for them”</a:t>
                </a:r>
                <a:endParaRPr kumimoji="0" lang="en-GB" sz="1100" b="0" i="1" u="none" strike="noStrike" kern="1200" cap="none" spc="0" normalizeH="0" baseline="0" noProof="0" dirty="0">
                  <a:ln>
                    <a:noFill/>
                  </a:ln>
                  <a:solidFill>
                    <a:srgbClr val="0000FF"/>
                  </a:solidFill>
                  <a:effectLst/>
                  <a:uLnTx/>
                  <a:uFillTx/>
                  <a:latin typeface="Calibri" panose="020F0502020204030204"/>
                  <a:ea typeface="+mn-ea"/>
                  <a:cs typeface="+mn-cs"/>
                </a:endParaRPr>
              </a:p>
            </p:txBody>
          </p:sp>
        </p:grpSp>
      </p:grpSp>
      <p:sp>
        <p:nvSpPr>
          <p:cNvPr id="30" name="TextBox 29">
            <a:extLst>
              <a:ext uri="{FF2B5EF4-FFF2-40B4-BE49-F238E27FC236}">
                <a16:creationId xmlns:a16="http://schemas.microsoft.com/office/drawing/2014/main" id="{048243E0-827E-60CB-CB94-2B8061FBDA12}"/>
              </a:ext>
            </a:extLst>
          </p:cNvPr>
          <p:cNvSpPr txBox="1"/>
          <p:nvPr/>
        </p:nvSpPr>
        <p:spPr>
          <a:xfrm>
            <a:off x="-366184" y="1791454"/>
            <a:ext cx="9805506"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800" b="1" dirty="0">
                <a:solidFill>
                  <a:schemeClr val="accent1"/>
                </a:solidFill>
                <a:latin typeface="Times New Roman" panose="02020603050405020304" pitchFamily="18" charset="0"/>
                <a:ea typeface="Calibri" panose="020F0502020204030204" pitchFamily="34" charset="0"/>
              </a:rPr>
              <a:t>Week I–VIII</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2800" b="1" dirty="0">
                <a:solidFill>
                  <a:schemeClr val="accent1"/>
                </a:solidFill>
                <a:latin typeface="Times New Roman" panose="02020603050405020304" pitchFamily="18" charset="0"/>
                <a:ea typeface="Calibri" panose="020F0502020204030204" pitchFamily="34" charset="0"/>
              </a:rPr>
              <a:t>Adapting an Entrepreneurial Perspective</a:t>
            </a:r>
          </a:p>
        </p:txBody>
      </p:sp>
      <p:pic>
        <p:nvPicPr>
          <p:cNvPr id="3" name="Picture 2">
            <a:extLst>
              <a:ext uri="{FF2B5EF4-FFF2-40B4-BE49-F238E27FC236}">
                <a16:creationId xmlns:a16="http://schemas.microsoft.com/office/drawing/2014/main" id="{B2213BDF-29E6-12B1-FBCD-3A25F36763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33C6B401-E003-8A07-E27A-8BE24DAB5B81}"/>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5E2141A4-9487-9E1E-9DE3-ADD47C220580}"/>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2AD9C41B-B821-4BB2-FBED-F393B676935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BFC99823-663A-8B43-6A93-8309294FCE8B}"/>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457610B0-5603-50F3-E129-8FF7B48EFCC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73C81458-58D7-246D-D38D-9AF87ADF555E}"/>
              </a:ext>
            </a:extLst>
          </p:cNvPr>
          <p:cNvSpPr txBox="1"/>
          <p:nvPr/>
        </p:nvSpPr>
        <p:spPr>
          <a:xfrm>
            <a:off x="796460" y="1466200"/>
            <a:ext cx="788547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 - Cooperation partnerships in vocational education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2023-1-</a:t>
            </a:r>
            <a:r>
              <a:rPr kumimoji="0" lang="en-GB" sz="1000" b="1" i="0" u="none" strike="noStrike" kern="1200" cap="none" spc="0" normalizeH="0" baseline="0" noProof="0" err="1">
                <a:ln>
                  <a:noFill/>
                </a:ln>
                <a:solidFill>
                  <a:srgbClr val="7030A0"/>
                </a:solidFill>
                <a:effectLst/>
                <a:uLnTx/>
                <a:uFillTx/>
                <a:latin typeface="Calibri" panose="020F0502020204030204"/>
                <a:ea typeface="+mn-ea"/>
                <a:cs typeface="+mn-cs"/>
              </a:rPr>
              <a:t>RO01</a:t>
            </a: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-KA220-VET-000156711</a:t>
            </a:r>
          </a:p>
        </p:txBody>
      </p:sp>
      <p:sp>
        <p:nvSpPr>
          <p:cNvPr id="12" name="Title 1">
            <a:extLst>
              <a:ext uri="{FF2B5EF4-FFF2-40B4-BE49-F238E27FC236}">
                <a16:creationId xmlns:a16="http://schemas.microsoft.com/office/drawing/2014/main" id="{B670234F-AD78-57B9-56B9-7BF9CE4CED8C}"/>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dirty="0">
              <a:solidFill>
                <a:srgbClr val="0000FF"/>
              </a:solidFill>
              <a:effectLst>
                <a:outerShdw blurRad="38100" dist="38100" dir="2700000" algn="tl">
                  <a:srgbClr val="000000">
                    <a:alpha val="43137"/>
                  </a:srgbClr>
                </a:outerShdw>
              </a:effectLst>
              <a:highlight>
                <a:srgbClr val="FFFF00"/>
              </a:highlight>
            </a:endParaRPr>
          </a:p>
        </p:txBody>
      </p:sp>
      <p:pic>
        <p:nvPicPr>
          <p:cNvPr id="13" name="Картина 12">
            <a:extLst>
              <a:ext uri="{FF2B5EF4-FFF2-40B4-BE49-F238E27FC236}">
                <a16:creationId xmlns:a16="http://schemas.microsoft.com/office/drawing/2014/main" id="{E351EE4D-52B4-0D75-65F2-2E1D4CD0D334}"/>
              </a:ext>
            </a:extLst>
          </p:cNvPr>
          <p:cNvPicPr>
            <a:picLocks noChangeAspect="1"/>
          </p:cNvPicPr>
          <p:nvPr/>
        </p:nvPicPr>
        <p:blipFill>
          <a:blip r:embed="rId10">
            <a:extLst>
              <a:ext uri="{28A0092B-C50C-407E-A947-70E740481C1C}">
                <a14:useLocalDpi xmlns:a14="http://schemas.microsoft.com/office/drawing/2010/main" val="0"/>
              </a:ext>
            </a:extLst>
          </a:blip>
          <a:srcRect t="22499" b="22499"/>
          <a:stretch/>
        </p:blipFill>
        <p:spPr>
          <a:xfrm>
            <a:off x="16077" y="2692163"/>
            <a:ext cx="9111846" cy="3499100"/>
          </a:xfrm>
          <a:prstGeom prst="rect">
            <a:avLst/>
          </a:prstGeom>
        </p:spPr>
      </p:pic>
    </p:spTree>
    <p:extLst>
      <p:ext uri="{BB962C8B-B14F-4D97-AF65-F5344CB8AC3E}">
        <p14:creationId xmlns:p14="http://schemas.microsoft.com/office/powerpoint/2010/main" val="430909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3539B-2B8B-02E1-0FFC-103D475473D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2A85B2C-ACDF-9B57-5B7D-7C399646021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AC520C0-F724-3177-341A-3F9D95AD2890}"/>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Turning Creative Ideas into Profitable Enterprises in the Maritime Sector</a:t>
            </a:r>
          </a:p>
        </p:txBody>
      </p:sp>
      <p:grpSp>
        <p:nvGrpSpPr>
          <p:cNvPr id="4" name="Group 3">
            <a:extLst>
              <a:ext uri="{FF2B5EF4-FFF2-40B4-BE49-F238E27FC236}">
                <a16:creationId xmlns:a16="http://schemas.microsoft.com/office/drawing/2014/main" id="{A4C02D0A-4592-7137-6644-E821A379596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7A53E28-682B-C864-BF67-FE26DA62B55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7391D3A-E252-640A-628F-2116E78B1C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87A786B-D373-2791-699B-F27AE484421B}"/>
              </a:ext>
            </a:extLst>
          </p:cNvPr>
          <p:cNvSpPr txBox="1"/>
          <p:nvPr/>
        </p:nvSpPr>
        <p:spPr>
          <a:xfrm>
            <a:off x="4446280" y="1860140"/>
            <a:ext cx="4547829" cy="418576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sz="1400" b="1" dirty="0"/>
              <a:t>1.2.	Evaluating the Needs of Key Stakeholder Groups</a:t>
            </a:r>
          </a:p>
          <a:p>
            <a:pPr marL="285750" indent="-285750">
              <a:buFont typeface="Arial" panose="020B0604020202020204" pitchFamily="34" charset="0"/>
              <a:buChar char="•"/>
            </a:pPr>
            <a:r>
              <a:rPr lang="en-GB" sz="1400" b="1" dirty="0"/>
              <a:t>Crew needs analysis: </a:t>
            </a:r>
            <a:r>
              <a:rPr lang="en-GB" sz="1400" dirty="0"/>
              <a:t>Crew members play a pivotal role in daily functionality and the long-term sustainability of any maritime venture. Key considerations include their working conditions, safety, well-being, and usability of onboard equipment. </a:t>
            </a:r>
          </a:p>
          <a:p>
            <a:pPr marL="285750" indent="-285750">
              <a:buFont typeface="Arial" panose="020B0604020202020204" pitchFamily="34" charset="0"/>
              <a:buChar char="•"/>
            </a:pPr>
            <a:r>
              <a:rPr lang="en-GB" sz="1400" b="1" dirty="0"/>
              <a:t>Passenger experience evaluation: </a:t>
            </a:r>
            <a:r>
              <a:rPr lang="en-GB" sz="1400" dirty="0"/>
              <a:t>Passenger satisfaction is crucial, particularly in maritime ventures related to cruise ships, ferries, and hospitality-focused maritime services..</a:t>
            </a:r>
          </a:p>
          <a:p>
            <a:pPr marL="285750" indent="-285750">
              <a:buFont typeface="Arial" panose="020B0604020202020204" pitchFamily="34" charset="0"/>
              <a:buChar char="•"/>
            </a:pPr>
            <a:r>
              <a:rPr lang="en-GB" sz="1400" b="1" dirty="0"/>
              <a:t>Senior management and organizational requirements</a:t>
            </a:r>
            <a:r>
              <a:rPr lang="en-GB" sz="1400" dirty="0"/>
              <a:t>: Strategic objectives of senior maritime management typically include operational efficiency, cost reduction, improved safety standards, regulatory compliance, and enhanced reputation. Engaging senior stakeholders via structured interviews, workshops, and scenario planning aligns proposed innovations with strategic organizational goals, facilitating smoother implementation and higher acceptance rates.</a:t>
            </a:r>
          </a:p>
        </p:txBody>
      </p:sp>
      <p:sp>
        <p:nvSpPr>
          <p:cNvPr id="3" name="Rectangle 2">
            <a:extLst>
              <a:ext uri="{FF2B5EF4-FFF2-40B4-BE49-F238E27FC236}">
                <a16:creationId xmlns:a16="http://schemas.microsoft.com/office/drawing/2014/main" id="{AFF3EA2B-ED0D-54B1-061F-99ABCC8A4C6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B3C85BA8-2D15-33FC-A577-5A36B48030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9206A12-3478-83C4-7B72-5E690A06A5F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3F1069E-1C50-C47F-7E38-9046556284E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6A51584-CE7C-13BD-93BF-515124E84E7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6614A57-AD8B-2E33-55A7-B27988F80AB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B051B86-C115-5F39-B4AB-6E9AF9EFF61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7DEEAFB5-A6AE-E726-FA74-A0FED5E2F7A7}"/>
              </a:ext>
            </a:extLst>
          </p:cNvPr>
          <p:cNvPicPr>
            <a:picLocks noChangeAspect="1"/>
          </p:cNvPicPr>
          <p:nvPr/>
        </p:nvPicPr>
        <p:blipFill>
          <a:blip r:embed="rId11">
            <a:extLst>
              <a:ext uri="{28A0092B-C50C-407E-A947-70E740481C1C}">
                <a14:useLocalDpi xmlns:a14="http://schemas.microsoft.com/office/drawing/2010/main" val="0"/>
              </a:ext>
            </a:extLst>
          </a:blip>
          <a:srcRect l="17129" r="17129"/>
          <a:stretch/>
        </p:blipFill>
        <p:spPr>
          <a:xfrm>
            <a:off x="76637" y="1814663"/>
            <a:ext cx="4154240" cy="4297490"/>
          </a:xfrm>
          <a:prstGeom prst="rect">
            <a:avLst/>
          </a:prstGeom>
        </p:spPr>
      </p:pic>
    </p:spTree>
    <p:extLst>
      <p:ext uri="{BB962C8B-B14F-4D97-AF65-F5344CB8AC3E}">
        <p14:creationId xmlns:p14="http://schemas.microsoft.com/office/powerpoint/2010/main" val="1070078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26BA8-56C7-E72A-2FA2-4311DC1478B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3B8A4B4-8903-9B5E-C5E9-F5245EC356D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D0A189F-2426-DAAD-99A0-486C3D8D69FB}"/>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Turning Creative Ideas into Profitable Enterprises in the Maritime Sector</a:t>
            </a:r>
          </a:p>
        </p:txBody>
      </p:sp>
      <p:grpSp>
        <p:nvGrpSpPr>
          <p:cNvPr id="4" name="Group 3">
            <a:extLst>
              <a:ext uri="{FF2B5EF4-FFF2-40B4-BE49-F238E27FC236}">
                <a16:creationId xmlns:a16="http://schemas.microsoft.com/office/drawing/2014/main" id="{ABD94622-B576-519B-4ADC-027EFC21A9C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33ECD5BE-F5EC-A8F7-B906-AF709B44813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F62CFB6-0DCE-CBC1-1D76-D9AEE936A6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F914497-14A7-7F45-960C-1A9ED550FDE2}"/>
              </a:ext>
            </a:extLst>
          </p:cNvPr>
          <p:cNvSpPr txBox="1"/>
          <p:nvPr/>
        </p:nvSpPr>
        <p:spPr>
          <a:xfrm>
            <a:off x="4446280" y="1860140"/>
            <a:ext cx="4547829" cy="440120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sz="1400" b="1" dirty="0"/>
              <a:t>1.3.	Practical Application: Systematic Opportunity Mapping</a:t>
            </a:r>
          </a:p>
          <a:p>
            <a:r>
              <a:rPr lang="en-GB" sz="1400" dirty="0"/>
              <a:t>Applying analytical insights in practice requires more than intuition; it demands a structured and systematic approach to opportunity identification and evaluation. In the maritime sector, where complexity, operational constraints, and regulatory scrutiny define the environment, precise and methodical evaluation techniques are indispensable. To translate strategic thinking into actionable steps, we utilize a structured method known as Opportunity Mapping.</a:t>
            </a:r>
          </a:p>
          <a:p>
            <a:r>
              <a:rPr lang="en-GB" sz="1400" dirty="0"/>
              <a:t>Opportunity Mapping involves a detailed, structured process explicitly designed to help maritime stakeholders clearly identify, categorize, and prioritize potential innovation opportunities. Rather than relying solely on ad-hoc decision-making or intuition, this structured approach ensures transparency, repeatability, and objectivity in the decision-making process, guiding stakeholders step-by-step through a rigorous framework for identifying viable innovations and strategically aligning them with organizational goals.</a:t>
            </a:r>
          </a:p>
        </p:txBody>
      </p:sp>
      <p:sp>
        <p:nvSpPr>
          <p:cNvPr id="3" name="Rectangle 2">
            <a:extLst>
              <a:ext uri="{FF2B5EF4-FFF2-40B4-BE49-F238E27FC236}">
                <a16:creationId xmlns:a16="http://schemas.microsoft.com/office/drawing/2014/main" id="{B99BF4A0-5878-EDC5-B266-700E4FDC33C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89650E7-5A14-86FD-034C-158FD0CB2B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6C72948-C763-579A-E40F-767DE0B294C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3D5AA16-6718-DED4-40E4-2F65D6DA9DE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C73DFBC-DFB5-4A2B-53ED-225A470A24B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1C28042-5AEF-F3DB-7D42-3FE6FE8361F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BFEEF3A-5380-54DA-5B02-C0ADCDF4116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3A85BC22-2133-9E1E-F666-40702DCA8BB9}"/>
              </a:ext>
            </a:extLst>
          </p:cNvPr>
          <p:cNvPicPr>
            <a:picLocks noChangeAspect="1"/>
          </p:cNvPicPr>
          <p:nvPr/>
        </p:nvPicPr>
        <p:blipFill>
          <a:blip r:embed="rId11">
            <a:extLst>
              <a:ext uri="{28A0092B-C50C-407E-A947-70E740481C1C}">
                <a14:useLocalDpi xmlns:a14="http://schemas.microsoft.com/office/drawing/2010/main" val="0"/>
              </a:ext>
            </a:extLst>
          </a:blip>
          <a:srcRect l="22813" t="14810" r="22813"/>
          <a:stretch>
            <a:fillRect/>
          </a:stretch>
        </p:blipFill>
        <p:spPr>
          <a:xfrm>
            <a:off x="106454" y="1984436"/>
            <a:ext cx="4238947" cy="3899454"/>
          </a:xfrm>
          <a:prstGeom prst="rect">
            <a:avLst/>
          </a:prstGeom>
        </p:spPr>
      </p:pic>
    </p:spTree>
    <p:extLst>
      <p:ext uri="{BB962C8B-B14F-4D97-AF65-F5344CB8AC3E}">
        <p14:creationId xmlns:p14="http://schemas.microsoft.com/office/powerpoint/2010/main" val="23894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F1536-0E04-29E3-ACF1-1CD0956FA59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F494A0C-BB35-C776-AE02-B90F06C1AD2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7675738-A9FD-1DCF-10EF-E294D01727F0}"/>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Turning Creative Ideas into Profitable Enterprises in the Maritime Sector</a:t>
            </a:r>
          </a:p>
        </p:txBody>
      </p:sp>
      <p:grpSp>
        <p:nvGrpSpPr>
          <p:cNvPr id="4" name="Group 3">
            <a:extLst>
              <a:ext uri="{FF2B5EF4-FFF2-40B4-BE49-F238E27FC236}">
                <a16:creationId xmlns:a16="http://schemas.microsoft.com/office/drawing/2014/main" id="{4F94BE7D-03DE-1627-8C08-58E6A517FD4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520D83A-0129-FCD0-F1FA-655C8C90C76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B6C868C-7B22-7A61-CACF-28637DCD00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A349810-A12D-7FBA-894C-FB634F9E579D}"/>
              </a:ext>
            </a:extLst>
          </p:cNvPr>
          <p:cNvSpPr txBox="1"/>
          <p:nvPr/>
        </p:nvSpPr>
        <p:spPr>
          <a:xfrm>
            <a:off x="4410811" y="1922661"/>
            <a:ext cx="4547829" cy="1815882"/>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sz="1400" b="1" dirty="0"/>
              <a:t>1.3.	Practical Application: Systematic Opportunity Mapping</a:t>
            </a:r>
          </a:p>
          <a:p>
            <a:r>
              <a:rPr lang="en-GB" sz="1400" dirty="0"/>
              <a:t>1.3.1.	Systematic Identification and Listing of Opportunities</a:t>
            </a:r>
          </a:p>
          <a:p>
            <a:r>
              <a:rPr lang="en-GB" sz="1400" dirty="0"/>
              <a:t>1.3.2.	Rigorous Categorization and Prioritization</a:t>
            </a:r>
          </a:p>
          <a:p>
            <a:r>
              <a:rPr lang="en-GB" sz="1400" dirty="0"/>
              <a:t>1.3.3.	Comprehensive Feasibility Screening</a:t>
            </a:r>
          </a:p>
          <a:p>
            <a:r>
              <a:rPr lang="en-GB" sz="1400" dirty="0"/>
              <a:t>1.3.4.	Employing Specialized Analytical Tools: The Maritime Innovation Matrix</a:t>
            </a:r>
          </a:p>
          <a:p>
            <a:r>
              <a:rPr lang="en-GB" sz="1400" dirty="0"/>
              <a:t>1.3.5.	Iterative Validation and Stakeholder Engagement</a:t>
            </a:r>
          </a:p>
        </p:txBody>
      </p:sp>
      <p:sp>
        <p:nvSpPr>
          <p:cNvPr id="3" name="Rectangle 2">
            <a:extLst>
              <a:ext uri="{FF2B5EF4-FFF2-40B4-BE49-F238E27FC236}">
                <a16:creationId xmlns:a16="http://schemas.microsoft.com/office/drawing/2014/main" id="{C2C962B4-68C8-F1CB-3A3B-61A99D70CA5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7FD42D2-BD3A-FCB3-DA19-8051B18801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F949614-0374-13E7-5AF2-711F2B105DA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D81FDE8-4056-5BDB-FCCF-29CAE4D6090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7D6CEB8-649A-570A-70B5-F979BA40E74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5033DA7-58C7-E86E-3416-D766ED0EB9E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907E33B-BCF9-8101-BCD6-2411ACB922A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A5FB7D96-E0E4-E2CC-8736-F49831D65CE7}"/>
              </a:ext>
            </a:extLst>
          </p:cNvPr>
          <p:cNvPicPr>
            <a:picLocks noChangeAspect="1"/>
          </p:cNvPicPr>
          <p:nvPr/>
        </p:nvPicPr>
        <p:blipFill>
          <a:blip r:embed="rId11">
            <a:extLst>
              <a:ext uri="{28A0092B-C50C-407E-A947-70E740481C1C}">
                <a14:useLocalDpi xmlns:a14="http://schemas.microsoft.com/office/drawing/2010/main" val="0"/>
              </a:ext>
            </a:extLst>
          </a:blip>
          <a:srcRect l="22813" t="14810" r="22813"/>
          <a:stretch>
            <a:fillRect/>
          </a:stretch>
        </p:blipFill>
        <p:spPr>
          <a:xfrm>
            <a:off x="106454" y="1984436"/>
            <a:ext cx="4238947" cy="3899454"/>
          </a:xfrm>
          <a:prstGeom prst="rect">
            <a:avLst/>
          </a:prstGeom>
        </p:spPr>
      </p:pic>
    </p:spTree>
    <p:extLst>
      <p:ext uri="{BB962C8B-B14F-4D97-AF65-F5344CB8AC3E}">
        <p14:creationId xmlns:p14="http://schemas.microsoft.com/office/powerpoint/2010/main" val="2034742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94472-F8CD-4E52-3135-E43F94043F9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F96404B-F248-8BC2-85B8-01DC904185A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40569CD-8FF4-6A4C-180B-A9370174C476}"/>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Role Models in the Maritime Sector</a:t>
            </a:r>
          </a:p>
        </p:txBody>
      </p:sp>
      <p:grpSp>
        <p:nvGrpSpPr>
          <p:cNvPr id="4" name="Group 3">
            <a:extLst>
              <a:ext uri="{FF2B5EF4-FFF2-40B4-BE49-F238E27FC236}">
                <a16:creationId xmlns:a16="http://schemas.microsoft.com/office/drawing/2014/main" id="{FE19046E-DF87-C99B-0AE8-827356D21B9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5204CCEE-4AB8-0D86-93CE-6B499AFE1D3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D62BF05-729C-7482-39FD-5DCD238A2D4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D36312B-F5C0-CE3E-5071-E4B29E62E17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EE8A944-1DFB-D33B-B35E-979E0BF6E8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6C5BF5A-01C7-2F98-64AE-E638B9687E0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E7EE98B-7B45-B1B0-C33C-ECD55B8C72D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C61FBE0-E371-5B2A-ADAB-A1C7AF147A9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87C0C9B-4EB0-AE9A-6C97-B3F08E93CC3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250D302-37E7-682F-B611-7A44B369AB0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30FDE058-3F1E-1049-FE37-3F51FF55390A}"/>
              </a:ext>
            </a:extLst>
          </p:cNvPr>
          <p:cNvPicPr>
            <a:picLocks noChangeAspect="1"/>
          </p:cNvPicPr>
          <p:nvPr/>
        </p:nvPicPr>
        <p:blipFill>
          <a:blip r:embed="rId11">
            <a:extLst>
              <a:ext uri="{28A0092B-C50C-407E-A947-70E740481C1C}">
                <a14:useLocalDpi xmlns:a14="http://schemas.microsoft.com/office/drawing/2010/main" val="0"/>
              </a:ext>
            </a:extLst>
          </a:blip>
          <a:srcRect t="12413" b="12413"/>
          <a:stretch/>
        </p:blipFill>
        <p:spPr>
          <a:xfrm>
            <a:off x="18645" y="1984436"/>
            <a:ext cx="9162647" cy="4238658"/>
          </a:xfrm>
          <a:prstGeom prst="rect">
            <a:avLst/>
          </a:prstGeom>
        </p:spPr>
      </p:pic>
    </p:spTree>
    <p:extLst>
      <p:ext uri="{BB962C8B-B14F-4D97-AF65-F5344CB8AC3E}">
        <p14:creationId xmlns:p14="http://schemas.microsoft.com/office/powerpoint/2010/main" val="1088885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0C1A9-B525-7952-1D69-5E3B1F03CE4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B6A2FB5-8A78-B998-A39E-9412A7C6D8D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00B8705-07D0-5668-99E8-83755E401151}"/>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Role Models in the Maritime Sector</a:t>
            </a:r>
          </a:p>
        </p:txBody>
      </p:sp>
      <p:grpSp>
        <p:nvGrpSpPr>
          <p:cNvPr id="4" name="Group 3">
            <a:extLst>
              <a:ext uri="{FF2B5EF4-FFF2-40B4-BE49-F238E27FC236}">
                <a16:creationId xmlns:a16="http://schemas.microsoft.com/office/drawing/2014/main" id="{60B92340-53F2-CA26-57C0-8A452094FC9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AEB272D-F003-7C15-AD4A-19141A0F68F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7DCC22C-D282-E29D-8A75-F11CE4CF72F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AF915D6-074E-CDF5-D22C-1797711E95D2}"/>
              </a:ext>
            </a:extLst>
          </p:cNvPr>
          <p:cNvSpPr txBox="1"/>
          <p:nvPr/>
        </p:nvSpPr>
        <p:spPr>
          <a:xfrm>
            <a:off x="4410811" y="1922661"/>
            <a:ext cx="4547829" cy="353943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	Role Models in the Maritime Sector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In any field, role models play a pivotal role by providing practical examples of success, illustrating how abstract entrepreneurial principles can be implemented effectively within specific contexts. Within the maritime sector—marked by stringent regulations, challenging logistics, and complex operational dynamics—learning from successful entrepreneurs is particularly valuable. The following detailed analysis will explore several prominent case studies from maritime entrepreneurs whose visionary ideas and strategic approaches have significantly reshaped their industry segments. Through these real-life examples, you will gain insights into overcoming challenges, fostering resilience, and pursuing strategic thinking crucial to driving sustainable maritime innovation.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8A446D7-9293-77F9-33FD-FCF8A0F6484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9D8E6C2-8FFA-3201-E60A-9755287D2A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6CD871B-0C4B-70B8-5E67-ABF4B7BD7D7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A9C3013-1AC8-3BF1-2F05-4CE467ABAF4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7A10B3B-5241-D1FE-730C-65CA96116BE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95E76FE-D8D8-0070-45C2-9415159A7EB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B81353D-9420-7D54-034F-9683F544993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515F83FF-27E6-CBA9-F2DA-3686EB75ED9D}"/>
              </a:ext>
            </a:extLst>
          </p:cNvPr>
          <p:cNvPicPr>
            <a:picLocks noChangeAspect="1"/>
          </p:cNvPicPr>
          <p:nvPr/>
        </p:nvPicPr>
        <p:blipFill>
          <a:blip r:embed="rId11">
            <a:extLst>
              <a:ext uri="{28A0092B-C50C-407E-A947-70E740481C1C}">
                <a14:useLocalDpi xmlns:a14="http://schemas.microsoft.com/office/drawing/2010/main" val="0"/>
              </a:ext>
            </a:extLst>
          </a:blip>
          <a:srcRect l="16771" r="16771"/>
          <a:stretch/>
        </p:blipFill>
        <p:spPr>
          <a:xfrm>
            <a:off x="106454" y="1984436"/>
            <a:ext cx="4238947" cy="3899454"/>
          </a:xfrm>
          <a:prstGeom prst="rect">
            <a:avLst/>
          </a:prstGeom>
        </p:spPr>
      </p:pic>
    </p:spTree>
    <p:extLst>
      <p:ext uri="{BB962C8B-B14F-4D97-AF65-F5344CB8AC3E}">
        <p14:creationId xmlns:p14="http://schemas.microsoft.com/office/powerpoint/2010/main" val="581606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DCD1C-F694-EC1E-6F55-42EB2217990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2655ADD-E6AD-9C7B-7DD1-5D117905606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25030EA-A87C-AA46-26D7-F91077B9659C}"/>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Role Models in the Maritime Sector</a:t>
            </a:r>
          </a:p>
        </p:txBody>
      </p:sp>
      <p:grpSp>
        <p:nvGrpSpPr>
          <p:cNvPr id="4" name="Group 3">
            <a:extLst>
              <a:ext uri="{FF2B5EF4-FFF2-40B4-BE49-F238E27FC236}">
                <a16:creationId xmlns:a16="http://schemas.microsoft.com/office/drawing/2014/main" id="{82A88265-1EAE-6266-0DA1-90C91194540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B34CEE0-546A-2A03-83DB-776FEA05E2D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0E67CB7-39FA-992A-8C35-74EFEF30971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708A58B-7B8D-7DD9-C629-ADD36DECECA2}"/>
              </a:ext>
            </a:extLst>
          </p:cNvPr>
          <p:cNvSpPr txBox="1"/>
          <p:nvPr/>
        </p:nvSpPr>
        <p:spPr>
          <a:xfrm>
            <a:off x="4410811" y="1922661"/>
            <a:ext cx="4547829" cy="332398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Case Study: Søren Skou and Maersk’s Digital Transformation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Background and Vision: Søren Skou, CEO of A.P. Møller-Maersk, spearheaded one of the maritime sector's most ambitious digital transformations. Recognizing traditional shipping inefficiencies, Skou envisioned digitizing operations to enhance transparency, efficiency, and customer satisfaction.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Challenges and Strategic Approach: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Impact and Lessons Learned: Maersk’s digital platform, </a:t>
            </a:r>
            <a:r>
              <a:rPr kumimoji="0" lang="en-GB" sz="1400" i="0" u="none" strike="noStrike" kern="1200" cap="none" spc="0" normalizeH="0" baseline="0" noProof="0" dirty="0" err="1">
                <a:ln>
                  <a:noFill/>
                </a:ln>
                <a:solidFill>
                  <a:prstClr val="black"/>
                </a:solidFill>
                <a:effectLst/>
                <a:uLnTx/>
                <a:uFillTx/>
                <a:latin typeface="Calibri" panose="020F0502020204030204"/>
                <a:ea typeface="+mn-ea"/>
                <a:cs typeface="+mn-cs"/>
              </a:rPr>
              <a:t>TradeLens</a:t>
            </a: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 revolutionized logistics, reducing delays and enhancing operational efficiency globally. The key lesson here is the importance of persistence in digital adoption despite initial scepticism and regulatory complexity.</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B2972E5-7B6B-F8E6-57A3-33266E19553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77C92348-DBDB-2205-7F16-A5002538DE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F6AAF47-3433-7CAC-4012-CC0EB98CD46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B3E2CB0-CF58-D86B-D047-E0A187E3C81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674B966-56BB-F358-F14E-90764E95F4C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F8E30F1-F475-FF20-C450-3BA1267062E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47A3883-B01B-7DCA-52B4-8EB73E52B96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6D032386-16B6-4F33-C047-B1F8AFEBE1ED}"/>
              </a:ext>
            </a:extLst>
          </p:cNvPr>
          <p:cNvPicPr>
            <a:picLocks noChangeAspect="1"/>
          </p:cNvPicPr>
          <p:nvPr/>
        </p:nvPicPr>
        <p:blipFill>
          <a:blip r:embed="rId11">
            <a:extLst>
              <a:ext uri="{28A0092B-C50C-407E-A947-70E740481C1C}">
                <a14:useLocalDpi xmlns:a14="http://schemas.microsoft.com/office/drawing/2010/main" val="0"/>
              </a:ext>
            </a:extLst>
          </a:blip>
          <a:srcRect l="9235" r="9235"/>
          <a:stretch/>
        </p:blipFill>
        <p:spPr>
          <a:xfrm>
            <a:off x="106454" y="1984436"/>
            <a:ext cx="4238947" cy="3899454"/>
          </a:xfrm>
          <a:prstGeom prst="rect">
            <a:avLst/>
          </a:prstGeom>
        </p:spPr>
      </p:pic>
    </p:spTree>
    <p:extLst>
      <p:ext uri="{BB962C8B-B14F-4D97-AF65-F5344CB8AC3E}">
        <p14:creationId xmlns:p14="http://schemas.microsoft.com/office/powerpoint/2010/main" val="4246202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B0E5C-9104-5B77-20C5-D90E3F74370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A16FCED-5703-1A5C-C720-860D963DA90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F4EE403-655C-4442-6B40-339F9192D6C5}"/>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Role Models in the Maritime Sector</a:t>
            </a:r>
          </a:p>
        </p:txBody>
      </p:sp>
      <p:grpSp>
        <p:nvGrpSpPr>
          <p:cNvPr id="4" name="Group 3">
            <a:extLst>
              <a:ext uri="{FF2B5EF4-FFF2-40B4-BE49-F238E27FC236}">
                <a16:creationId xmlns:a16="http://schemas.microsoft.com/office/drawing/2014/main" id="{14A11D00-F39D-D561-85FF-B1D834B3A5A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3D398427-0CC7-8115-5160-7C643A8A15F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4DD071A-EC79-DA71-4A52-EB08DE6310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037E327-77E9-EBEF-0D1F-7A4D966B3A11}"/>
              </a:ext>
            </a:extLst>
          </p:cNvPr>
          <p:cNvSpPr txBox="1"/>
          <p:nvPr/>
        </p:nvSpPr>
        <p:spPr>
          <a:xfrm>
            <a:off x="4410811" y="1922661"/>
            <a:ext cx="4547829" cy="3754874"/>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2.2.	Pioneering Sustainability Initiatives in Maritime Transport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The maritime sector’s increasing focus on sustainability presents substantial entrepreneurial opportunities. Successful entrepreneurs leverage innovative approaches to comply proactively with environmental regulations and gain competitive advantages.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Case Study: Diane Gilpin and the Smart Green Shipping Alliance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SGSA</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Background and Vision: Diane Gilpin, founder of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SGSA</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recognized early the shipping industry's substantial environmental footprint and set out to create solutions integrating renewable energy sources into commercial shipping operations.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AF67C3B-15E2-71F0-C12F-402DD46EBD6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2110C590-0FDD-E0E0-2631-14067EF170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F3FB727-4A3B-1E5E-544B-D66CE6076AF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80A9511-3D8F-C3AD-BAB9-37C275D63EE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23C6B70-6558-6E04-8603-E19AAC56B2C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7D086BB-6279-59F4-5B14-F89D0EF11A0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A6F4C1B-0CB2-5FB4-5F47-89483ADC0AD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3F4D9138-90F7-4AC6-D3BE-C5910BAE1695}"/>
              </a:ext>
            </a:extLst>
          </p:cNvPr>
          <p:cNvPicPr>
            <a:picLocks noChangeAspect="1"/>
          </p:cNvPicPr>
          <p:nvPr/>
        </p:nvPicPr>
        <p:blipFill>
          <a:blip r:embed="rId11">
            <a:extLst>
              <a:ext uri="{28A0092B-C50C-407E-A947-70E740481C1C}">
                <a14:useLocalDpi xmlns:a14="http://schemas.microsoft.com/office/drawing/2010/main" val="0"/>
              </a:ext>
            </a:extLst>
          </a:blip>
          <a:srcRect l="4706" r="4706"/>
          <a:stretch/>
        </p:blipFill>
        <p:spPr>
          <a:xfrm>
            <a:off x="106454" y="1984436"/>
            <a:ext cx="4238947" cy="3899454"/>
          </a:xfrm>
          <a:prstGeom prst="rect">
            <a:avLst/>
          </a:prstGeom>
        </p:spPr>
      </p:pic>
    </p:spTree>
    <p:extLst>
      <p:ext uri="{BB962C8B-B14F-4D97-AF65-F5344CB8AC3E}">
        <p14:creationId xmlns:p14="http://schemas.microsoft.com/office/powerpoint/2010/main" val="4035473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FF306-B41D-924F-5EF0-7A25C0ADFA0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8F4A709-14AF-85F7-646F-1F631D9183D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766A7DF-4D70-8F3F-6040-4F696A1466C4}"/>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Role Models in the Maritime Sector</a:t>
            </a:r>
          </a:p>
        </p:txBody>
      </p:sp>
      <p:grpSp>
        <p:nvGrpSpPr>
          <p:cNvPr id="4" name="Group 3">
            <a:extLst>
              <a:ext uri="{FF2B5EF4-FFF2-40B4-BE49-F238E27FC236}">
                <a16:creationId xmlns:a16="http://schemas.microsoft.com/office/drawing/2014/main" id="{B6149C7F-CEB5-C25C-5A09-0594E34D6711}"/>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0CC8811-A987-E88F-16E5-36C75676D52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F2ACB21-604E-59AD-5299-3CE9C7FBF2F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25C6EC0-5549-7763-1A91-A60FB4AB1B5B}"/>
              </a:ext>
            </a:extLst>
          </p:cNvPr>
          <p:cNvSpPr txBox="1"/>
          <p:nvPr/>
        </p:nvSpPr>
        <p:spPr>
          <a:xfrm>
            <a:off x="4410811" y="1922661"/>
            <a:ext cx="4547829" cy="418576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2.3.	Revolutionizing Maritime Safety through Innovation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Safety remains a paramount concern in maritime operations. Entrepreneurs excelling in this area often introduce disruptive technologies enhancing maritime safety standards, thus proactively addressing operational limitations.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Case Study: Geir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Håøy</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and Kongsberg Maritime’s Autonomous Vessel Initiative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Background and Vision: Geir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Håøy</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CEO of Kongsberg Maritime, championed autonomous vessel technology, aimed at enhancing maritime safety by reducing human error and operational risks.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hallenges</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and Strategic Approach: Implementing autonomous technology faced extensive regulatory scrutiny, technological complexity, and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skepticism</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from industry veterans.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Håøy</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addressed these challenges by closely collaborating with regulators, running rigorous pilot programs, and demonstrating practical benefits clearly.</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C1F2399-B64E-3FAE-05B0-B3A1B21CDF0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BD623EC3-89D7-FE8C-A11A-2BBC038C14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CDEBE5B-58B4-C511-B38C-63600367CA9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D158702-D907-B3E0-7598-17BE098B90E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C86103F-16E2-35CC-38EC-486E8AA4A27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B552A3F-89EB-9BB2-8DA8-CE3A77BC9C6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7EFD811-59CF-027C-8146-E2473FE0658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31D6488-206A-5DCC-8FA5-6A02FECD645D}"/>
              </a:ext>
            </a:extLst>
          </p:cNvPr>
          <p:cNvPicPr>
            <a:picLocks noChangeAspect="1"/>
          </p:cNvPicPr>
          <p:nvPr/>
        </p:nvPicPr>
        <p:blipFill>
          <a:blip r:embed="rId11">
            <a:extLst>
              <a:ext uri="{28A0092B-C50C-407E-A947-70E740481C1C}">
                <a14:useLocalDpi xmlns:a14="http://schemas.microsoft.com/office/drawing/2010/main" val="0"/>
              </a:ext>
            </a:extLst>
          </a:blip>
          <a:srcRect l="19414" r="19414"/>
          <a:stretch/>
        </p:blipFill>
        <p:spPr>
          <a:xfrm>
            <a:off x="106454" y="1984436"/>
            <a:ext cx="4238947" cy="3899454"/>
          </a:xfrm>
          <a:prstGeom prst="rect">
            <a:avLst/>
          </a:prstGeom>
        </p:spPr>
      </p:pic>
    </p:spTree>
    <p:extLst>
      <p:ext uri="{BB962C8B-B14F-4D97-AF65-F5344CB8AC3E}">
        <p14:creationId xmlns:p14="http://schemas.microsoft.com/office/powerpoint/2010/main" val="2842282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F31D6-5BF8-187D-2CD3-4949E4684A9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6ACC6C4-A546-E3ED-5B69-E8297544316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EF649F6-7A2F-2F90-3CF7-F6B1FE08728B}"/>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Role Models in the Maritime Sector</a:t>
            </a:r>
          </a:p>
        </p:txBody>
      </p:sp>
      <p:grpSp>
        <p:nvGrpSpPr>
          <p:cNvPr id="4" name="Group 3">
            <a:extLst>
              <a:ext uri="{FF2B5EF4-FFF2-40B4-BE49-F238E27FC236}">
                <a16:creationId xmlns:a16="http://schemas.microsoft.com/office/drawing/2014/main" id="{B7183B5A-6BD5-E59E-1454-3EB94673683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1BA816E-2070-3643-D91D-23CFB4272C2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C484597-ECB9-47D6-3701-E58DF25BCA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55E45FC-989E-D5C8-27B3-ABD64FE7CB03}"/>
              </a:ext>
            </a:extLst>
          </p:cNvPr>
          <p:cNvSpPr txBox="1"/>
          <p:nvPr/>
        </p:nvSpPr>
        <p:spPr>
          <a:xfrm>
            <a:off x="4410811" y="1922661"/>
            <a:ext cx="4547829" cy="418576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2.4.	Transforming Maritime Hospitality and Passenger Experience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Passenger maritime industries, including cruises and ferries, demand constant innovation to meet evolving customer expectations and maintain competitive differentiation.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Case Study: Torstein Hagen and Viking Cruises’ Customer-Centric Innovation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Background and Vision: Torstein Hagen, founder and CEO of Viking Cruises, sought to redefine the cruise experience through an unwavering commitment to passenger comfort, cultural enrichment, and environmental responsibility.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Challenges and Strategic Approach: Hagen faced significant financial risks, industry competition, and rigorous environmental regulations. His strategy involved meticulous customer research, targeted niche marketing, and investment in eco-friendly vessels and innovative onboard experiences.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E03DEAA-518E-AD2E-094C-26C4F96E902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B76384D7-BAEB-85AD-1E90-93D5EC34BA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A867976-F461-D9A3-7D1D-4B968648628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F400966-349C-1C7C-9DC2-C35AC5DCFD7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5DA3D88-0A0A-AB8E-BE7A-045F2168B7C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F040350-B8C9-5BBF-3541-F36FA5E3ABA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A8B3889-49ED-BED8-6A7D-63C35E45527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DE0B0FA6-FA24-39C8-AAD6-E585FD298A85}"/>
              </a:ext>
            </a:extLst>
          </p:cNvPr>
          <p:cNvPicPr>
            <a:picLocks noChangeAspect="1"/>
          </p:cNvPicPr>
          <p:nvPr/>
        </p:nvPicPr>
        <p:blipFill>
          <a:blip r:embed="rId11">
            <a:extLst>
              <a:ext uri="{28A0092B-C50C-407E-A947-70E740481C1C}">
                <a14:useLocalDpi xmlns:a14="http://schemas.microsoft.com/office/drawing/2010/main" val="0"/>
              </a:ext>
            </a:extLst>
          </a:blip>
          <a:srcRect l="11624" r="11624"/>
          <a:stretch/>
        </p:blipFill>
        <p:spPr>
          <a:xfrm>
            <a:off x="106454" y="1984436"/>
            <a:ext cx="4238947" cy="3899454"/>
          </a:xfrm>
          <a:prstGeom prst="rect">
            <a:avLst/>
          </a:prstGeom>
        </p:spPr>
      </p:pic>
    </p:spTree>
    <p:extLst>
      <p:ext uri="{BB962C8B-B14F-4D97-AF65-F5344CB8AC3E}">
        <p14:creationId xmlns:p14="http://schemas.microsoft.com/office/powerpoint/2010/main" val="3250423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35A3A-458F-853D-B6BF-9069F9274F1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C10A2BB-C8D8-A64C-F39E-3A204F20171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3B9147A-52B0-4CBB-9F40-D31B7C299C5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Role Models in the Maritime Sector</a:t>
            </a:r>
          </a:p>
        </p:txBody>
      </p:sp>
      <p:grpSp>
        <p:nvGrpSpPr>
          <p:cNvPr id="4" name="Group 3">
            <a:extLst>
              <a:ext uri="{FF2B5EF4-FFF2-40B4-BE49-F238E27FC236}">
                <a16:creationId xmlns:a16="http://schemas.microsoft.com/office/drawing/2014/main" id="{298360B1-3C98-5F15-BC8C-0D83A8E1292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43DB565-4FE1-10C1-DDFD-0F56ADB1E6F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7DC47D9-B382-20F2-FDBC-EB5AD6BAEC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57CA729-D296-5957-7DBE-F619F7BBE323}"/>
              </a:ext>
            </a:extLst>
          </p:cNvPr>
          <p:cNvSpPr txBox="1"/>
          <p:nvPr/>
        </p:nvSpPr>
        <p:spPr>
          <a:xfrm>
            <a:off x="4410811" y="1922661"/>
            <a:ext cx="4547829" cy="440120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2.5.	Innovating Maritime Port Operations and Infrastructure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Ports form critical nodes in global maritime networks. Entrepreneurs operating here must overcome logistical complexities, limited space, and stringent environmental regulations, driving innovation in port operations and infrastructure.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Case Study: Sultan Ahmed Bin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Sulayem</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and DP World’s Global Port Innovation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Background and Vision: Sultan Ahmed Bin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Sulayem</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Chairman and CEO of DP World, envisioned transforming ports from mere transport hubs into integrated, digitally connected logistics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centers</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Challenges and Strategic Approach: DP World faced logistical bottlenecks, regulatory constraints, and infrastructure limitations. Bin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Sulayem’s</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strategy emphasized heavy investment in digital technology, automated container terminals, and sustainable operational practices.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A75EE33-C460-73E3-16C9-0092578511C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7C2FE4B-AE50-64DC-43C8-9A990E9E40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88E05DC-2BEF-DFB5-093C-93FC92E6F52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6695158-75C9-BB84-EA01-2179EF4F50A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863B401-FCD4-900D-20DA-480FEF59E81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0AD7C5E-1D12-466F-A841-51F5A258115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69E3670-7903-0415-D376-C6C9926A527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89285310-F03D-25BB-A699-83A04053328D}"/>
              </a:ext>
            </a:extLst>
          </p:cNvPr>
          <p:cNvPicPr>
            <a:picLocks noChangeAspect="1"/>
          </p:cNvPicPr>
          <p:nvPr/>
        </p:nvPicPr>
        <p:blipFill>
          <a:blip r:embed="rId11">
            <a:extLst>
              <a:ext uri="{28A0092B-C50C-407E-A947-70E740481C1C}">
                <a14:useLocalDpi xmlns:a14="http://schemas.microsoft.com/office/drawing/2010/main" val="0"/>
              </a:ext>
            </a:extLst>
          </a:blip>
          <a:srcRect l="6886" r="6886"/>
          <a:stretch/>
        </p:blipFill>
        <p:spPr>
          <a:xfrm>
            <a:off x="106454" y="1984436"/>
            <a:ext cx="4238947" cy="3899454"/>
          </a:xfrm>
          <a:prstGeom prst="rect">
            <a:avLst/>
          </a:prstGeom>
        </p:spPr>
      </p:pic>
    </p:spTree>
    <p:extLst>
      <p:ext uri="{BB962C8B-B14F-4D97-AF65-F5344CB8AC3E}">
        <p14:creationId xmlns:p14="http://schemas.microsoft.com/office/powerpoint/2010/main" val="1722663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en-GB" sz="1100" b="1" noProof="0">
                    <a:effectLst/>
                    <a:latin typeface="coranto-2"/>
                  </a:rPr>
                  <a:t>Disclaimer</a:t>
                </a:r>
                <a:r>
                  <a:rPr lang="en-GB" sz="1100" b="0" i="1" noProof="0">
                    <a:solidFill>
                      <a:srgbClr val="0000FF"/>
                    </a:solidFill>
                    <a:effectLst/>
                    <a:latin typeface="coranto-2"/>
                  </a:rPr>
                  <a:t>: “Funded by the European Union. Views and opinions expressed are however those of the author(s) only and do not necessarily reflect those of the European Union or the </a:t>
                </a:r>
                <a:r>
                  <a:rPr lang="en-GB" sz="1100" b="0" i="1" noProof="0" err="1">
                    <a:solidFill>
                      <a:srgbClr val="0000FF"/>
                    </a:solidFill>
                    <a:effectLst/>
                    <a:latin typeface="coranto-2"/>
                  </a:rPr>
                  <a:t>ANPCDEFP</a:t>
                </a:r>
                <a:r>
                  <a:rPr lang="en-GB" sz="1100" b="0" i="1" noProof="0">
                    <a:solidFill>
                      <a:srgbClr val="0000FF"/>
                    </a:solidFill>
                    <a:effectLst/>
                    <a:latin typeface="coranto-2"/>
                  </a:rPr>
                  <a:t>. Neither the European Union nor the </a:t>
                </a:r>
                <a:r>
                  <a:rPr lang="en-GB" sz="1100" b="0" i="1" noProof="0" err="1">
                    <a:solidFill>
                      <a:srgbClr val="0000FF"/>
                    </a:solidFill>
                    <a:effectLst/>
                    <a:latin typeface="coranto-2"/>
                  </a:rPr>
                  <a:t>ANPCDEFP</a:t>
                </a:r>
                <a:r>
                  <a:rPr lang="en-GB" sz="1100" b="0" i="1" noProof="0">
                    <a:solidFill>
                      <a:srgbClr val="0000FF"/>
                    </a:solidFill>
                    <a:effectLst/>
                    <a:latin typeface="coranto-2"/>
                  </a:rPr>
                  <a:t> can be held responsible for them”</a:t>
                </a:r>
                <a:endParaRPr lang="en-GB" sz="1100" i="1" noProof="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466003" y="2137932"/>
            <a:ext cx="7885472" cy="3057247"/>
          </a:xfrm>
          <a:prstGeom prst="rect">
            <a:avLst/>
          </a:prstGeom>
          <a:noFill/>
        </p:spPr>
        <p:txBody>
          <a:bodyPr wrap="square">
            <a:spAutoFit/>
          </a:bodyPr>
          <a:lstStyle/>
          <a:p>
            <a:pPr algn="ctr">
              <a:lnSpc>
                <a:spcPct val="150000"/>
              </a:lnSpc>
              <a:spcAft>
                <a:spcPts val="1000"/>
              </a:spcAft>
            </a:pPr>
            <a:r>
              <a:rPr lang="en-GB"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endParaRPr lang="bg-BG"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r>
              <a:rPr lang="en-GB" sz="3200" b="1" noProof="0" dirty="0">
                <a:solidFill>
                  <a:schemeClr val="accent1"/>
                </a:solidFill>
                <a:effectLst/>
                <a:latin typeface="Times New Roman" panose="02020603050405020304" pitchFamily="18" charset="0"/>
                <a:ea typeface="Calibri" panose="020F0502020204030204" pitchFamily="34" charset="0"/>
              </a:rPr>
              <a:t>COURSE </a:t>
            </a:r>
            <a:r>
              <a:rPr lang="en-GB" sz="3200" b="1" dirty="0">
                <a:solidFill>
                  <a:schemeClr val="accent1"/>
                </a:solidFill>
                <a:latin typeface="Times New Roman" panose="02020603050405020304" pitchFamily="18" charset="0"/>
                <a:ea typeface="Calibri" panose="020F0502020204030204" pitchFamily="34" charset="0"/>
              </a:rPr>
              <a:t>Week I–VIII</a:t>
            </a:r>
          </a:p>
          <a:p>
            <a:pPr algn="ctr"/>
            <a:r>
              <a:rPr lang="en-GB" sz="3200" b="1" noProof="0" dirty="0">
                <a:solidFill>
                  <a:srgbClr val="FF0000"/>
                </a:solidFill>
                <a:latin typeface="Times New Roman" panose="02020603050405020304" pitchFamily="18" charset="0"/>
                <a:ea typeface="Calibri" panose="020F0502020204030204" pitchFamily="34" charset="0"/>
              </a:rPr>
              <a:t>Adapting an Entrepreneurial Perspective</a:t>
            </a: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noProof="0">
                <a:solidFill>
                  <a:srgbClr val="7030A0"/>
                </a:solidFill>
              </a:rPr>
              <a:t>KA220-VET - Cooperation partnerships in vocational education and training</a:t>
            </a:r>
          </a:p>
          <a:p>
            <a:pPr algn="ctr"/>
            <a:r>
              <a:rPr lang="en-GB" sz="1000" b="1" i="0" u="none" strike="noStrike" baseline="0" noProof="0">
                <a:solidFill>
                  <a:srgbClr val="7030A0"/>
                </a:solidFill>
              </a:rPr>
              <a:t>2023-1-</a:t>
            </a:r>
            <a:r>
              <a:rPr lang="en-GB" sz="1000" b="1" i="0" u="none" strike="noStrike" baseline="0" noProof="0" err="1">
                <a:solidFill>
                  <a:srgbClr val="7030A0"/>
                </a:solidFill>
              </a:rPr>
              <a:t>RO01</a:t>
            </a:r>
            <a:r>
              <a:rPr lang="en-GB" sz="1000" b="1" i="0" u="none" strike="noStrike" baseline="0" noProof="0">
                <a:solidFill>
                  <a:srgbClr val="7030A0"/>
                </a:solidFill>
              </a:rPr>
              <a:t>-KA220-VET-000156711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6311B-E97A-A301-6D57-C4636015A3E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2257527-21A8-5F64-A3FC-1513FE1EF83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94F4D34-836F-4C42-9639-008417EB352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Role Models in the Maritime Sector</a:t>
            </a:r>
          </a:p>
        </p:txBody>
      </p:sp>
      <p:grpSp>
        <p:nvGrpSpPr>
          <p:cNvPr id="4" name="Group 3">
            <a:extLst>
              <a:ext uri="{FF2B5EF4-FFF2-40B4-BE49-F238E27FC236}">
                <a16:creationId xmlns:a16="http://schemas.microsoft.com/office/drawing/2014/main" id="{9ABC4C8A-0F07-F72E-CB74-10F8C3F1B8A9}"/>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ABFC91D-4A8A-88CB-D539-0BBFFDE7195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B1F5C14-F901-A7A3-8F14-BB5713B0AB9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CA69FC5-FC68-3004-5569-493575E95672}"/>
              </a:ext>
            </a:extLst>
          </p:cNvPr>
          <p:cNvSpPr txBox="1"/>
          <p:nvPr/>
        </p:nvSpPr>
        <p:spPr>
          <a:xfrm>
            <a:off x="4410811" y="1883285"/>
            <a:ext cx="4547829" cy="418576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2.6.	Insights and Key Lessons from Maritime Role Models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Exploring these varied success stories provides valuable lessons applicable to entrepreneurs across maritime contexts. Key insights include:</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Strategic Vision and Long-term Commitment: Successful maritime entrepreneurs consistently demonstrate a clear, forward-looking vision paired with patience and long-term strategic commitment.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Resilience in Facing Regulatory and Operational Constraints: The ability to withstand initial setbacks, navigate complex regulations, and persistently pursue innovative solutions is paramount for sustained success.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Embracing Partnerships and Collaborative Networks: Effective maritime entrepreneurs build extensive networks of strategic partnerships, enhancing credibility, market access, and resource availability.</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Prioritizing Sustainability and Environmental.</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Leveraging Technology as a Differentiator</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C165FC0-9B84-6E88-04E5-EDCCD0F7281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924150E-8058-83EE-2EE3-2F3EE69F57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2F16F30-A228-5D04-5DB8-9A00C561210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DDC8209-D266-8096-7750-CE2B0E24CE6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DC5A99B-3403-BA2D-639D-AF193387A2E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AAA880B-DF51-877E-41F2-724909B9B40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4557E16-410C-7519-FB0E-E03328CFB983}"/>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59DA40C-9D26-B586-2E90-E45BDEC6EA1B}"/>
              </a:ext>
            </a:extLst>
          </p:cNvPr>
          <p:cNvPicPr>
            <a:picLocks noChangeAspect="1"/>
          </p:cNvPicPr>
          <p:nvPr/>
        </p:nvPicPr>
        <p:blipFill>
          <a:blip r:embed="rId11">
            <a:extLst>
              <a:ext uri="{28A0092B-C50C-407E-A947-70E740481C1C}">
                <a14:useLocalDpi xmlns:a14="http://schemas.microsoft.com/office/drawing/2010/main" val="0"/>
              </a:ext>
            </a:extLst>
          </a:blip>
          <a:srcRect l="16771" r="16771"/>
          <a:stretch/>
        </p:blipFill>
        <p:spPr>
          <a:xfrm>
            <a:off x="106454" y="1984436"/>
            <a:ext cx="4238947" cy="3899454"/>
          </a:xfrm>
          <a:prstGeom prst="rect">
            <a:avLst/>
          </a:prstGeom>
        </p:spPr>
      </p:pic>
    </p:spTree>
    <p:extLst>
      <p:ext uri="{BB962C8B-B14F-4D97-AF65-F5344CB8AC3E}">
        <p14:creationId xmlns:p14="http://schemas.microsoft.com/office/powerpoint/2010/main" val="3901713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D13DB-BA59-4330-3884-FC083A69003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C6CC6DD-9636-DA66-4C67-54D9F304D18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91F9885-E63F-AA2A-C50A-703EB5320EDF}"/>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Case Studies and Practical Simulations</a:t>
            </a:r>
          </a:p>
        </p:txBody>
      </p:sp>
      <p:grpSp>
        <p:nvGrpSpPr>
          <p:cNvPr id="4" name="Group 3">
            <a:extLst>
              <a:ext uri="{FF2B5EF4-FFF2-40B4-BE49-F238E27FC236}">
                <a16:creationId xmlns:a16="http://schemas.microsoft.com/office/drawing/2014/main" id="{0785250E-EA6D-00C6-986F-E31BA43E069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5651D50-E197-FA5B-4E68-61A7A2F4355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DE10914-C7E6-A4FA-AA93-3C3AF9E57DD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61890A1-2498-296B-AFF9-EABBF62AB49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FB255AB-456A-8DCB-B35B-21173E7B40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964DBAB-DA02-DEAC-07BF-269E3415AA7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DA7AAA5-E04E-C32E-455C-8751406C0C0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971AE2A-41A4-EB17-7196-59B809BFD56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3324AA9-0738-6490-2117-C14990C6DCF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E0E20E9-9FE5-70DE-D891-18E72AAB54C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6AB8D523-FC40-8673-A802-B51439B8F84E}"/>
              </a:ext>
            </a:extLst>
          </p:cNvPr>
          <p:cNvPicPr>
            <a:picLocks noChangeAspect="1"/>
          </p:cNvPicPr>
          <p:nvPr/>
        </p:nvPicPr>
        <p:blipFill>
          <a:blip r:embed="rId11">
            <a:extLst>
              <a:ext uri="{28A0092B-C50C-407E-A947-70E740481C1C}">
                <a14:useLocalDpi xmlns:a14="http://schemas.microsoft.com/office/drawing/2010/main" val="0"/>
              </a:ext>
            </a:extLst>
          </a:blip>
          <a:srcRect t="8187" b="8187"/>
          <a:stretch/>
        </p:blipFill>
        <p:spPr>
          <a:xfrm>
            <a:off x="-10120" y="2179510"/>
            <a:ext cx="9144000" cy="3899454"/>
          </a:xfrm>
          <a:prstGeom prst="rect">
            <a:avLst/>
          </a:prstGeom>
        </p:spPr>
      </p:pic>
    </p:spTree>
    <p:extLst>
      <p:ext uri="{BB962C8B-B14F-4D97-AF65-F5344CB8AC3E}">
        <p14:creationId xmlns:p14="http://schemas.microsoft.com/office/powerpoint/2010/main" val="244844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2853F-4D76-4C66-79AC-7554DFBA751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B5C9643-702D-BE96-7C17-681675164E1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1C4D6B0-AC61-2C40-C0BC-3D1A7F64E26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Case Studies and Practical Simulations</a:t>
            </a:r>
          </a:p>
        </p:txBody>
      </p:sp>
      <p:grpSp>
        <p:nvGrpSpPr>
          <p:cNvPr id="4" name="Group 3">
            <a:extLst>
              <a:ext uri="{FF2B5EF4-FFF2-40B4-BE49-F238E27FC236}">
                <a16:creationId xmlns:a16="http://schemas.microsoft.com/office/drawing/2014/main" id="{E4BE39F5-5AFC-6808-CC1B-F353CEF9E44B}"/>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1478D1B-006C-EF1D-26CC-C507E579796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273F571-4A4B-54AE-5F2E-615C78BBAD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375E6E4-E173-33CF-E16B-0B951026AD12}"/>
              </a:ext>
            </a:extLst>
          </p:cNvPr>
          <p:cNvSpPr txBox="1"/>
          <p:nvPr/>
        </p:nvSpPr>
        <p:spPr>
          <a:xfrm>
            <a:off x="4410811" y="1883285"/>
            <a:ext cx="4547829" cy="332398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Translating entrepreneurial theory into successful practice requires more than conceptual understanding—effective entrepreneurship significantly depends on practical skills, adaptability, and strategic communication. In the maritime sector, the complexity and dynamic nature of operations, regulatory requirements, and stakeholder relationships make practical experience essential. Recognizing this need, this section emphasizes immersive, interactive simulations and realistic case studies to bridge theory and real-world maritime contexts effectively. These practical components—the Elevator Pitch Study and the Shark Tank Study—are specifically designed to equip you with the strategic communication skills and confidence necessary to propose, defend, and implement innovative maritime solutions convincingly.</a:t>
            </a:r>
          </a:p>
        </p:txBody>
      </p:sp>
      <p:sp>
        <p:nvSpPr>
          <p:cNvPr id="3" name="Rectangle 2">
            <a:extLst>
              <a:ext uri="{FF2B5EF4-FFF2-40B4-BE49-F238E27FC236}">
                <a16:creationId xmlns:a16="http://schemas.microsoft.com/office/drawing/2014/main" id="{E608EED4-DB89-A500-BF66-B2B5557C025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B56D35C-602B-8F94-F5FE-B922D76A3A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86D1256-5053-3ECE-94A9-1D54AEDFEEF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2DED4DE-B829-B9D6-E92D-794F9C70B7A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3FC4BCB-4914-8971-000C-C40BF3A63BF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C62D47F-0F28-C7C3-CF7D-541160A3182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01C2979-49F5-718C-A03D-524C05F4A217}"/>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C0FDE7AD-5793-8B6F-C98B-4D7D34D2703C}"/>
              </a:ext>
            </a:extLst>
          </p:cNvPr>
          <p:cNvPicPr>
            <a:picLocks noChangeAspect="1"/>
          </p:cNvPicPr>
          <p:nvPr/>
        </p:nvPicPr>
        <p:blipFill>
          <a:blip r:embed="rId11">
            <a:extLst>
              <a:ext uri="{28A0092B-C50C-407E-A947-70E740481C1C}">
                <a14:useLocalDpi xmlns:a14="http://schemas.microsoft.com/office/drawing/2010/main" val="0"/>
              </a:ext>
            </a:extLst>
          </a:blip>
          <a:srcRect l="12870" r="12870"/>
          <a:stretch/>
        </p:blipFill>
        <p:spPr>
          <a:xfrm>
            <a:off x="18646" y="1881653"/>
            <a:ext cx="4238947" cy="3899454"/>
          </a:xfrm>
          <a:prstGeom prst="rect">
            <a:avLst/>
          </a:prstGeom>
        </p:spPr>
      </p:pic>
    </p:spTree>
    <p:extLst>
      <p:ext uri="{BB962C8B-B14F-4D97-AF65-F5344CB8AC3E}">
        <p14:creationId xmlns:p14="http://schemas.microsoft.com/office/powerpoint/2010/main" val="194710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EDC1E-CBD6-7637-B4EB-D9F6243C2F0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1D5D9F4-0F4A-D5AF-EE13-68DC03A6EAE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FA416CB-D9EB-35FC-791B-A072ACEE828B}"/>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Case Studies and Practical Simulations</a:t>
            </a:r>
          </a:p>
        </p:txBody>
      </p:sp>
      <p:grpSp>
        <p:nvGrpSpPr>
          <p:cNvPr id="4" name="Group 3">
            <a:extLst>
              <a:ext uri="{FF2B5EF4-FFF2-40B4-BE49-F238E27FC236}">
                <a16:creationId xmlns:a16="http://schemas.microsoft.com/office/drawing/2014/main" id="{66C754C5-225F-7876-2890-0F7E1759A13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6CEF491-31FC-1D1B-0D9A-DCEA6C9EAAB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1D79078-8475-03AD-43B6-740FBBFDCD4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30C602E-798E-7AF1-6DBD-BD87D55A8B71}"/>
              </a:ext>
            </a:extLst>
          </p:cNvPr>
          <p:cNvSpPr txBox="1"/>
          <p:nvPr/>
        </p:nvSpPr>
        <p:spPr>
          <a:xfrm>
            <a:off x="4410811" y="1883285"/>
            <a:ext cx="4547829" cy="353943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3.1.	The Importance of Case Studies and Simulations in Maritime Entrepreneurship</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Entrepreneurial ideas, regardless of their creativity or novelty, often fail if not adequately communicated, validated, or understood by key stakeholders. The maritime sector amplifies these challenges due to its unique operational environment and stringent regulatory landscape. Case studies and practical simulations specifically address these gaps by providing:</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Enhanced Realism: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Risk-Free Exploration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Development of Critical Communication Skills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Immediate Feedback and Reflection: Practical exercises facilitate immediate reflection and learning through structured feedback from instructors and peers, reinforcing insights gained from theoretical knowledge</a:t>
            </a:r>
          </a:p>
        </p:txBody>
      </p:sp>
      <p:sp>
        <p:nvSpPr>
          <p:cNvPr id="3" name="Rectangle 2">
            <a:extLst>
              <a:ext uri="{FF2B5EF4-FFF2-40B4-BE49-F238E27FC236}">
                <a16:creationId xmlns:a16="http://schemas.microsoft.com/office/drawing/2014/main" id="{B3E82078-2E1A-82DA-D9EB-A3F7117D2F5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235292AA-9C97-BAB9-7EF5-C2C72C6E68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1465027-1425-105A-8E02-E316E3FB6DE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1F2A619-9184-E0CC-D696-385497937EA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2041CED-6018-F171-AC81-0DDADF55CB3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49D7DAE-AF3D-3DE3-0AEA-C93E231183C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FADED61-30D4-E266-CAB2-51D9026D7E4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38AC645B-1AC5-6830-9C90-F103543AA147}"/>
              </a:ext>
            </a:extLst>
          </p:cNvPr>
          <p:cNvPicPr>
            <a:picLocks noChangeAspect="1"/>
          </p:cNvPicPr>
          <p:nvPr/>
        </p:nvPicPr>
        <p:blipFill>
          <a:blip r:embed="rId11">
            <a:extLst>
              <a:ext uri="{28A0092B-C50C-407E-A947-70E740481C1C}">
                <a14:useLocalDpi xmlns:a14="http://schemas.microsoft.com/office/drawing/2010/main" val="0"/>
              </a:ext>
            </a:extLst>
          </a:blip>
          <a:srcRect l="12870" r="12870"/>
          <a:stretch/>
        </p:blipFill>
        <p:spPr>
          <a:xfrm>
            <a:off x="18646" y="1881653"/>
            <a:ext cx="4238947" cy="3899454"/>
          </a:xfrm>
          <a:prstGeom prst="rect">
            <a:avLst/>
          </a:prstGeom>
        </p:spPr>
      </p:pic>
    </p:spTree>
    <p:extLst>
      <p:ext uri="{BB962C8B-B14F-4D97-AF65-F5344CB8AC3E}">
        <p14:creationId xmlns:p14="http://schemas.microsoft.com/office/powerpoint/2010/main" val="4096038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284A1-58B1-D6D3-05AC-6404D67841E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E523375-F0C0-05D1-C4D4-59CC8E1128C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6E3FCD6-2EF0-5162-069B-A85157139984}"/>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Case Studies and Practical Simulations</a:t>
            </a:r>
          </a:p>
        </p:txBody>
      </p:sp>
      <p:grpSp>
        <p:nvGrpSpPr>
          <p:cNvPr id="4" name="Group 3">
            <a:extLst>
              <a:ext uri="{FF2B5EF4-FFF2-40B4-BE49-F238E27FC236}">
                <a16:creationId xmlns:a16="http://schemas.microsoft.com/office/drawing/2014/main" id="{81B7C3F8-89BB-C267-A491-D1201920B83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2524023-D64E-1AB3-CD06-EBFD5FAF08E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DA36017-EEB2-F06C-0117-B67F350CD39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ED1C6E0-9450-49A3-790E-A8E306A1D6DD}"/>
              </a:ext>
            </a:extLst>
          </p:cNvPr>
          <p:cNvSpPr txBox="1"/>
          <p:nvPr/>
        </p:nvSpPr>
        <p:spPr>
          <a:xfrm>
            <a:off x="4410811" y="1883285"/>
            <a:ext cx="454782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3.2.	The Elevator Pitch Study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The Elevator Pitch is a structured communication method designed to succinctly and persuasively present business ideas, products, or services within an extremely limited timeframe—typically between one to five minutes. The concept derives its name from the idea of delivering a concise, impactful presentation within the duration of an elevator ride, during which entrepreneurs clearly communicate their proposals to stakeholders such as investors or senior executives. While the precise origins of the term remain debated, it gained significant popularity during the entrepreneurial boom of the </a:t>
            </a:r>
            <a:r>
              <a:rPr kumimoji="0" lang="en-GB" sz="1400" i="0" u="none" strike="noStrike" kern="1200" cap="none" spc="0" normalizeH="0" baseline="0" noProof="0" dirty="0" err="1">
                <a:ln>
                  <a:noFill/>
                </a:ln>
                <a:solidFill>
                  <a:prstClr val="black"/>
                </a:solidFill>
                <a:effectLst/>
                <a:uLnTx/>
                <a:uFillTx/>
                <a:latin typeface="Calibri" panose="020F0502020204030204"/>
                <a:ea typeface="+mn-ea"/>
                <a:cs typeface="+mn-cs"/>
              </a:rPr>
              <a:t>1980s</a:t>
            </a: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1400" i="0" u="none" strike="noStrike" kern="1200" cap="none" spc="0" normalizeH="0" baseline="0" noProof="0" dirty="0" err="1">
                <a:ln>
                  <a:noFill/>
                </a:ln>
                <a:solidFill>
                  <a:prstClr val="black"/>
                </a:solidFill>
                <a:effectLst/>
                <a:uLnTx/>
                <a:uFillTx/>
                <a:latin typeface="Calibri" panose="020F0502020204030204"/>
                <a:ea typeface="+mn-ea"/>
                <a:cs typeface="+mn-cs"/>
              </a:rPr>
              <a:t>1990s</a:t>
            </a: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 particularly within Silicon Valley, where entrepreneurs needed rapid yet effective means to capture investor attention.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The Elevator Pitch method was systematically articulated by Philip B. Crosby, a renowned quality management expert, in his 1984 book The Art of Getting Your Own Sweet Way. </a:t>
            </a:r>
          </a:p>
        </p:txBody>
      </p:sp>
      <p:sp>
        <p:nvSpPr>
          <p:cNvPr id="3" name="Rectangle 2">
            <a:extLst>
              <a:ext uri="{FF2B5EF4-FFF2-40B4-BE49-F238E27FC236}">
                <a16:creationId xmlns:a16="http://schemas.microsoft.com/office/drawing/2014/main" id="{3342873D-0287-49BD-9237-168F4820238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0730E15-7B5A-8C1B-50BC-92307DDD94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3E954B1-AC61-E7AE-F1AE-819EBE8BB55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92FF2D2-B810-117A-FC5A-370B96C51AD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802A59B-E299-86B4-A0C8-F0C97886697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54F7316-AD22-7427-AF78-2FE759BB1E8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9F69C76-2A65-CF97-47C5-AE1B100447E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5DE54356-C0AD-D6B5-612D-98CD2F4DE1A2}"/>
              </a:ext>
            </a:extLst>
          </p:cNvPr>
          <p:cNvPicPr>
            <a:picLocks noChangeAspect="1"/>
          </p:cNvPicPr>
          <p:nvPr/>
        </p:nvPicPr>
        <p:blipFill>
          <a:blip r:embed="rId11">
            <a:extLst>
              <a:ext uri="{28A0092B-C50C-407E-A947-70E740481C1C}">
                <a14:useLocalDpi xmlns:a14="http://schemas.microsoft.com/office/drawing/2010/main" val="0"/>
              </a:ext>
            </a:extLst>
          </a:blip>
          <a:srcRect l="12870" r="12870"/>
          <a:stretch/>
        </p:blipFill>
        <p:spPr>
          <a:xfrm>
            <a:off x="18646" y="1881653"/>
            <a:ext cx="4238947" cy="3899454"/>
          </a:xfrm>
          <a:prstGeom prst="rect">
            <a:avLst/>
          </a:prstGeom>
        </p:spPr>
      </p:pic>
    </p:spTree>
    <p:extLst>
      <p:ext uri="{BB962C8B-B14F-4D97-AF65-F5344CB8AC3E}">
        <p14:creationId xmlns:p14="http://schemas.microsoft.com/office/powerpoint/2010/main" val="3895383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03A5E-5D68-B33C-D345-67F8580B405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9372DA9-22B4-43CE-FB72-CEE5F6B8D10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D17DAF1-361A-C7A6-1C7F-8DD1F5FD5FA7}"/>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Case Studies and Practical Simulations</a:t>
            </a:r>
          </a:p>
        </p:txBody>
      </p:sp>
      <p:grpSp>
        <p:nvGrpSpPr>
          <p:cNvPr id="4" name="Group 3">
            <a:extLst>
              <a:ext uri="{FF2B5EF4-FFF2-40B4-BE49-F238E27FC236}">
                <a16:creationId xmlns:a16="http://schemas.microsoft.com/office/drawing/2014/main" id="{29065F74-AF0A-09B0-6D5C-2AEC816CC1D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73E7B25-D9C4-8E27-F1ED-A9177F1F069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029F007-2A12-079B-FF34-A1E8EC8AE9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EDE69A7-4816-0775-EF8D-19AFE248826C}"/>
              </a:ext>
            </a:extLst>
          </p:cNvPr>
          <p:cNvSpPr txBox="1"/>
          <p:nvPr/>
        </p:nvSpPr>
        <p:spPr>
          <a:xfrm>
            <a:off x="4410811" y="1883285"/>
            <a:ext cx="4547829" cy="418576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3.2.	The Elevator Pitch Study</a:t>
            </a:r>
          </a:p>
          <a:p>
            <a:pPr>
              <a:defRPr/>
            </a:pPr>
            <a:r>
              <a:rPr lang="en-GB" sz="1400" b="1" dirty="0"/>
              <a:t>3.2.1.	 Core Characteristics of the Elevator Pitch Method</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This method is characterized by fundamental principles designed to enhance clarity, impact, and persuasion: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Conciseness: The pitch must be brief, omitting unnecessary details to retain only core arguments and essential information.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Clarity: Presenters must communicate clearly and straightforwardly, ensuring the audience easily grasps the idea regardless of prior knowledge.</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Persuasiveness: The pitch should compellingly articulate benefits and advantages, rapidly generating interest and prompting follow-up engagement.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Structured Communication: Typically, the pitch structure involves: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	Clearly identifying the problem or opportunity.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	Introducing the proposed solution succinctly.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	Highlighting key benefits and unique selling points.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	Concluding with a clear call to action.</a:t>
            </a:r>
          </a:p>
        </p:txBody>
      </p:sp>
      <p:sp>
        <p:nvSpPr>
          <p:cNvPr id="3" name="Rectangle 2">
            <a:extLst>
              <a:ext uri="{FF2B5EF4-FFF2-40B4-BE49-F238E27FC236}">
                <a16:creationId xmlns:a16="http://schemas.microsoft.com/office/drawing/2014/main" id="{FC67E4C0-4326-F757-EE4C-D08C5A67560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8A3124B-355D-6B29-C90D-4C1308BC3A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950D995-4580-2C71-A89B-0866D21DCB5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DDFC4DF-F3E1-D2EA-5D2A-36407B2DAD8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4C3239D-D77A-3D2D-C94E-5923EA3939D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C4F0CEA-E2A1-075A-D285-C4E67DE1B61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564260D-CE42-E4E5-6F5F-4BDDE6D259A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90AA401-6AD3-6D6E-9E61-BAB8A480A47D}"/>
              </a:ext>
            </a:extLst>
          </p:cNvPr>
          <p:cNvPicPr>
            <a:picLocks noChangeAspect="1"/>
          </p:cNvPicPr>
          <p:nvPr/>
        </p:nvPicPr>
        <p:blipFill>
          <a:blip r:embed="rId11">
            <a:extLst>
              <a:ext uri="{28A0092B-C50C-407E-A947-70E740481C1C}">
                <a14:useLocalDpi xmlns:a14="http://schemas.microsoft.com/office/drawing/2010/main" val="0"/>
              </a:ext>
            </a:extLst>
          </a:blip>
          <a:srcRect l="12870" r="12870"/>
          <a:stretch/>
        </p:blipFill>
        <p:spPr>
          <a:xfrm>
            <a:off x="18646" y="1881653"/>
            <a:ext cx="4238947" cy="3899454"/>
          </a:xfrm>
          <a:prstGeom prst="rect">
            <a:avLst/>
          </a:prstGeom>
        </p:spPr>
      </p:pic>
    </p:spTree>
    <p:extLst>
      <p:ext uri="{BB962C8B-B14F-4D97-AF65-F5344CB8AC3E}">
        <p14:creationId xmlns:p14="http://schemas.microsoft.com/office/powerpoint/2010/main" val="810411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40CEA-6A41-9D17-6F3E-AADA09FB807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175693E-F79A-1F41-F75A-2BA672BC658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C971895-FD12-909F-AC17-0EA877357B1B}"/>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3.3. The Shark Tank Study</a:t>
            </a:r>
          </a:p>
        </p:txBody>
      </p:sp>
      <p:grpSp>
        <p:nvGrpSpPr>
          <p:cNvPr id="4" name="Group 3">
            <a:extLst>
              <a:ext uri="{FF2B5EF4-FFF2-40B4-BE49-F238E27FC236}">
                <a16:creationId xmlns:a16="http://schemas.microsoft.com/office/drawing/2014/main" id="{07E45F1C-68AF-961E-A463-0E246BFA0CF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D7AA70CB-3A59-202A-EBCD-B90B7549D62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C30BABF-9B7E-1764-F620-7597D091BE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E56BB89-2076-235E-6722-044FE802FA8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B4DF8425-B0F2-19A9-B8C8-09EE481872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4AE06D6-33B3-86CE-53D4-8D76DDFED09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08BCF9E-E763-51FC-5500-8AD18EB2EDB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A26DC61-BAB5-02A9-F40C-533721C3F95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B2A684E-C3EA-BCF8-AE12-A54D6A7F6E2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D5B00CA-D7CC-77B0-CA1F-CC11E2B19837}"/>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D0A46DF-A7A9-5E56-638C-123F7CE0A80A}"/>
              </a:ext>
            </a:extLst>
          </p:cNvPr>
          <p:cNvPicPr>
            <a:picLocks noChangeAspect="1"/>
          </p:cNvPicPr>
          <p:nvPr/>
        </p:nvPicPr>
        <p:blipFill>
          <a:blip r:embed="rId11">
            <a:extLst>
              <a:ext uri="{28A0092B-C50C-407E-A947-70E740481C1C}">
                <a14:useLocalDpi xmlns:a14="http://schemas.microsoft.com/office/drawing/2010/main" val="0"/>
              </a:ext>
            </a:extLst>
          </a:blip>
          <a:srcRect t="8484" b="8484"/>
          <a:stretch/>
        </p:blipFill>
        <p:spPr>
          <a:xfrm>
            <a:off x="18646" y="1881652"/>
            <a:ext cx="9115424" cy="4256297"/>
          </a:xfrm>
          <a:prstGeom prst="rect">
            <a:avLst/>
          </a:prstGeom>
        </p:spPr>
      </p:pic>
    </p:spTree>
    <p:extLst>
      <p:ext uri="{BB962C8B-B14F-4D97-AF65-F5344CB8AC3E}">
        <p14:creationId xmlns:p14="http://schemas.microsoft.com/office/powerpoint/2010/main" val="3988439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3C619-DCA0-4E15-46E3-DF32028E8CE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8C469F8-4355-3ECB-270D-31DA1286F5F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A0AB33B-E08B-6C1E-AE23-3C0763A140BB}"/>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3.3. The Shark Tank Study</a:t>
            </a:r>
          </a:p>
        </p:txBody>
      </p:sp>
      <p:grpSp>
        <p:nvGrpSpPr>
          <p:cNvPr id="4" name="Group 3">
            <a:extLst>
              <a:ext uri="{FF2B5EF4-FFF2-40B4-BE49-F238E27FC236}">
                <a16:creationId xmlns:a16="http://schemas.microsoft.com/office/drawing/2014/main" id="{A6574E7C-B118-B425-ABCC-0ACA4077ABA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7C625F5B-6335-252C-0B05-30916437EBF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3C4BA09-BFC6-2482-3633-809076495FC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4B398F9-4924-768A-652F-C9F288C4D3FF}"/>
              </a:ext>
            </a:extLst>
          </p:cNvPr>
          <p:cNvSpPr txBox="1"/>
          <p:nvPr/>
        </p:nvSpPr>
        <p:spPr>
          <a:xfrm>
            <a:off x="4488017" y="1816339"/>
            <a:ext cx="4547829" cy="418576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The Shark Tank Study provides participants with a comprehensive, in-depth simulation designed to replicate real-world entrepreneurial pitching scenarios within the maritime sector. Participants will present and rigorously defend their business proposals in front of a panel of senior decision-makers, simulating potential investors or key maritime stakeholders.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3.3.1.	Purpose and Objectives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The Shark Tank Study is strategically designed to:</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Equip participants with the skills to clearly communicate complex strategic, operational, and financial justifications for maritime entrepreneurial initiatives.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Provide hands-on experience in robustly defending proposals against rigorous questioning from informed stakeholders.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Develop the capability to convincingly articulate and defend the value, feasibility, and potential impacts of maritime innovation proposals.</a:t>
            </a:r>
          </a:p>
        </p:txBody>
      </p:sp>
      <p:sp>
        <p:nvSpPr>
          <p:cNvPr id="3" name="Rectangle 2">
            <a:extLst>
              <a:ext uri="{FF2B5EF4-FFF2-40B4-BE49-F238E27FC236}">
                <a16:creationId xmlns:a16="http://schemas.microsoft.com/office/drawing/2014/main" id="{F935D838-4F96-09B3-CD6F-D67F1D26730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C2E0B1C-89F3-ABA9-A1B6-15628CC2DB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EF3AD95-CEE2-D17F-0C8B-4B119BD4864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22D41BF-7119-FCDE-FB93-339A946960D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E1B19DD-4292-0E25-23FC-1A076FFCB13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7BDB084-0E90-8BBC-9ABD-F9825B9948A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DE62C88-8AD2-EBB6-C587-813816F3DF7D}"/>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06B5ADB5-4DB9-484E-ED92-F1927F2603B3}"/>
              </a:ext>
            </a:extLst>
          </p:cNvPr>
          <p:cNvPicPr>
            <a:picLocks noChangeAspect="1"/>
          </p:cNvPicPr>
          <p:nvPr/>
        </p:nvPicPr>
        <p:blipFill>
          <a:blip r:embed="rId11">
            <a:extLst>
              <a:ext uri="{28A0092B-C50C-407E-A947-70E740481C1C}">
                <a14:useLocalDpi xmlns:a14="http://schemas.microsoft.com/office/drawing/2010/main" val="0"/>
              </a:ext>
            </a:extLst>
          </a:blip>
          <a:srcRect t="13167" b="13167"/>
          <a:stretch/>
        </p:blipFill>
        <p:spPr>
          <a:xfrm>
            <a:off x="18646" y="1881653"/>
            <a:ext cx="4238947" cy="3899454"/>
          </a:xfrm>
          <a:prstGeom prst="rect">
            <a:avLst/>
          </a:prstGeom>
        </p:spPr>
      </p:pic>
    </p:spTree>
    <p:extLst>
      <p:ext uri="{BB962C8B-B14F-4D97-AF65-F5344CB8AC3E}">
        <p14:creationId xmlns:p14="http://schemas.microsoft.com/office/powerpoint/2010/main" val="1948499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5E279-E024-2985-5503-D11D8E17435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662CAA8-C533-ADC0-7541-E4D73FF93C7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5146F96-B163-CD6E-FD23-4DE80DC6E24F}"/>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3.3. The Shark Tank Study</a:t>
            </a:r>
          </a:p>
        </p:txBody>
      </p:sp>
      <p:grpSp>
        <p:nvGrpSpPr>
          <p:cNvPr id="4" name="Group 3">
            <a:extLst>
              <a:ext uri="{FF2B5EF4-FFF2-40B4-BE49-F238E27FC236}">
                <a16:creationId xmlns:a16="http://schemas.microsoft.com/office/drawing/2014/main" id="{AD54D3E2-FB20-71ED-58C1-5E8784978FFF}"/>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EF61A8E-A59D-94C4-B2F6-066D76512AB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BC60823-0F17-26D4-2D0F-DAA914D0B0F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DA0514A-6BD9-6ACA-AF17-BD5BA4AEB6FB}"/>
              </a:ext>
            </a:extLst>
          </p:cNvPr>
          <p:cNvSpPr txBox="1"/>
          <p:nvPr/>
        </p:nvSpPr>
        <p:spPr>
          <a:xfrm>
            <a:off x="4488017" y="1816339"/>
            <a:ext cx="4547829" cy="3754874"/>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Simulation Structure and Methodology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This structured, interactive simulation involves: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Detailed Scenario and Proposal Development: Participants, either individually or in groups, create comprehensive maritime business proposals addressing realistic and relevant industry opportunities or challenges. Each proposal includes a detailed market analysis, financial viability assessment, operational strategy, and risk evaluation.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Role Definition and Stakeholder Representation: Participants interact with simulated panels representing maritime stakeholders—such as senior shipboard officers, investors, fleet managers, and regulatory officials. The panel poses critical, probing questions designed to rigorously evaluate the proposal’s validity, practical implementation strategies, financial realism, and regulatory alignment.</a:t>
            </a:r>
          </a:p>
        </p:txBody>
      </p:sp>
      <p:sp>
        <p:nvSpPr>
          <p:cNvPr id="3" name="Rectangle 2">
            <a:extLst>
              <a:ext uri="{FF2B5EF4-FFF2-40B4-BE49-F238E27FC236}">
                <a16:creationId xmlns:a16="http://schemas.microsoft.com/office/drawing/2014/main" id="{717B08CC-EA61-A2E4-A7DD-618CB2461C5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21DE374-C375-6B42-D1AF-497BB44710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08274E1-7A71-BF5C-0322-8FF747F89F0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993C5EC-71C8-86AE-6A82-798B344079A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4BB8E4F-1900-FFA2-B0B6-EADEDD5AC60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3CA5643-ADAA-7893-4521-4F602EDADB6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CD6E7CD-3123-5E20-6231-79204188616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F053CE58-B142-4E0A-130F-09FC1563110B}"/>
              </a:ext>
            </a:extLst>
          </p:cNvPr>
          <p:cNvPicPr>
            <a:picLocks noChangeAspect="1"/>
          </p:cNvPicPr>
          <p:nvPr/>
        </p:nvPicPr>
        <p:blipFill>
          <a:blip r:embed="rId11">
            <a:extLst>
              <a:ext uri="{28A0092B-C50C-407E-A947-70E740481C1C}">
                <a14:useLocalDpi xmlns:a14="http://schemas.microsoft.com/office/drawing/2010/main" val="0"/>
              </a:ext>
            </a:extLst>
          </a:blip>
          <a:srcRect t="13167" b="13167"/>
          <a:stretch/>
        </p:blipFill>
        <p:spPr>
          <a:xfrm>
            <a:off x="18646" y="1881653"/>
            <a:ext cx="4238947" cy="3899454"/>
          </a:xfrm>
          <a:prstGeom prst="rect">
            <a:avLst/>
          </a:prstGeom>
        </p:spPr>
      </p:pic>
    </p:spTree>
    <p:extLst>
      <p:ext uri="{BB962C8B-B14F-4D97-AF65-F5344CB8AC3E}">
        <p14:creationId xmlns:p14="http://schemas.microsoft.com/office/powerpoint/2010/main" val="2702570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705E0-15C7-F16B-251A-1F807FD809E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BE78A2D-0742-5845-00C4-F1BE1EFE09C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A8FF827-5A2A-6FF1-B9CA-22D2DA016E6A}"/>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3.3. The Shark Tank Study</a:t>
            </a:r>
          </a:p>
        </p:txBody>
      </p:sp>
      <p:grpSp>
        <p:nvGrpSpPr>
          <p:cNvPr id="4" name="Group 3">
            <a:extLst>
              <a:ext uri="{FF2B5EF4-FFF2-40B4-BE49-F238E27FC236}">
                <a16:creationId xmlns:a16="http://schemas.microsoft.com/office/drawing/2014/main" id="{07A8A1B4-7559-724E-FBD1-32B26D2C1C3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68EBC45-4783-1A2B-2F3A-4EF334FCDEF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DF961BE-C96F-DA0B-62DD-D48376533A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F8F5038-40E0-A76E-9F6C-64BDB611D83D}"/>
              </a:ext>
            </a:extLst>
          </p:cNvPr>
          <p:cNvSpPr txBox="1"/>
          <p:nvPr/>
        </p:nvSpPr>
        <p:spPr>
          <a:xfrm>
            <a:off x="4488017" y="1816339"/>
            <a:ext cx="454782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Simulation Structure and Methodology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This structured, interactive simulation involves: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Detailed Scenario and Proposal Development: Participants, either individually or in groups, create comprehensive maritime business proposals addressing realistic and relevant industry opportunities or challenges. Each proposal includes a detailed market analysis, financial viability assessment, operational strategy, and risk evaluation.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Role Definition and Stakeholder Representation: Participants interact with simulated panels representing maritime stakeholders—such as senior shipboard officers, investors, fleet managers, and regulatory officials. The panel poses critical, probing questions designed to rigorously evaluate the proposal’s validity, practical implementation strategies, financial realism, and regulatory alignment.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Simulation Structure and Methodology</a:t>
            </a:r>
          </a:p>
        </p:txBody>
      </p:sp>
      <p:sp>
        <p:nvSpPr>
          <p:cNvPr id="3" name="Rectangle 2">
            <a:extLst>
              <a:ext uri="{FF2B5EF4-FFF2-40B4-BE49-F238E27FC236}">
                <a16:creationId xmlns:a16="http://schemas.microsoft.com/office/drawing/2014/main" id="{2C8F1922-FD95-E7D6-2190-FFA89414204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56F079B7-1818-DF5A-4169-DF31005479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9369AC7-26DC-0B26-4751-0E72721D230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8518F6D-B383-1A4B-4F51-F8BF0D6A437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E6AD467-5274-A932-67C5-00582B07D85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B9CC2A5-275B-441C-2214-3F0BFEDB087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454B438-52FE-D958-5C42-EAB1F0211F0C}"/>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D0C592BC-CF79-3ACB-278E-9F3A84100EC7}"/>
              </a:ext>
            </a:extLst>
          </p:cNvPr>
          <p:cNvPicPr>
            <a:picLocks noChangeAspect="1"/>
          </p:cNvPicPr>
          <p:nvPr/>
        </p:nvPicPr>
        <p:blipFill>
          <a:blip r:embed="rId11">
            <a:extLst>
              <a:ext uri="{28A0092B-C50C-407E-A947-70E740481C1C}">
                <a14:useLocalDpi xmlns:a14="http://schemas.microsoft.com/office/drawing/2010/main" val="0"/>
              </a:ext>
            </a:extLst>
          </a:blip>
          <a:srcRect t="13167" b="13167"/>
          <a:stretch/>
        </p:blipFill>
        <p:spPr>
          <a:xfrm>
            <a:off x="18646" y="1881653"/>
            <a:ext cx="4238947" cy="3899454"/>
          </a:xfrm>
          <a:prstGeom prst="rect">
            <a:avLst/>
          </a:prstGeom>
        </p:spPr>
      </p:pic>
    </p:spTree>
    <p:extLst>
      <p:ext uri="{BB962C8B-B14F-4D97-AF65-F5344CB8AC3E}">
        <p14:creationId xmlns:p14="http://schemas.microsoft.com/office/powerpoint/2010/main" val="364673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574573" y="934388"/>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FOREWORD</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914400" y="1451042"/>
            <a:ext cx="7819112" cy="4462760"/>
          </a:xfrm>
          <a:prstGeom prst="rect">
            <a:avLst/>
          </a:prstGeom>
          <a:noFill/>
        </p:spPr>
        <p:txBody>
          <a:bodyPr wrap="square" rtlCol="0">
            <a:spAutoFit/>
          </a:bodyPr>
          <a:lstStyle/>
          <a:p>
            <a:pPr algn="just"/>
            <a:r>
              <a:rPr lang="en-US" sz="1400" b="1" i="1" dirty="0">
                <a:latin typeface="Times New Roman" panose="02020603050405020304" pitchFamily="18" charset="0"/>
              </a:rPr>
              <a:t>Week I–VIII</a:t>
            </a:r>
            <a:r>
              <a:rPr lang="bg-BG" sz="1400" b="1" i="1" dirty="0">
                <a:latin typeface="Times New Roman" panose="02020603050405020304" pitchFamily="18" charset="0"/>
              </a:rPr>
              <a:t> - </a:t>
            </a:r>
            <a:r>
              <a:rPr lang="en-GB" sz="1400" b="1" i="1" dirty="0">
                <a:latin typeface="Times New Roman" panose="02020603050405020304" pitchFamily="18" charset="0"/>
              </a:rPr>
              <a:t>Adapting an Entrepreneurial Perspective</a:t>
            </a:r>
            <a:endParaRPr lang="en-US" sz="1400" b="1" i="1" dirty="0">
              <a:latin typeface="Times New Roman" panose="02020603050405020304" pitchFamily="18" charset="0"/>
            </a:endParaRPr>
          </a:p>
          <a:p>
            <a:pPr algn="just"/>
            <a:r>
              <a:rPr lang="en-GB" sz="1600" i="1" dirty="0">
                <a:latin typeface="Times New Roman" panose="02020603050405020304" pitchFamily="18" charset="0"/>
              </a:rPr>
              <a:t>Navigating the open seas has always required flexibility, precision, and constant vigilance—qualities naturally aligned with entrepreneurial thinking. In Adapting an Entrepreneurial Perspective, we invite you to cultivate precisely this mindset, tailored specifically to the maritime sector. Our journey begins with ideas aimed at improving daily onboard operations and evolves into broader and more strategic approaches to innovation and new business models.</a:t>
            </a:r>
          </a:p>
          <a:p>
            <a:pPr algn="just"/>
            <a:r>
              <a:rPr lang="en-GB" sz="1600" i="1" dirty="0">
                <a:latin typeface="Times New Roman" panose="02020603050405020304" pitchFamily="18" charset="0"/>
              </a:rPr>
              <a:t>Throughout this hands-on course, you will learn how to transform your creative ideas into successful and sustainable maritime projects. You will examine real-world case studies, engage in simulations, and participate in interactive activities designed to help you identify opportunities and develop effective strategies for their realisation.</a:t>
            </a:r>
          </a:p>
          <a:p>
            <a:pPr algn="just"/>
            <a:r>
              <a:rPr lang="en-GB" sz="1600" i="1" dirty="0">
                <a:latin typeface="Times New Roman" panose="02020603050405020304" pitchFamily="18" charset="0"/>
              </a:rPr>
              <a:t>The course includes practical exercises for pitching ideas, inspiring examples from the maritime sector, and interactive case studies inspired by the "Shark Tank" format. These activities will boost your confidence and sharpen your business skills, preparing you to effectively propose and execute innovative projects within the maritime context.</a:t>
            </a:r>
          </a:p>
          <a:p>
            <a:pPr algn="just"/>
            <a:r>
              <a:rPr lang="en-GB" sz="1600" i="1" dirty="0">
                <a:latin typeface="Times New Roman" panose="02020603050405020304" pitchFamily="18" charset="0"/>
              </a:rPr>
              <a:t>Our ultimate goal is to enable you to see challenges as opportunities and transform your ideas into tangible, long-term business solutions within the maritime sector.</a:t>
            </a:r>
          </a:p>
          <a:p>
            <a:pPr algn="just"/>
            <a:endParaRPr lang="en-GB" sz="1400" i="1" dirty="0">
              <a:latin typeface="Times New Roman" panose="02020603050405020304" pitchFamily="18" charset="0"/>
            </a:endParaRP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7EA5F-F390-CC63-391E-CE2AEC12983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FE111EF-90A2-7229-DBB6-BFD4738C8C3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B6051DD-2B56-0770-3071-EDB32F7626D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3.3. The Shark Tank Study</a:t>
            </a:r>
          </a:p>
        </p:txBody>
      </p:sp>
      <p:grpSp>
        <p:nvGrpSpPr>
          <p:cNvPr id="4" name="Group 3">
            <a:extLst>
              <a:ext uri="{FF2B5EF4-FFF2-40B4-BE49-F238E27FC236}">
                <a16:creationId xmlns:a16="http://schemas.microsoft.com/office/drawing/2014/main" id="{50209745-DA50-8D19-65B5-198962E76E59}"/>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4CB2FEA-0B83-0AC4-A9E1-3A0A14A013F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DC29062-E05A-936A-8B65-B31D968F440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76FEDF6-5A00-39E2-EDB7-6F63C87F2477}"/>
              </a:ext>
            </a:extLst>
          </p:cNvPr>
          <p:cNvSpPr txBox="1"/>
          <p:nvPr/>
        </p:nvSpPr>
        <p:spPr>
          <a:xfrm>
            <a:off x="4488017" y="1816339"/>
            <a:ext cx="4547829" cy="440120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3.3.3.	Critical Skills Developed</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Throughout the Shark Tank Study, participants actively refine several critical entrepreneurial skills: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Analytical rigor: The capability to quickly, clearly, and convincingly justify decisions and proposals based on thorough analysis.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Financial acumen: Realistic financial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modeling</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accurate revenue forecasting, detailed budgeting, and effective financial risk management.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Operational and regulatory competence: Practical understanding of maritime operational realities and regulatory requirements, enabling convincing proposals tailored specifically to sector-specific contexts.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Persuasive strategic communication: The ability to articulate and defend complex proposals clearly and persuasively to diverse stakeholder groups, significantly enhancing their likelihood of acceptance and support.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4A57737-1362-BA2F-6362-54E768529E4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531BF95-306D-816C-BBF9-0E1DDFBA14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E023A73-781C-B501-D0B1-2B5BCDBF485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A74AD8B-DA16-4ED2-DDD2-037A47FEE11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FE2DF5D-9E90-566E-331F-E586120D8C2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B8C7416-AABC-0C4B-F8E0-9E5E7FF0D15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97A1F8-67D2-6174-5E8A-081F33E7899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F542BD5E-4E32-74FE-E60E-1EA40F93711F}"/>
              </a:ext>
            </a:extLst>
          </p:cNvPr>
          <p:cNvPicPr>
            <a:picLocks noChangeAspect="1"/>
          </p:cNvPicPr>
          <p:nvPr/>
        </p:nvPicPr>
        <p:blipFill>
          <a:blip r:embed="rId11">
            <a:extLst>
              <a:ext uri="{28A0092B-C50C-407E-A947-70E740481C1C}">
                <a14:useLocalDpi xmlns:a14="http://schemas.microsoft.com/office/drawing/2010/main" val="0"/>
              </a:ext>
            </a:extLst>
          </a:blip>
          <a:srcRect t="13167" b="13167"/>
          <a:stretch/>
        </p:blipFill>
        <p:spPr>
          <a:xfrm>
            <a:off x="18646" y="1881653"/>
            <a:ext cx="4238947" cy="3899454"/>
          </a:xfrm>
          <a:prstGeom prst="rect">
            <a:avLst/>
          </a:prstGeom>
        </p:spPr>
      </p:pic>
    </p:spTree>
    <p:extLst>
      <p:ext uri="{BB962C8B-B14F-4D97-AF65-F5344CB8AC3E}">
        <p14:creationId xmlns:p14="http://schemas.microsoft.com/office/powerpoint/2010/main" val="1321129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93AED-3AC7-101C-DDB2-35FAC911636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E795D0C-3584-8CB4-C11C-E83779A14C7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4EC9668-1F08-950D-78F2-35C0122811CD}"/>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3.3. The Shark Tank Study</a:t>
            </a:r>
          </a:p>
        </p:txBody>
      </p:sp>
      <p:grpSp>
        <p:nvGrpSpPr>
          <p:cNvPr id="4" name="Group 3">
            <a:extLst>
              <a:ext uri="{FF2B5EF4-FFF2-40B4-BE49-F238E27FC236}">
                <a16:creationId xmlns:a16="http://schemas.microsoft.com/office/drawing/2014/main" id="{58C00526-287E-528E-6D0E-1D4DFA7DDB1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93ECEDE-831E-A91F-3B85-BD20E8EC031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5904416-3994-C024-5314-F713D077C68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4672A1E-EEE9-A9C4-ED1B-C24326F467C9}"/>
              </a:ext>
            </a:extLst>
          </p:cNvPr>
          <p:cNvSpPr txBox="1"/>
          <p:nvPr/>
        </p:nvSpPr>
        <p:spPr>
          <a:xfrm>
            <a:off x="4488017" y="1816339"/>
            <a:ext cx="4547829" cy="289310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3.5.	Reflective Learning and Continuous Improvement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Integral to this training is the structured incorporation of reflective learning practices: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Participants maintain reflective journals to systematically document key insights, lessons learned, strengths, and areas for improvement throughout the training.</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Regular feedback loops involving peer assessments, instructor evaluations, and collaborative discussions reinforce continuous learning and skill development, ensuring lasting impact and practical applicability of acquired knowledge.</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BBCF0C3-FBA9-27CE-0710-B50537574BB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AD620F1-FBB7-048A-F817-3553E5F21D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2A90F97-F71F-4CB9-B6ED-94D632B7E41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CD18084-0590-C741-6C9B-BAD97E4C5F0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0F696EB-571B-928A-EFF4-F787B9406F1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5298460-D013-B522-EAD5-7812E7F6098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6DBF963-50DB-9069-DC61-9EC87758B78B}"/>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E6771E52-D6FE-3C4C-634F-58511EC4E857}"/>
              </a:ext>
            </a:extLst>
          </p:cNvPr>
          <p:cNvPicPr>
            <a:picLocks noChangeAspect="1"/>
          </p:cNvPicPr>
          <p:nvPr/>
        </p:nvPicPr>
        <p:blipFill>
          <a:blip r:embed="rId11">
            <a:extLst>
              <a:ext uri="{28A0092B-C50C-407E-A947-70E740481C1C}">
                <a14:useLocalDpi xmlns:a14="http://schemas.microsoft.com/office/drawing/2010/main" val="0"/>
              </a:ext>
            </a:extLst>
          </a:blip>
          <a:srcRect l="19426" r="19426"/>
          <a:stretch/>
        </p:blipFill>
        <p:spPr>
          <a:xfrm>
            <a:off x="18646" y="1881653"/>
            <a:ext cx="4238947" cy="3899454"/>
          </a:xfrm>
          <a:prstGeom prst="rect">
            <a:avLst/>
          </a:prstGeom>
        </p:spPr>
      </p:pic>
    </p:spTree>
    <p:extLst>
      <p:ext uri="{BB962C8B-B14F-4D97-AF65-F5344CB8AC3E}">
        <p14:creationId xmlns:p14="http://schemas.microsoft.com/office/powerpoint/2010/main" val="2836317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1005A-00FD-B6ED-551A-923E0BCC2A2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5A81FAC-AAB9-8839-30B0-3714B188389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C00DADB-6E48-61B1-BB4C-5ADAEF700544}"/>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The Shark Tank Study</a:t>
            </a:r>
          </a:p>
        </p:txBody>
      </p:sp>
      <p:grpSp>
        <p:nvGrpSpPr>
          <p:cNvPr id="4" name="Group 3">
            <a:extLst>
              <a:ext uri="{FF2B5EF4-FFF2-40B4-BE49-F238E27FC236}">
                <a16:creationId xmlns:a16="http://schemas.microsoft.com/office/drawing/2014/main" id="{C1B8F660-548B-0C29-8A89-AE46C5344F7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1CC9D82-E142-7A1A-58F5-ABD993B6C9F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F248A6A-7F13-A8A9-48D1-64B4562A2C0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6267E57-EC35-B360-CD08-28F52BDF074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2DC27F6E-0B34-FE96-E5BC-A1168F3B3B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2852538-8C13-34ED-44B8-6BD15A91CA2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D540EEB-7D1D-4D9C-D79A-B6D11C652D0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B60C08D-E8AB-2443-D257-77BDBA18BC9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9B6BA91-D948-C18F-9CFD-994B14D96DA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A7ADBE5-7B9C-C153-C58A-38FBDE27D50A}"/>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C1128042-5B83-721E-0DEF-A217FF228EC9}"/>
              </a:ext>
            </a:extLst>
          </p:cNvPr>
          <p:cNvPicPr>
            <a:picLocks noChangeAspect="1"/>
          </p:cNvPicPr>
          <p:nvPr/>
        </p:nvPicPr>
        <p:blipFill>
          <a:blip r:embed="rId11">
            <a:extLst>
              <a:ext uri="{28A0092B-C50C-407E-A947-70E740481C1C}">
                <a14:useLocalDpi xmlns:a14="http://schemas.microsoft.com/office/drawing/2010/main" val="0"/>
              </a:ext>
            </a:extLst>
          </a:blip>
          <a:srcRect l="307" r="307"/>
          <a:stretch/>
        </p:blipFill>
        <p:spPr>
          <a:xfrm>
            <a:off x="18646" y="1881652"/>
            <a:ext cx="9115424" cy="4256297"/>
          </a:xfrm>
          <a:prstGeom prst="rect">
            <a:avLst/>
          </a:prstGeom>
        </p:spPr>
      </p:pic>
    </p:spTree>
    <p:extLst>
      <p:ext uri="{BB962C8B-B14F-4D97-AF65-F5344CB8AC3E}">
        <p14:creationId xmlns:p14="http://schemas.microsoft.com/office/powerpoint/2010/main" val="3666331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ADFC9-E5C0-5375-7D81-E4002CE2FD2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F147FB3-C12F-6B93-93AD-B4DFD4764DB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5AAD28B-97E9-43F7-D481-A91A3AAFFADC}"/>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The Shark Tank Study</a:t>
            </a:r>
          </a:p>
        </p:txBody>
      </p:sp>
      <p:grpSp>
        <p:nvGrpSpPr>
          <p:cNvPr id="4" name="Group 3">
            <a:extLst>
              <a:ext uri="{FF2B5EF4-FFF2-40B4-BE49-F238E27FC236}">
                <a16:creationId xmlns:a16="http://schemas.microsoft.com/office/drawing/2014/main" id="{4D231DBF-26CB-E969-281A-9DC25CCF3140}"/>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3241778D-A164-9F8F-6E18-3A410908142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43559EC-AAB7-50B8-BAAC-0825CA3479F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7085463-0E65-0C13-3241-DA5558D35B0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BDA8BE9-4DDB-815D-EBC0-1D69CBA3DC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A6D312C-F6D0-E78E-E97F-1D438001ECD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3C155F8-A81D-83D2-97BF-2C60E3664BD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BC834C2-2A93-89A0-FFCD-1B93F8666FC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927840B-848D-B061-0A85-D1ED192FA23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5295C10-732D-CD12-3502-36AB73DB5E4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EEEDA9F-2CA5-59BD-992C-B2DF3404D2A4}"/>
              </a:ext>
            </a:extLst>
          </p:cNvPr>
          <p:cNvPicPr>
            <a:picLocks noChangeAspect="1"/>
          </p:cNvPicPr>
          <p:nvPr/>
        </p:nvPicPr>
        <p:blipFill>
          <a:blip r:embed="rId11">
            <a:extLst>
              <a:ext uri="{28A0092B-C50C-407E-A947-70E740481C1C}">
                <a14:useLocalDpi xmlns:a14="http://schemas.microsoft.com/office/drawing/2010/main" val="0"/>
              </a:ext>
            </a:extLst>
          </a:blip>
          <a:srcRect t="32490" b="32490"/>
          <a:stretch/>
        </p:blipFill>
        <p:spPr>
          <a:xfrm>
            <a:off x="18646" y="1881652"/>
            <a:ext cx="9115424" cy="4256297"/>
          </a:xfrm>
          <a:prstGeom prst="rect">
            <a:avLst/>
          </a:prstGeom>
        </p:spPr>
      </p:pic>
    </p:spTree>
    <p:extLst>
      <p:ext uri="{BB962C8B-B14F-4D97-AF65-F5344CB8AC3E}">
        <p14:creationId xmlns:p14="http://schemas.microsoft.com/office/powerpoint/2010/main" val="3091974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BE573-B4FB-5140-C5FD-948EA001605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4532050-76E0-0E70-955D-44D4B1DE98C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C9C4EF1-79C4-493E-C0EB-BF1159C007AA}"/>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The Shark Tank Study</a:t>
            </a:r>
          </a:p>
        </p:txBody>
      </p:sp>
      <p:grpSp>
        <p:nvGrpSpPr>
          <p:cNvPr id="4" name="Group 3">
            <a:extLst>
              <a:ext uri="{FF2B5EF4-FFF2-40B4-BE49-F238E27FC236}">
                <a16:creationId xmlns:a16="http://schemas.microsoft.com/office/drawing/2014/main" id="{57D3B450-3C23-9748-4D62-8E3F963B018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CC040FE-5FCE-B770-740C-7286D9D8B73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69212DB-77D6-7703-0FFD-6E823B51074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513EDC7-F12E-B7A0-D25D-8B590A71558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9771B5C1-B0B6-538B-C321-411D2C4CD3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5BB0E5B-ABB5-EB9C-46EE-EA72F0AF171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5F015F8-8867-3629-CFB3-086A619D13A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C0579F1-4A35-B86B-4A0E-686D6F9BA96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6A0126F-EB4E-3968-45AE-5DD82299201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6899816-A3D1-E7A7-1656-5A33D90E3B7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A6C5B78-08D9-5CB2-8282-904CC76E3F02}"/>
              </a:ext>
            </a:extLst>
          </p:cNvPr>
          <p:cNvPicPr>
            <a:picLocks noChangeAspect="1"/>
          </p:cNvPicPr>
          <p:nvPr/>
        </p:nvPicPr>
        <p:blipFill>
          <a:blip r:embed="rId11">
            <a:extLst>
              <a:ext uri="{28A0092B-C50C-407E-A947-70E740481C1C}">
                <a14:useLocalDpi xmlns:a14="http://schemas.microsoft.com/office/drawing/2010/main" val="0"/>
              </a:ext>
            </a:extLst>
          </a:blip>
          <a:srcRect t="19213" b="19213"/>
          <a:stretch/>
        </p:blipFill>
        <p:spPr>
          <a:xfrm>
            <a:off x="18646" y="1881652"/>
            <a:ext cx="9115424" cy="4256297"/>
          </a:xfrm>
          <a:prstGeom prst="rect">
            <a:avLst/>
          </a:prstGeom>
        </p:spPr>
      </p:pic>
    </p:spTree>
    <p:extLst>
      <p:ext uri="{BB962C8B-B14F-4D97-AF65-F5344CB8AC3E}">
        <p14:creationId xmlns:p14="http://schemas.microsoft.com/office/powerpoint/2010/main" val="25568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C659298-F00E-C160-AC98-57C2AB9D9A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49867" y="1957477"/>
            <a:ext cx="8311785" cy="3826689"/>
          </a:xfrm>
          <a:prstGeom prst="rect">
            <a:avLst/>
          </a:prstGeom>
          <a:noFill/>
        </p:spPr>
        <p:txBody>
          <a:bodyPr wrap="square" rtlCol="0">
            <a:spAutoFit/>
          </a:bodyPr>
          <a:lstStyle/>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What are the essential steps in systematically transforming creative ideas into financially viable maritime enterprises?</a:t>
            </a: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How does market feasibility analysis help maritime entrepreneurs minimize risk and enhance the success of their ventures?</a:t>
            </a: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Identify and describe three specific maritime-sector challenges that entrepreneurs commonly face. How have successful entrepreneurs overcome these obstacles?</a:t>
            </a: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Discuss how the Elevator Pitch method can be effectively adapted to communicate innovation clearly within the maritime context. What critical elements should a maritime-focused pitch contain?</a:t>
            </a: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What are the primary benefits of using structured analytical tools, such as the Maritime Innovation Matrix, when evaluating entrepreneurial ideas in the maritime sector?</a:t>
            </a:r>
          </a:p>
        </p:txBody>
      </p:sp>
      <p:sp>
        <p:nvSpPr>
          <p:cNvPr id="3" name="Rectangle 2">
            <a:extLst>
              <a:ext uri="{FF2B5EF4-FFF2-40B4-BE49-F238E27FC236}">
                <a16:creationId xmlns:a16="http://schemas.microsoft.com/office/drawing/2014/main" id="{E76D60A6-DDFD-3A8D-48D7-8E665365027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35676861-8818-6076-3817-BD6BF0AC64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839E2EA-BDC9-72FD-E8CC-CA7F0BF6A86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398C495-6DFD-9F72-3738-E70E7F8260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D1E3FE27-5F93-FDAA-872B-010CFBF4BD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2D5DFBE6-7AA2-C609-8643-5DC4E9AA1B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CB5E319-9B81-9AA2-B4B1-BA5AEED2EAF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260430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4C8D3-A88B-9A91-726A-6BE8EE2F2901}"/>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68763E72-AC40-8EB1-624E-D1B300582FA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FAF5C4C-4948-D5CE-E463-08D487590318}"/>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FBA06624-6ADE-7041-4163-BDE2075456D7}"/>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157B571-88B3-8DE8-DF55-D179DF40DA2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95F4635-4F29-97D7-340D-B2D25662A1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5CFFEF2-A512-1C12-C3BD-895EE3B8BEE8}"/>
              </a:ext>
            </a:extLst>
          </p:cNvPr>
          <p:cNvSpPr txBox="1"/>
          <p:nvPr/>
        </p:nvSpPr>
        <p:spPr>
          <a:xfrm>
            <a:off x="548906" y="1614303"/>
            <a:ext cx="8311785" cy="4657685"/>
          </a:xfrm>
          <a:prstGeom prst="rect">
            <a:avLst/>
          </a:prstGeom>
          <a:noFill/>
        </p:spPr>
        <p:txBody>
          <a:bodyPr wrap="square" rtlCol="0">
            <a:spAutoFit/>
          </a:bodyPr>
          <a:lstStyle/>
          <a:p>
            <a:pPr marL="342900" lvl="0" indent="-342900" algn="just">
              <a:spcBef>
                <a:spcPts val="400"/>
              </a:spcBef>
              <a:spcAft>
                <a:spcPts val="400"/>
              </a:spcAft>
              <a:buFont typeface="+mj-lt"/>
              <a:buAutoNum type="arabicPeriod" startAt="6"/>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Explain how regulatory compliance influences entrepreneurial innovation in maritime operations. Provide an example of a maritime entrepreneur who successfully managed regulatory challenges.</a:t>
            </a:r>
          </a:p>
          <a:p>
            <a:pPr marL="342900" lvl="0" indent="-342900" algn="just">
              <a:spcBef>
                <a:spcPts val="400"/>
              </a:spcBef>
              <a:spcAft>
                <a:spcPts val="400"/>
              </a:spcAft>
              <a:buFont typeface="+mj-lt"/>
              <a:buAutoNum type="arabicPeriod" startAt="6"/>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Why is it crucial for maritime entrepreneurs to thoroughly understand the needs and expectations of stakeholders, including crew members, passengers, and senior management?</a:t>
            </a:r>
          </a:p>
          <a:p>
            <a:pPr marL="342900" lvl="0" indent="-342900" algn="just">
              <a:spcBef>
                <a:spcPts val="400"/>
              </a:spcBef>
              <a:spcAft>
                <a:spcPts val="400"/>
              </a:spcAft>
              <a:buFont typeface="+mj-lt"/>
              <a:buAutoNum type="arabicPeriod" startAt="6"/>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Reflect on a maritime entrepreneurial role model discussed during the course. What key lesson did you take from their experience, and how could you practically apply it?</a:t>
            </a:r>
          </a:p>
          <a:p>
            <a:pPr marL="342900" lvl="0" indent="-342900" algn="just">
              <a:spcBef>
                <a:spcPts val="400"/>
              </a:spcBef>
              <a:spcAft>
                <a:spcPts val="400"/>
              </a:spcAft>
              <a:buFont typeface="+mj-lt"/>
              <a:buAutoNum type="arabicPeriod" startAt="6"/>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In the Shark Tank simulation, what were the most challenging aspects of defending your entrepreneurial proposal, and how can you address these challenges in a real-world setting?</a:t>
            </a:r>
          </a:p>
          <a:p>
            <a:pPr marL="342900" lvl="0" indent="-342900" algn="just">
              <a:spcBef>
                <a:spcPts val="400"/>
              </a:spcBef>
              <a:spcAft>
                <a:spcPts val="400"/>
              </a:spcAft>
              <a:buFont typeface="+mj-lt"/>
              <a:buAutoNum type="arabicPeriod" startAt="6"/>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How can continuous reflection and iterative improvement, derived from practical simulations, enhance your strategic effectiveness as an entrepreneur in the maritime sector?</a:t>
            </a:r>
          </a:p>
        </p:txBody>
      </p:sp>
      <p:sp>
        <p:nvSpPr>
          <p:cNvPr id="3" name="Rectangle 2">
            <a:extLst>
              <a:ext uri="{FF2B5EF4-FFF2-40B4-BE49-F238E27FC236}">
                <a16:creationId xmlns:a16="http://schemas.microsoft.com/office/drawing/2014/main" id="{68794189-7AC1-FD2D-B40C-11080DF47BA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97659B8B-E626-B19B-17EE-97BD65A7F8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7F1BAD30-CEF1-D502-C387-52B7CDA7ABC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5EBCB0BF-9F76-F931-30B9-427F7A3CDAC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534D586B-EB0B-4B72-3916-1A19F8E013F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8C9CDD63-36C4-4495-FCCB-32D7FD346B2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50D651C1-A601-11BF-54A4-4C6F2F12591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6900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A9AAA-5904-3FA7-9552-A592217187DD}"/>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F6549114-872B-2A0E-3FE5-8C2F757A6A6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A013B20-E6E3-1445-985F-6131705C0BFD}"/>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D32CC3FE-69D8-621C-CF5D-519B0CC25ED2}"/>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829F4569-7296-8104-65E5-A8D88A2093E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AFD6282-D93E-0E7C-7423-DA3E947D50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9156D97-019A-AE21-FBA0-CE075D298603}"/>
              </a:ext>
            </a:extLst>
          </p:cNvPr>
          <p:cNvSpPr txBox="1"/>
          <p:nvPr/>
        </p:nvSpPr>
        <p:spPr>
          <a:xfrm>
            <a:off x="682315" y="1548359"/>
            <a:ext cx="8311785" cy="2862322"/>
          </a:xfrm>
          <a:prstGeom prst="rect">
            <a:avLst/>
          </a:prstGeom>
          <a:noFill/>
        </p:spPr>
        <p:txBody>
          <a:bodyPr wrap="square" rtlCol="0">
            <a:spAutoFit/>
          </a:bodyPr>
          <a:lstStyle/>
          <a:p>
            <a:pPr marL="342900" indent="-342900">
              <a:buFont typeface="+mj-lt"/>
              <a:buAutoNum type="arabicPeriod"/>
            </a:pPr>
            <a:r>
              <a:rPr lang="en-GB" i="1" dirty="0">
                <a:solidFill>
                  <a:srgbClr val="0070C0"/>
                </a:solidFill>
                <a:latin typeface="Times New Roman" panose="02020603050405020304" pitchFamily="18" charset="0"/>
              </a:rPr>
              <a:t>Blank, S., &amp; Dorf, B. (2012). The startup owner's manual: The step-by-step guide for building a great company. </a:t>
            </a:r>
            <a:r>
              <a:rPr lang="en-GB" i="1" dirty="0" err="1">
                <a:solidFill>
                  <a:srgbClr val="0070C0"/>
                </a:solidFill>
                <a:latin typeface="Times New Roman" panose="02020603050405020304" pitchFamily="18" charset="0"/>
              </a:rPr>
              <a:t>K&amp;S</a:t>
            </a:r>
            <a:r>
              <a:rPr lang="en-GB" i="1" dirty="0">
                <a:solidFill>
                  <a:srgbClr val="0070C0"/>
                </a:solidFill>
                <a:latin typeface="Times New Roman" panose="02020603050405020304" pitchFamily="18" charset="0"/>
              </a:rPr>
              <a:t> Ranch.</a:t>
            </a:r>
          </a:p>
          <a:p>
            <a:pPr marL="342900" indent="-342900">
              <a:buFont typeface="+mj-lt"/>
              <a:buAutoNum type="arabicPeriod"/>
            </a:pPr>
            <a:r>
              <a:rPr lang="en-GB" i="1" dirty="0">
                <a:solidFill>
                  <a:srgbClr val="0070C0"/>
                </a:solidFill>
                <a:latin typeface="Times New Roman" panose="02020603050405020304" pitchFamily="18" charset="0"/>
              </a:rPr>
              <a:t>Christensen, C. M. (1997). The innovator's dilemma: When new technologies cause great firms to fail. Harvard Business School Press.</a:t>
            </a:r>
          </a:p>
          <a:p>
            <a:pPr marL="342900" indent="-342900">
              <a:buFont typeface="+mj-lt"/>
              <a:buAutoNum type="arabicPeriod"/>
            </a:pPr>
            <a:r>
              <a:rPr lang="en-GB" i="1" dirty="0">
                <a:solidFill>
                  <a:srgbClr val="0070C0"/>
                </a:solidFill>
                <a:latin typeface="Times New Roman" panose="02020603050405020304" pitchFamily="18" charset="0"/>
              </a:rPr>
              <a:t>Drucker, P. F. (1985). Innovation and entrepreneurship: Practice and principles. Harper &amp; Row.</a:t>
            </a:r>
          </a:p>
          <a:p>
            <a:pPr marL="342900" indent="-342900">
              <a:buFont typeface="+mj-lt"/>
              <a:buAutoNum type="arabicPeriod"/>
            </a:pPr>
            <a:r>
              <a:rPr lang="en-GB" i="1" dirty="0">
                <a:solidFill>
                  <a:srgbClr val="0070C0"/>
                </a:solidFill>
                <a:latin typeface="Times New Roman" panose="02020603050405020304" pitchFamily="18" charset="0"/>
              </a:rPr>
              <a:t>Grant, R. M. (2019). Contemporary strategy analysis: Text and cases edition (10th ed.). Wiley.</a:t>
            </a:r>
          </a:p>
          <a:p>
            <a:pPr marL="342900" indent="-342900">
              <a:buFont typeface="+mj-lt"/>
              <a:buAutoNum type="arabicPeriod"/>
            </a:pPr>
            <a:r>
              <a:rPr lang="en-GB" i="1" dirty="0">
                <a:solidFill>
                  <a:srgbClr val="0070C0"/>
                </a:solidFill>
                <a:latin typeface="Times New Roman" panose="02020603050405020304" pitchFamily="18" charset="0"/>
              </a:rPr>
              <a:t>Osterwalder, A., &amp; Pigneur, Y. (2010). Business model generation: A handbook for visionaries, game changers, and challengers. John Wiley &amp; Sons.</a:t>
            </a:r>
          </a:p>
        </p:txBody>
      </p:sp>
      <p:sp>
        <p:nvSpPr>
          <p:cNvPr id="3" name="Rectangle 2">
            <a:extLst>
              <a:ext uri="{FF2B5EF4-FFF2-40B4-BE49-F238E27FC236}">
                <a16:creationId xmlns:a16="http://schemas.microsoft.com/office/drawing/2014/main" id="{3AF8495C-C81E-6D74-1C40-E2727084B12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2C576491-61D7-26F6-B37F-6B25FB3FF6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2D29F24F-2C03-FE5C-FBD1-527F4816DFD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4C885F4-90CE-3896-8022-D8330206C37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8A5C0CC2-984D-13D3-A4D1-BC27B7F3837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4DB7A0E4-D4C6-99F6-073C-19626F25818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D5C60146-18E1-7D89-5188-865C915659C2}"/>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120284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FFCEC-6DC4-C126-AA6D-3839FC6D5660}"/>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3E700579-7D8C-6EE4-4F92-6787C5DB500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69FD171-24BE-D628-3C12-A523B07B387A}"/>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2AD86D48-FE97-3022-7016-32B55EA9227C}"/>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C7DB0C9-DFCC-B619-F8D7-AB79A862760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3D29571-9D74-6BE4-B81C-F843EA7B3D9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DA4526E-62A0-EE09-85DE-0BF86BE299AA}"/>
              </a:ext>
            </a:extLst>
          </p:cNvPr>
          <p:cNvSpPr txBox="1"/>
          <p:nvPr/>
        </p:nvSpPr>
        <p:spPr>
          <a:xfrm>
            <a:off x="682315" y="1548359"/>
            <a:ext cx="8311785" cy="2862322"/>
          </a:xfrm>
          <a:prstGeom prst="rect">
            <a:avLst/>
          </a:prstGeom>
          <a:noFill/>
        </p:spPr>
        <p:txBody>
          <a:bodyPr wrap="square" rtlCol="0">
            <a:spAutoFit/>
          </a:bodyPr>
          <a:lstStyle/>
          <a:p>
            <a:pPr marL="342900" indent="-342900">
              <a:buFont typeface="+mj-lt"/>
              <a:buAutoNum type="arabicPeriod" startAt="6"/>
            </a:pPr>
            <a:r>
              <a:rPr lang="en-GB" i="1" dirty="0">
                <a:solidFill>
                  <a:srgbClr val="0070C0"/>
                </a:solidFill>
                <a:latin typeface="Times New Roman" panose="02020603050405020304" pitchFamily="18" charset="0"/>
              </a:rPr>
              <a:t>Porter, M. E. (1985). Competitive advantage: Creating and sustaining superior performance. Free Press.</a:t>
            </a:r>
          </a:p>
          <a:p>
            <a:pPr marL="342900" indent="-342900">
              <a:buFont typeface="+mj-lt"/>
              <a:buAutoNum type="arabicPeriod" startAt="6"/>
            </a:pPr>
            <a:r>
              <a:rPr lang="en-GB" i="1" dirty="0">
                <a:solidFill>
                  <a:srgbClr val="0070C0"/>
                </a:solidFill>
                <a:latin typeface="Times New Roman" panose="02020603050405020304" pitchFamily="18" charset="0"/>
              </a:rPr>
              <a:t>Ries, E. (2011). The lean startup: How today’s entrepreneurs use continuous innovation to create radically successful businesses. Crown Business.</a:t>
            </a:r>
          </a:p>
          <a:p>
            <a:pPr marL="342900" indent="-342900">
              <a:buFont typeface="+mj-lt"/>
              <a:buAutoNum type="arabicPeriod" startAt="6"/>
            </a:pPr>
            <a:r>
              <a:rPr lang="en-GB" i="1" dirty="0" err="1">
                <a:solidFill>
                  <a:srgbClr val="0070C0"/>
                </a:solidFill>
                <a:latin typeface="Times New Roman" panose="02020603050405020304" pitchFamily="18" charset="0"/>
              </a:rPr>
              <a:t>Sarasvathy</a:t>
            </a:r>
            <a:r>
              <a:rPr lang="en-GB" i="1" dirty="0">
                <a:solidFill>
                  <a:srgbClr val="0070C0"/>
                </a:solidFill>
                <a:latin typeface="Times New Roman" panose="02020603050405020304" pitchFamily="18" charset="0"/>
              </a:rPr>
              <a:t>, S. D. (2008). Effectuation: Elements of entrepreneurial expertise. Edward Elgar Publishing.</a:t>
            </a:r>
          </a:p>
          <a:p>
            <a:pPr marL="342900" indent="-342900">
              <a:buFont typeface="+mj-lt"/>
              <a:buAutoNum type="arabicPeriod" startAt="6"/>
            </a:pPr>
            <a:r>
              <a:rPr lang="en-GB" i="1" dirty="0">
                <a:solidFill>
                  <a:srgbClr val="0070C0"/>
                </a:solidFill>
                <a:latin typeface="Times New Roman" panose="02020603050405020304" pitchFamily="18" charset="0"/>
              </a:rPr>
              <a:t>Stopford, M. (2009). Maritime economics (3rd ed.). Routledge.</a:t>
            </a:r>
          </a:p>
          <a:p>
            <a:pPr marL="342900" indent="-342900">
              <a:buFont typeface="+mj-lt"/>
              <a:buAutoNum type="arabicPeriod" startAt="6"/>
            </a:pPr>
            <a:r>
              <a:rPr lang="en-GB" i="1" dirty="0">
                <a:solidFill>
                  <a:srgbClr val="0070C0"/>
                </a:solidFill>
                <a:latin typeface="Times New Roman" panose="02020603050405020304" pitchFamily="18" charset="0"/>
              </a:rPr>
              <a:t>Timmons, J. A., &amp; Spinelli, S. (2009). New venture creation: Entrepreneurship for the 21st century (8th ed.). McGraw-Hill Education.</a:t>
            </a:r>
          </a:p>
          <a:p>
            <a:pPr marL="342900" indent="-342900">
              <a:buFont typeface="+mj-lt"/>
              <a:buAutoNum type="arabicPeriod" startAt="6"/>
            </a:pPr>
            <a:endParaRPr lang="en-US" i="1" dirty="0">
              <a:solidFill>
                <a:srgbClr val="0070C0"/>
              </a:solidFill>
              <a:latin typeface="Times New Roman" panose="02020603050405020304" pitchFamily="18" charset="0"/>
            </a:endParaRPr>
          </a:p>
        </p:txBody>
      </p:sp>
      <p:sp>
        <p:nvSpPr>
          <p:cNvPr id="3" name="Rectangle 2">
            <a:extLst>
              <a:ext uri="{FF2B5EF4-FFF2-40B4-BE49-F238E27FC236}">
                <a16:creationId xmlns:a16="http://schemas.microsoft.com/office/drawing/2014/main" id="{419663B9-4BEC-F851-6D21-EBDFAC93E1C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24901536-DF32-CE12-135A-F7FFCE7C43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900A2492-22EC-A962-5FD7-59E88D93E9A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EE3044E-5F85-350F-8F83-24B8A95AE27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77E4248C-AF39-043B-69AE-154454C648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55499449-8D56-5DC6-2E00-9A43C96D1E6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A04E5566-EE26-C47F-02C8-6D751CE73F7F}"/>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708604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B700-34FD-9349-54B8-31893BF24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2C36E-E176-C2A3-FEAE-AA9FE47E9D5C}"/>
              </a:ext>
            </a:extLst>
          </p:cNvPr>
          <p:cNvSpPr>
            <a:spLocks noGrp="1"/>
          </p:cNvSpPr>
          <p:nvPr>
            <p:ph type="title"/>
          </p:nvPr>
        </p:nvSpPr>
        <p:spPr>
          <a:xfrm>
            <a:off x="639479" y="1043090"/>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Learning outcomes of the course </a:t>
            </a:r>
          </a:p>
        </p:txBody>
      </p:sp>
      <p:grpSp>
        <p:nvGrpSpPr>
          <p:cNvPr id="4" name="Group 3">
            <a:extLst>
              <a:ext uri="{FF2B5EF4-FFF2-40B4-BE49-F238E27FC236}">
                <a16:creationId xmlns:a16="http://schemas.microsoft.com/office/drawing/2014/main" id="{53B99FC2-EA23-F43C-5BAD-DE935647D6BC}"/>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B09CFCD-06B3-5A72-9B7A-1AF2AE053590}"/>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91B14D0B-9169-E759-AE03-CE492939F2DC}"/>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72274A6B-D275-80FB-B3A6-7A668CCD4F7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B41D4C04-3B25-D405-B209-73C877DD14FB}"/>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AA9BEE4D-8C66-7C70-E179-50E995AA44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38990CE9-976C-2283-A546-A986ACB6E43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F1669525-DC1C-0489-9E76-7351F83B899C}"/>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FCC15012-7A6A-6682-8A77-E85A182D3129}"/>
              </a:ext>
            </a:extLst>
          </p:cNvPr>
          <p:cNvSpPr txBox="1"/>
          <p:nvPr/>
        </p:nvSpPr>
        <p:spPr>
          <a:xfrm>
            <a:off x="280946" y="1415484"/>
            <a:ext cx="8493617" cy="3949799"/>
          </a:xfrm>
          <a:prstGeom prst="rect">
            <a:avLst/>
          </a:prstGeom>
          <a:noFill/>
        </p:spPr>
        <p:txBody>
          <a:bodyPr wrap="square" rtlCol="0">
            <a:spAutoFit/>
          </a:bodyPr>
          <a:lstStyle/>
          <a:p>
            <a:pPr algn="just">
              <a:spcAft>
                <a:spcPts val="200"/>
              </a:spcAft>
            </a:pPr>
            <a:endParaRPr lang="bg-BG" sz="1400" dirty="0">
              <a:effectLst/>
              <a:latin typeface="Times New Roman" panose="02020603050405020304" pitchFamily="18" charset="0"/>
              <a:ea typeface="Arial" panose="020B0604020202020204" pitchFamily="34" charset="0"/>
            </a:endParaRPr>
          </a:p>
          <a:p>
            <a:pPr>
              <a:spcAft>
                <a:spcPts val="200"/>
              </a:spcAft>
            </a:pPr>
            <a:r>
              <a:rPr lang="en-GB" sz="2400" b="1" dirty="0">
                <a:latin typeface="Times New Roman" panose="02020603050405020304" pitchFamily="18" charset="0"/>
                <a:ea typeface="+mj-ea"/>
                <a:cs typeface="Times New Roman" panose="02020603050405020304" pitchFamily="18" charset="0"/>
              </a:rPr>
              <a:t>Week I–VIII - Adapting an Entrepreneurial Perspective</a:t>
            </a:r>
          </a:p>
          <a:p>
            <a:pPr algn="just">
              <a:spcAft>
                <a:spcPts val="200"/>
              </a:spcAft>
            </a:pPr>
            <a:endParaRPr lang="en-GB" sz="1400" dirty="0">
              <a:effectLst/>
              <a:latin typeface="Times New Roman" panose="02020603050405020304" pitchFamily="18" charset="0"/>
              <a:ea typeface="Arial" panose="020B0604020202020204" pitchFamily="34" charset="0"/>
            </a:endParaRPr>
          </a:p>
          <a:p>
            <a:pPr algn="just">
              <a:spcAft>
                <a:spcPts val="200"/>
              </a:spcAft>
            </a:pPr>
            <a:r>
              <a:rPr lang="en-GB" sz="1400" dirty="0">
                <a:effectLst/>
                <a:latin typeface="Times New Roman" panose="02020603050405020304" pitchFamily="18" charset="0"/>
                <a:ea typeface="Arial" panose="020B0604020202020204" pitchFamily="34" charset="0"/>
              </a:rPr>
              <a:t>Learning Objectives by the end of Week I–VIII, learners will be able to:</a:t>
            </a:r>
          </a:p>
          <a:p>
            <a:pPr algn="just">
              <a:spcAft>
                <a:spcPts val="200"/>
              </a:spcAft>
            </a:pPr>
            <a:endParaRPr lang="en-GB" sz="1400" dirty="0">
              <a:effectLst/>
              <a:latin typeface="Times New Roman" panose="02020603050405020304" pitchFamily="18" charset="0"/>
              <a:ea typeface="Arial" panose="020B0604020202020204" pitchFamily="34" charset="0"/>
            </a:endParaRPr>
          </a:p>
          <a:p>
            <a:pPr algn="just">
              <a:spcAft>
                <a:spcPts val="200"/>
              </a:spcAft>
            </a:pPr>
            <a:r>
              <a:rPr lang="en-GB" sz="1400" dirty="0">
                <a:effectLst/>
                <a:latin typeface="Times New Roman" panose="02020603050405020304" pitchFamily="18" charset="0"/>
                <a:ea typeface="Arial" panose="020B0604020202020204" pitchFamily="34" charset="0"/>
              </a:rPr>
              <a:t>−	Identify and critically assess maritime-specific operational inefficiencies, regulatory constraints, and stakeholder needs, pinpointing clear entrepreneurial opportunities. </a:t>
            </a:r>
          </a:p>
          <a:p>
            <a:pPr algn="just">
              <a:spcAft>
                <a:spcPts val="200"/>
              </a:spcAft>
            </a:pPr>
            <a:r>
              <a:rPr lang="en-GB" sz="1400" dirty="0">
                <a:effectLst/>
                <a:latin typeface="Times New Roman" panose="02020603050405020304" pitchFamily="18" charset="0"/>
                <a:ea typeface="Arial" panose="020B0604020202020204" pitchFamily="34" charset="0"/>
              </a:rPr>
              <a:t>−	Generate and validate innovative maritime venture ideas using structured ideation methods, market feasibility analyses, and iterative stakeholder feedback processes. </a:t>
            </a:r>
          </a:p>
          <a:p>
            <a:pPr algn="just">
              <a:spcAft>
                <a:spcPts val="200"/>
              </a:spcAft>
            </a:pPr>
            <a:r>
              <a:rPr lang="en-GB" sz="1400" dirty="0">
                <a:effectLst/>
                <a:latin typeface="Times New Roman" panose="02020603050405020304" pitchFamily="18" charset="0"/>
                <a:ea typeface="Arial" panose="020B0604020202020204" pitchFamily="34" charset="0"/>
              </a:rPr>
              <a:t>−	Effectively utilize strategic communication techniques, including concise Elevator Pitch presentations and detailed Shark Tank-style proposal defences, tailored to maritime stakeholders. </a:t>
            </a:r>
          </a:p>
          <a:p>
            <a:pPr algn="just">
              <a:spcAft>
                <a:spcPts val="200"/>
              </a:spcAft>
            </a:pPr>
            <a:r>
              <a:rPr lang="en-GB" sz="1400" dirty="0">
                <a:effectLst/>
                <a:latin typeface="Times New Roman" panose="02020603050405020304" pitchFamily="18" charset="0"/>
                <a:ea typeface="Arial" panose="020B0604020202020204" pitchFamily="34" charset="0"/>
              </a:rPr>
              <a:t>−	Apply specialized analytical tools such as Opportunity Mapping and the Maritime Innovation Matrix to systematically prioritize, evaluate, and plan viable maritime business initiatives. </a:t>
            </a:r>
          </a:p>
          <a:p>
            <a:pPr algn="just">
              <a:spcAft>
                <a:spcPts val="200"/>
              </a:spcAft>
            </a:pPr>
            <a:r>
              <a:rPr lang="en-GB" sz="1400" dirty="0">
                <a:effectLst/>
                <a:latin typeface="Times New Roman" panose="02020603050405020304" pitchFamily="18" charset="0"/>
                <a:ea typeface="Arial" panose="020B0604020202020204" pitchFamily="34" charset="0"/>
              </a:rPr>
              <a:t>−	Develop comprehensive entrepreneurial roadmaps clearly outlining practical steps for implementing, piloting, and scaling innovative maritime ventures within realistic operational contexts.</a:t>
            </a:r>
          </a:p>
          <a:p>
            <a:pPr algn="just">
              <a:spcAft>
                <a:spcPts val="200"/>
              </a:spcAft>
            </a:pPr>
            <a:endParaRPr lang="en-US" sz="14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1D8B30D3-7099-FCE4-0F67-43E44C79FE9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33A720FF-D7EC-7B3D-8DB4-E67E1DF95FA9}"/>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E99385D7-5879-F6A0-EC86-D31FD64E87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15C7BB08-4EB6-4237-9AEF-8B4D54FF59C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CFA5058E-3B20-EAE7-62BE-B95C4A0F83E2}"/>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28E021C0-8832-9410-94B5-D973CD7C58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CE27593-26B4-3F34-7368-D0161099CF54}"/>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7B6778C4-903C-233E-922A-F381425999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7C7ED8B-7FFD-FFDA-519D-94F0CBCBB97F}"/>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1599A04-FBD3-43F0-A77C-5DFC64AF7E19}"/>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D6679B7-1B1B-C917-405C-A922FE71F24F}"/>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62E3B7D-F31A-0FD7-ACBE-2E1D4B9AC02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D664D59-D9ED-7EF1-185F-D47B692EAE3B}"/>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780666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Content of the 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443165" y="1410453"/>
            <a:ext cx="8488894" cy="4924425"/>
          </a:xfrm>
          <a:prstGeom prst="rect">
            <a:avLst/>
          </a:prstGeom>
          <a:noFill/>
        </p:spPr>
        <p:txBody>
          <a:bodyPr wrap="square" lIns="91440" tIns="45720" rIns="91440" bIns="45720" rtlCol="0" anchor="t">
            <a:spAutoFit/>
          </a:bodyPr>
          <a:lstStyle/>
          <a:p>
            <a:pPr algn="just">
              <a:spcAft>
                <a:spcPts val="200"/>
              </a:spcAft>
              <a:buNone/>
            </a:pPr>
            <a:r>
              <a:rPr lang="en-GB" sz="1400" b="1" dirty="0">
                <a:effectLst/>
                <a:latin typeface="Times New Roman" panose="02020603050405020304" pitchFamily="18" charset="0"/>
                <a:ea typeface="Arial" panose="020B0604020202020204" pitchFamily="34" charset="0"/>
              </a:rPr>
              <a:t>Week I–VIII - </a:t>
            </a:r>
            <a:r>
              <a:rPr lang="en-GB" sz="1600" b="1" dirty="0">
                <a:effectLst/>
                <a:latin typeface="Times New Roman" panose="02020603050405020304" pitchFamily="18" charset="0"/>
                <a:ea typeface="Arial" panose="020B0604020202020204" pitchFamily="34" charset="0"/>
              </a:rPr>
              <a:t>Adapting an Entrepreneurial Perspective</a:t>
            </a:r>
          </a:p>
          <a:p>
            <a:pPr algn="just">
              <a:spcAft>
                <a:spcPts val="200"/>
              </a:spcAft>
              <a:buNone/>
            </a:pPr>
            <a:r>
              <a:rPr lang="en-GB" sz="1600" b="1" dirty="0">
                <a:effectLst/>
                <a:latin typeface="Times New Roman" panose="02020603050405020304" pitchFamily="18" charset="0"/>
                <a:ea typeface="Arial" panose="020B0604020202020204" pitchFamily="34" charset="0"/>
              </a:rPr>
              <a:t>Part 1: Turning Creative Ideas into Profitable Enterprises in the Maritime Sector</a:t>
            </a:r>
          </a:p>
          <a:p>
            <a:pPr algn="just">
              <a:spcAft>
                <a:spcPts val="200"/>
              </a:spcAft>
              <a:buNone/>
            </a:pPr>
            <a:r>
              <a:rPr lang="en-GB" sz="1600" dirty="0">
                <a:effectLst/>
                <a:latin typeface="Times New Roman" panose="02020603050405020304" pitchFamily="18" charset="0"/>
                <a:ea typeface="Arial" panose="020B0604020202020204" pitchFamily="34" charset="0"/>
              </a:rPr>
              <a:t>In this part, you will examine how innovative concepts—from onboard service improvements to sustainability-driven ventures—can be rigorously tested, scaled, and transformed into viable business propositions. You will learn essential methods for evaluating market viability, forecasting financial outcomes, and developing go-to-market strategies specifically tailored to maritime operational environments.</a:t>
            </a:r>
          </a:p>
          <a:p>
            <a:pPr algn="just">
              <a:spcAft>
                <a:spcPts val="200"/>
              </a:spcAft>
              <a:buNone/>
            </a:pPr>
            <a:r>
              <a:rPr lang="en-GB" sz="1600" b="1" dirty="0">
                <a:effectLst/>
                <a:latin typeface="Times New Roman" panose="02020603050405020304" pitchFamily="18" charset="0"/>
                <a:ea typeface="Arial" panose="020B0604020202020204" pitchFamily="34" charset="0"/>
              </a:rPr>
              <a:t>Part 2: Role Models in the Maritime Sector</a:t>
            </a:r>
          </a:p>
          <a:p>
            <a:pPr algn="just">
              <a:spcAft>
                <a:spcPts val="200"/>
              </a:spcAft>
              <a:buNone/>
            </a:pPr>
            <a:r>
              <a:rPr lang="en-GB" sz="1600" dirty="0">
                <a:effectLst/>
                <a:latin typeface="Times New Roman" panose="02020603050405020304" pitchFamily="18" charset="0"/>
                <a:ea typeface="Arial" panose="020B0604020202020204" pitchFamily="34" charset="0"/>
              </a:rPr>
              <a:t>You will explore success stories of maritime entrepreneurs whose ideas significantly impacted their sector. These role models demonstrate how vision, resilience, and strategic thinking overcome maritime-specific challenges, such as regulatory compliance, logistical constraints, and operational limitations. The insights gained from these real-world examples will shape your entrepreneurial mindset and inspire practical, innovative thinking relevant to your context.</a:t>
            </a:r>
          </a:p>
          <a:p>
            <a:pPr algn="just">
              <a:spcAft>
                <a:spcPts val="200"/>
              </a:spcAft>
              <a:buNone/>
            </a:pPr>
            <a:r>
              <a:rPr lang="en-GB" sz="1600" b="1" dirty="0">
                <a:effectLst/>
                <a:latin typeface="Times New Roman" panose="02020603050405020304" pitchFamily="18" charset="0"/>
                <a:ea typeface="Arial" panose="020B0604020202020204" pitchFamily="34" charset="0"/>
              </a:rPr>
              <a:t>Part 3: Case Studies and Practical Simulations</a:t>
            </a:r>
          </a:p>
          <a:p>
            <a:pPr algn="just">
              <a:spcAft>
                <a:spcPts val="200"/>
              </a:spcAft>
              <a:buNone/>
            </a:pPr>
            <a:r>
              <a:rPr lang="en-GB" sz="1600" dirty="0">
                <a:effectLst/>
                <a:latin typeface="Times New Roman" panose="02020603050405020304" pitchFamily="18" charset="0"/>
                <a:ea typeface="Arial" panose="020B0604020202020204" pitchFamily="34" charset="0"/>
              </a:rPr>
              <a:t>We will apply theory to practice through interactive simulations and real-world-inspired scenarios. The Elevator Pitch Study will equip you to succinctly and persuasively present maritime-focused entrepreneurial ideas under time pressure. The Shark Tank Study provides hands-on experience, illustrating how maritime venture proposals are critically assessed from the perspectives of potential investors or senior onboard decision-makers. </a:t>
            </a:r>
            <a:endParaRPr lang="en-GB" sz="1600" b="1"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950E-8C90-CE2E-D14D-E3F7581D25B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78DF188-5CE9-940D-08F8-7EB3D9CFFE2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E077076-9448-912D-8663-BEAC2D209EA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Turning Creative Ideas into Profitable Enterprises in the Maritime Sector</a:t>
            </a:r>
          </a:p>
        </p:txBody>
      </p:sp>
      <p:grpSp>
        <p:nvGrpSpPr>
          <p:cNvPr id="4" name="Group 3">
            <a:extLst>
              <a:ext uri="{FF2B5EF4-FFF2-40B4-BE49-F238E27FC236}">
                <a16:creationId xmlns:a16="http://schemas.microsoft.com/office/drawing/2014/main" id="{2566C082-70B2-A38E-B287-A6D2DE51DA6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946CC71-8C44-8F9A-B0C5-7AD58E1A238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5A093AB-692F-366F-168B-FA91ACA8AA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DFA76FF-5EDF-B8FD-87A5-222A6FCBEC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A85B909-0A79-E521-408F-3EC4F32F6A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6E262A-8A28-C2A4-CC8D-6C6861AC4A0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C323342-F499-A9AC-06ED-BF7E5AB8C9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55E6BA0-BBC1-7636-88F0-C07235A22D3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86C1E5C-E230-748D-0A29-CEC700E5DA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9B5F804-65D7-4188-5592-491F1B6A5E5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A8FB2985-51C7-4737-CEC4-B8FF66ADB413}"/>
              </a:ext>
            </a:extLst>
          </p:cNvPr>
          <p:cNvPicPr>
            <a:picLocks noChangeAspect="1"/>
          </p:cNvPicPr>
          <p:nvPr/>
        </p:nvPicPr>
        <p:blipFill>
          <a:blip r:embed="rId11">
            <a:extLst>
              <a:ext uri="{28A0092B-C50C-407E-A947-70E740481C1C}">
                <a14:useLocalDpi xmlns:a14="http://schemas.microsoft.com/office/drawing/2010/main" val="0"/>
              </a:ext>
            </a:extLst>
          </a:blip>
          <a:srcRect t="24587" b="24587"/>
          <a:stretch/>
        </p:blipFill>
        <p:spPr>
          <a:xfrm>
            <a:off x="18646" y="1981369"/>
            <a:ext cx="9144000" cy="4053042"/>
          </a:xfrm>
          <a:prstGeom prst="rect">
            <a:avLst/>
          </a:prstGeom>
        </p:spPr>
      </p:pic>
    </p:spTree>
    <p:extLst>
      <p:ext uri="{BB962C8B-B14F-4D97-AF65-F5344CB8AC3E}">
        <p14:creationId xmlns:p14="http://schemas.microsoft.com/office/powerpoint/2010/main" val="3676989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7EB0-0777-689A-8CDB-62ADF128ED2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E31E4F9-53D6-14E1-90AC-6764F59A799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716EFB9-A3E7-D726-E277-B020F5F63697}"/>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Turning Creative Ideas into Profitable Enterprises in the Maritime Sector</a:t>
            </a:r>
          </a:p>
        </p:txBody>
      </p:sp>
      <p:grpSp>
        <p:nvGrpSpPr>
          <p:cNvPr id="4" name="Group 3">
            <a:extLst>
              <a:ext uri="{FF2B5EF4-FFF2-40B4-BE49-F238E27FC236}">
                <a16:creationId xmlns:a16="http://schemas.microsoft.com/office/drawing/2014/main" id="{8B60BB0B-A916-67C2-7143-AF5A9BE4E2A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37A6829-D964-F714-6C02-C27A9429AD0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D523C78-395B-3028-7E6E-7A512A3C60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C4799A2-B654-4319-97D1-D4F5D4648D30}"/>
              </a:ext>
            </a:extLst>
          </p:cNvPr>
          <p:cNvSpPr txBox="1"/>
          <p:nvPr/>
        </p:nvSpPr>
        <p:spPr>
          <a:xfrm>
            <a:off x="4446280" y="1860140"/>
            <a:ext cx="4547829" cy="2677656"/>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sz="1400" dirty="0"/>
              <a:t>Innovation within the maritime sector does not simply arise from spontaneous inspiration; it emerges through meticulous planning, rigorous analysis, and strategic evaluation. Transforming creative ideas into practical and profitable maritime ventures requires a structured approach. In this initial phase, our primary focus lies in identifying and thoroughly analysing the opportunities within the maritime operational environment. Such opportunities typically stem from complex realities faced daily by vessels, ports, and maritime businesses, ranging from logistical bottlenecks and safety challenges to crew management issues and environmental concerns.</a:t>
            </a:r>
          </a:p>
        </p:txBody>
      </p:sp>
      <p:sp>
        <p:nvSpPr>
          <p:cNvPr id="3" name="Rectangle 2">
            <a:extLst>
              <a:ext uri="{FF2B5EF4-FFF2-40B4-BE49-F238E27FC236}">
                <a16:creationId xmlns:a16="http://schemas.microsoft.com/office/drawing/2014/main" id="{AF381587-DF25-6054-67AA-583C957D491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D30294F-840D-30FA-663A-D631D0FB4A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CBA27B1-EABC-A3B2-9D75-DFC9F030125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F4DFA4E-0B4A-EBE3-01C2-24A3D0231E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78A1226-6E4F-7C58-C6D0-2042B591052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F48974C-3A0F-CBFE-F9BF-BB32CFF1058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69940EC-195C-CB77-9F5C-264605F226C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D3EF6669-E997-C0C1-EFA0-741291473704}"/>
              </a:ext>
            </a:extLst>
          </p:cNvPr>
          <p:cNvPicPr>
            <a:picLocks noChangeAspect="1"/>
          </p:cNvPicPr>
          <p:nvPr/>
        </p:nvPicPr>
        <p:blipFill>
          <a:blip r:embed="rId11">
            <a:extLst>
              <a:ext uri="{28A0092B-C50C-407E-A947-70E740481C1C}">
                <a14:useLocalDpi xmlns:a14="http://schemas.microsoft.com/office/drawing/2010/main" val="0"/>
              </a:ext>
            </a:extLst>
          </a:blip>
          <a:srcRect l="7850" r="7850"/>
          <a:stretch/>
        </p:blipFill>
        <p:spPr>
          <a:xfrm>
            <a:off x="127437" y="1792687"/>
            <a:ext cx="4154240" cy="4297490"/>
          </a:xfrm>
          <a:prstGeom prst="rect">
            <a:avLst/>
          </a:prstGeom>
        </p:spPr>
      </p:pic>
    </p:spTree>
    <p:extLst>
      <p:ext uri="{BB962C8B-B14F-4D97-AF65-F5344CB8AC3E}">
        <p14:creationId xmlns:p14="http://schemas.microsoft.com/office/powerpoint/2010/main" val="468421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CB37A-B45D-2C86-1227-DF5ED2312FF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A1B3A1D-11DB-1F07-2C91-EA958EF3153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C076DFD-06C2-383C-76EA-DA25F2F97458}"/>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Turning Creative Ideas into Profitable Enterprises in the Maritime Sector</a:t>
            </a:r>
          </a:p>
        </p:txBody>
      </p:sp>
      <p:grpSp>
        <p:nvGrpSpPr>
          <p:cNvPr id="4" name="Group 3">
            <a:extLst>
              <a:ext uri="{FF2B5EF4-FFF2-40B4-BE49-F238E27FC236}">
                <a16:creationId xmlns:a16="http://schemas.microsoft.com/office/drawing/2014/main" id="{9FBAC7A7-FF77-D2BD-2BF5-1B66B1D96AA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EECB45A-E5BB-D7B6-E5C4-8AD3676D5E6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3BEDEAA-A713-D396-192B-7D9C8B17AAE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A299715-6D6C-9F15-6486-10CD8F0E10B6}"/>
              </a:ext>
            </a:extLst>
          </p:cNvPr>
          <p:cNvSpPr txBox="1"/>
          <p:nvPr/>
        </p:nvSpPr>
        <p:spPr>
          <a:xfrm>
            <a:off x="4446280" y="1860140"/>
            <a:ext cx="4547829" cy="418576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sz="1400" b="1" dirty="0"/>
              <a:t>1.1.	Analysing Current Operational Challenges and Constraints</a:t>
            </a:r>
          </a:p>
          <a:p>
            <a:r>
              <a:rPr lang="en-GB" sz="1400" dirty="0"/>
              <a:t>. An analytical assessment begins by identifying primary pain points within day-to-day vessel management and port operations. These pain points often include:</a:t>
            </a:r>
          </a:p>
          <a:p>
            <a:pPr marL="285750" indent="-285750">
              <a:buFont typeface="Arial" panose="020B0604020202020204" pitchFamily="34" charset="0"/>
              <a:buChar char="•"/>
            </a:pPr>
            <a:r>
              <a:rPr lang="en-GB" sz="1400" b="1" dirty="0"/>
              <a:t>Operational inefficiencies: </a:t>
            </a:r>
            <a:r>
              <a:rPr lang="en-GB" sz="1400" dirty="0"/>
              <a:t>Delays in cargo handling, ineffective inventory management, inefficient use of onboard space, and excessive operational downtime significantly impact profitability and performance. Such inefficiencies often result from outdated technologies, cumbersome administrative processes, and inadequate integration between onboard operational systems.</a:t>
            </a:r>
          </a:p>
          <a:p>
            <a:pPr marL="285750" indent="-285750">
              <a:buFont typeface="Arial" panose="020B0604020202020204" pitchFamily="34" charset="0"/>
              <a:buChar char="•"/>
            </a:pPr>
            <a:r>
              <a:rPr lang="en-GB" sz="1400" b="1" dirty="0"/>
              <a:t>Safety and regulatory compliance issues: </a:t>
            </a:r>
            <a:r>
              <a:rPr lang="en-GB" sz="1400" dirty="0"/>
              <a:t>The maritime sector operates under stringent regulatory frameworks, imposing constraints on innovation. Complying with international standards, such as the International Maritime Organization (IMO) guidelines, as well as local port regulations, can create substantial barriers to implementing new solutions. </a:t>
            </a:r>
          </a:p>
        </p:txBody>
      </p:sp>
      <p:sp>
        <p:nvSpPr>
          <p:cNvPr id="3" name="Rectangle 2">
            <a:extLst>
              <a:ext uri="{FF2B5EF4-FFF2-40B4-BE49-F238E27FC236}">
                <a16:creationId xmlns:a16="http://schemas.microsoft.com/office/drawing/2014/main" id="{DF5444D1-78CF-2D09-79FD-C5984077E3B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246E80D6-6305-4F21-7589-6BB4032DBD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50561F1-5078-EDED-C1EA-5D74C753A36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7195904-79DD-B2BF-2486-4E1331B30DE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BBE62C1-0BF6-F94A-FFF4-DB12CB5BBF4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82C417F-6E53-EB98-ADC0-5E8CE5206EE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B36ECA5-607D-09B6-4C2F-4EE60A0AA64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EDB3C58A-C5FA-AC5B-2812-8F0D8DF8DAC8}"/>
              </a:ext>
            </a:extLst>
          </p:cNvPr>
          <p:cNvPicPr>
            <a:picLocks noChangeAspect="1"/>
          </p:cNvPicPr>
          <p:nvPr/>
        </p:nvPicPr>
        <p:blipFill>
          <a:blip r:embed="rId11">
            <a:extLst>
              <a:ext uri="{28A0092B-C50C-407E-A947-70E740481C1C}">
                <a14:useLocalDpi xmlns:a14="http://schemas.microsoft.com/office/drawing/2010/main" val="0"/>
              </a:ext>
            </a:extLst>
          </a:blip>
          <a:srcRect l="7850" r="7850"/>
          <a:stretch/>
        </p:blipFill>
        <p:spPr>
          <a:xfrm>
            <a:off x="127437" y="1792687"/>
            <a:ext cx="4154240" cy="4297490"/>
          </a:xfrm>
          <a:prstGeom prst="rect">
            <a:avLst/>
          </a:prstGeom>
        </p:spPr>
      </p:pic>
    </p:spTree>
    <p:extLst>
      <p:ext uri="{BB962C8B-B14F-4D97-AF65-F5344CB8AC3E}">
        <p14:creationId xmlns:p14="http://schemas.microsoft.com/office/powerpoint/2010/main" val="3952669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3AFF7-CF94-B545-CFE2-14CA18C3602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6C11568-2A14-5A84-8B72-C45239B0734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E152737-2375-5E0F-C089-F7510DCA286E}"/>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Turning Creative Ideas into Profitable Enterprises in the Maritime Sector</a:t>
            </a:r>
          </a:p>
        </p:txBody>
      </p:sp>
      <p:grpSp>
        <p:nvGrpSpPr>
          <p:cNvPr id="4" name="Group 3">
            <a:extLst>
              <a:ext uri="{FF2B5EF4-FFF2-40B4-BE49-F238E27FC236}">
                <a16:creationId xmlns:a16="http://schemas.microsoft.com/office/drawing/2014/main" id="{29E97BE1-6577-E883-F223-3D8E892F6EF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C6F0862-A053-9C98-56E6-2C1969C51D4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633B508-4FF7-39B7-5815-125D3376672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36BA39E-E94D-8DF3-D8A8-B65FA194388E}"/>
              </a:ext>
            </a:extLst>
          </p:cNvPr>
          <p:cNvSpPr txBox="1"/>
          <p:nvPr/>
        </p:nvSpPr>
        <p:spPr>
          <a:xfrm>
            <a:off x="4446280" y="1860140"/>
            <a:ext cx="4547829" cy="418576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sz="1400" b="1" dirty="0"/>
              <a:t>1.1.	Analysing Current Operational Challenges and Constraints</a:t>
            </a:r>
          </a:p>
          <a:p>
            <a:pPr marL="285750" indent="-285750">
              <a:buFont typeface="Arial" panose="020B0604020202020204" pitchFamily="34" charset="0"/>
              <a:buChar char="•"/>
            </a:pPr>
            <a:r>
              <a:rPr lang="en-GB" sz="1400" dirty="0"/>
              <a:t>Environmental sustainability pressures: Increasingly strict environmental regulations and rising expectations from stakeholders push maritime companies toward sustainable operational practices. Issues such as waste management, fuel efficiency, carbon footprint reduction, and compliance with emissions standards require innovative thinking and strategic adaptation.</a:t>
            </a:r>
          </a:p>
          <a:p>
            <a:pPr marL="285750" indent="-285750">
              <a:buFont typeface="Arial" panose="020B0604020202020204" pitchFamily="34" charset="0"/>
              <a:buChar char="•"/>
            </a:pPr>
            <a:endParaRPr lang="en-GB" sz="1400" dirty="0"/>
          </a:p>
          <a:p>
            <a:r>
              <a:rPr lang="en-GB" sz="1400" dirty="0"/>
              <a:t>An accurate and comprehensive assessment of these operational limitations involves collecting qualitative and quantitative data directly from onboard operations, detailed discussions with operational management, crew members, and industry experts. Techniques such as root-cause analysis and SWOT (strengths, weaknesses, opportunities, threats) analysis further provide valuable insights into precisely where and how meaningful improvement opportunities can be identified.</a:t>
            </a:r>
          </a:p>
        </p:txBody>
      </p:sp>
      <p:sp>
        <p:nvSpPr>
          <p:cNvPr id="3" name="Rectangle 2">
            <a:extLst>
              <a:ext uri="{FF2B5EF4-FFF2-40B4-BE49-F238E27FC236}">
                <a16:creationId xmlns:a16="http://schemas.microsoft.com/office/drawing/2014/main" id="{03071C1A-14BB-23D4-60E5-3F0C706065B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470AB5A-5EBF-065E-D3F3-F5DA4AA427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2B3EA94-5242-AAB4-1BCC-CDFB31B0112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580639C-D577-8057-D82B-AC53DBD38D8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C674C6A-DCE8-A75B-72BC-13DC09BBFF2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2C42454-627C-60FF-F39F-63C40DEAAE6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7F4FC01-869B-932B-7AE0-6C9CF941C4E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C8924D72-C52C-CD2A-2D46-D504CC1C2759}"/>
              </a:ext>
            </a:extLst>
          </p:cNvPr>
          <p:cNvPicPr>
            <a:picLocks noChangeAspect="1"/>
          </p:cNvPicPr>
          <p:nvPr/>
        </p:nvPicPr>
        <p:blipFill>
          <a:blip r:embed="rId11">
            <a:extLst>
              <a:ext uri="{28A0092B-C50C-407E-A947-70E740481C1C}">
                <a14:useLocalDpi xmlns:a14="http://schemas.microsoft.com/office/drawing/2010/main" val="0"/>
              </a:ext>
            </a:extLst>
          </a:blip>
          <a:srcRect l="7850" r="7850"/>
          <a:stretch/>
        </p:blipFill>
        <p:spPr>
          <a:xfrm>
            <a:off x="127437" y="1792687"/>
            <a:ext cx="4154240" cy="4297490"/>
          </a:xfrm>
          <a:prstGeom prst="rect">
            <a:avLst/>
          </a:prstGeom>
        </p:spPr>
      </p:pic>
    </p:spTree>
    <p:extLst>
      <p:ext uri="{BB962C8B-B14F-4D97-AF65-F5344CB8AC3E}">
        <p14:creationId xmlns:p14="http://schemas.microsoft.com/office/powerpoint/2010/main" val="39242592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PRESENTATIONLOAD">
  <a:themeElements>
    <a:clrScheme name="PL Styleguide">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 dockstate="right" visibility="0" width="70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5466DEA-5B52-4A9B-9998-071FB62CCF43}">
  <we:reference id="wa200000113" version="1.0.0.0" store="en-US" storeType="OMEX"/>
  <we:alternateReferences>
    <we:reference id="WA200000113" version="1.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CB1F7E0-78C4-4310-85F1-7FF144D139F7}">
  <we:reference id="wa104381411" version="2.4.5.0" store="en-US" storeType="OMEX"/>
  <we:alternateReferences>
    <we:reference id="WA104381411" version="2.4.5.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1353</TotalTime>
  <Words>4236</Words>
  <Application>Microsoft Office PowerPoint</Application>
  <PresentationFormat>Презентация на цял екран (4:3)</PresentationFormat>
  <Paragraphs>339</Paragraphs>
  <Slides>38</Slides>
  <Notes>36</Notes>
  <HiddenSlides>0</HiddenSlides>
  <MMClips>0</MMClips>
  <ScaleCrop>false</ScaleCrop>
  <HeadingPairs>
    <vt:vector size="6" baseType="variant">
      <vt:variant>
        <vt:lpstr>Използвани шрифтове</vt:lpstr>
      </vt:variant>
      <vt:variant>
        <vt:i4>8</vt:i4>
      </vt:variant>
      <vt:variant>
        <vt:lpstr>Тема</vt:lpstr>
      </vt:variant>
      <vt:variant>
        <vt:i4>2</vt:i4>
      </vt:variant>
      <vt:variant>
        <vt:lpstr>Заглавия на слайдовете</vt:lpstr>
      </vt:variant>
      <vt:variant>
        <vt:i4>38</vt:i4>
      </vt:variant>
    </vt:vector>
  </HeadingPairs>
  <TitlesOfParts>
    <vt:vector size="48" baseType="lpstr">
      <vt:lpstr>Arial</vt:lpstr>
      <vt:lpstr>Bebas Neue</vt:lpstr>
      <vt:lpstr>Calibri</vt:lpstr>
      <vt:lpstr>Calibri Light</vt:lpstr>
      <vt:lpstr>CharterBT-Roman</vt:lpstr>
      <vt:lpstr>coranto-2</vt:lpstr>
      <vt:lpstr>Times New Roman</vt:lpstr>
      <vt:lpstr>Wingdings</vt:lpstr>
      <vt:lpstr>Office Theme</vt:lpstr>
      <vt:lpstr>PRESENTATIONLOAD</vt:lpstr>
      <vt:lpstr>MARitime Soft Skills for Onboard Healthy Nutrition and CULinary Arts in Seagoing Services – CUL-MAR-Skills</vt:lpstr>
      <vt:lpstr>MARitime Soft Skills for Onboard Healthy Nutrition and CULinary Arts in Seagoing Services – CUL-MAR-Skills</vt:lpstr>
      <vt:lpstr>FOREWORD</vt:lpstr>
      <vt:lpstr>Learning outcomes of the course </vt:lpstr>
      <vt:lpstr>Content of the course </vt:lpstr>
      <vt:lpstr>1. Turning Creative Ideas into Profitable Enterprises in the Maritime Sector</vt:lpstr>
      <vt:lpstr>1. Turning Creative Ideas into Profitable Enterprises in the Maritime Sector</vt:lpstr>
      <vt:lpstr>1. Turning Creative Ideas into Profitable Enterprises in the Maritime Sector</vt:lpstr>
      <vt:lpstr>1. Turning Creative Ideas into Profitable Enterprises in the Maritime Sector</vt:lpstr>
      <vt:lpstr>1. Turning Creative Ideas into Profitable Enterprises in the Maritime Sector</vt:lpstr>
      <vt:lpstr>1. Turning Creative Ideas into Profitable Enterprises in the Maritime Sector</vt:lpstr>
      <vt:lpstr>1. Turning Creative Ideas into Profitable Enterprises in the Maritime Sector</vt:lpstr>
      <vt:lpstr>2. Role Models in the Maritime Sector</vt:lpstr>
      <vt:lpstr>2. Role Models in the Maritime Sector</vt:lpstr>
      <vt:lpstr>2. Role Models in the Maritime Sector</vt:lpstr>
      <vt:lpstr>2. Role Models in the Maritime Sector</vt:lpstr>
      <vt:lpstr>2. Role Models in the Maritime Sector</vt:lpstr>
      <vt:lpstr>2. Role Models in the Maritime Sector</vt:lpstr>
      <vt:lpstr>2. Role Models in the Maritime Sector</vt:lpstr>
      <vt:lpstr>2. Role Models in the Maritime Sector</vt:lpstr>
      <vt:lpstr>3. Case Studies and Practical Simulations</vt:lpstr>
      <vt:lpstr>3. Case Studies and Practical Simulations</vt:lpstr>
      <vt:lpstr>3. Case Studies and Practical Simulations</vt:lpstr>
      <vt:lpstr>3. Case Studies and Practical Simulations</vt:lpstr>
      <vt:lpstr>3. Case Studies and Practical Simulations</vt:lpstr>
      <vt:lpstr>3.3. The Shark Tank Study</vt:lpstr>
      <vt:lpstr>3.3. The Shark Tank Study</vt:lpstr>
      <vt:lpstr>3.3. The Shark Tank Study</vt:lpstr>
      <vt:lpstr>3.3. The Shark Tank Study</vt:lpstr>
      <vt:lpstr>3.3. The Shark Tank Study</vt:lpstr>
      <vt:lpstr>3.3. The Shark Tank Study</vt:lpstr>
      <vt:lpstr>The Shark Tank Study</vt:lpstr>
      <vt:lpstr>The Shark Tank Study</vt:lpstr>
      <vt:lpstr>The Shark Tank Study</vt:lpstr>
      <vt:lpstr>REVIEW QUESTIONS </vt:lpstr>
      <vt:lpstr>REVIEW QUESTIONS </vt:lpstr>
      <vt:lpstr>Course References </vt:lpstr>
      <vt:lpstr>Course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Marieta Stefanova</cp:lastModifiedBy>
  <cp:revision>8</cp:revision>
  <dcterms:created xsi:type="dcterms:W3CDTF">2023-11-02T13:43:46Z</dcterms:created>
  <dcterms:modified xsi:type="dcterms:W3CDTF">2025-06-06T00:57:48Z</dcterms:modified>
</cp:coreProperties>
</file>