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0"/>
  </p:notesMasterIdLst>
  <p:sldIdLst>
    <p:sldId id="516" r:id="rId3"/>
    <p:sldId id="256" r:id="rId4"/>
    <p:sldId id="260" r:id="rId5"/>
    <p:sldId id="517" r:id="rId6"/>
    <p:sldId id="274" r:id="rId7"/>
    <p:sldId id="283" r:id="rId8"/>
    <p:sldId id="680" r:id="rId9"/>
    <p:sldId id="1739" r:id="rId10"/>
    <p:sldId id="1740" r:id="rId11"/>
    <p:sldId id="1741" r:id="rId12"/>
    <p:sldId id="1742" r:id="rId13"/>
    <p:sldId id="1743" r:id="rId14"/>
    <p:sldId id="1744" r:id="rId15"/>
    <p:sldId id="1745" r:id="rId16"/>
    <p:sldId id="1746" r:id="rId17"/>
    <p:sldId id="1747" r:id="rId18"/>
    <p:sldId id="1748" r:id="rId19"/>
    <p:sldId id="1749" r:id="rId20"/>
    <p:sldId id="1751" r:id="rId21"/>
    <p:sldId id="1752" r:id="rId22"/>
    <p:sldId id="1753" r:id="rId23"/>
    <p:sldId id="1754" r:id="rId24"/>
    <p:sldId id="1755" r:id="rId25"/>
    <p:sldId id="374" r:id="rId26"/>
    <p:sldId id="643" r:id="rId27"/>
    <p:sldId id="725" r:id="rId28"/>
    <p:sldId id="1756"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7DB5A4-CCE7-41CC-8122-7AC7C6283CFA}" v="6" dt="2025-06-04T20:06:44.3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53" autoAdjust="0"/>
    <p:restoredTop sz="94660"/>
  </p:normalViewPr>
  <p:slideViewPr>
    <p:cSldViewPr snapToGrid="0">
      <p:cViewPr varScale="1">
        <p:scale>
          <a:sx n="63" d="100"/>
          <a:sy n="63" d="100"/>
        </p:scale>
        <p:origin x="15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ta Stefanova" userId="94d9baccaf50701d" providerId="LiveId" clId="{215B2D6D-EAB8-4C08-8135-0FA53B822934}"/>
    <pc:docChg chg="undo custSel addSld delSld modSld">
      <pc:chgData name="Marieta Stefanova" userId="94d9baccaf50701d" providerId="LiveId" clId="{215B2D6D-EAB8-4C08-8135-0FA53B822934}" dt="2025-06-05T13:16:38.852" v="181" actId="11"/>
      <pc:docMkLst>
        <pc:docMk/>
      </pc:docMkLst>
      <pc:sldChg chg="addSp delSp mod">
        <pc:chgData name="Marieta Stefanova" userId="94d9baccaf50701d" providerId="LiveId" clId="{215B2D6D-EAB8-4C08-8135-0FA53B822934}" dt="2025-06-03T12:01:14.236" v="1" actId="22"/>
        <pc:sldMkLst>
          <pc:docMk/>
          <pc:sldMk cId="3499202721" sldId="256"/>
        </pc:sldMkLst>
      </pc:sldChg>
      <pc:sldChg chg="modSp mod">
        <pc:chgData name="Marieta Stefanova" userId="94d9baccaf50701d" providerId="LiveId" clId="{215B2D6D-EAB8-4C08-8135-0FA53B822934}" dt="2025-06-05T12:39:07.560" v="142" actId="6549"/>
        <pc:sldMkLst>
          <pc:docMk/>
          <pc:sldMk cId="3260430937" sldId="374"/>
        </pc:sldMkLst>
        <pc:spChg chg="mod">
          <ac:chgData name="Marieta Stefanova" userId="94d9baccaf50701d" providerId="LiveId" clId="{215B2D6D-EAB8-4C08-8135-0FA53B822934}" dt="2025-06-05T12:39:07.560" v="142" actId="6549"/>
          <ac:spMkLst>
            <pc:docMk/>
            <pc:sldMk cId="3260430937" sldId="374"/>
            <ac:spMk id="21" creationId="{4A543130-7339-D6F9-E1AD-DEEABE3928B8}"/>
          </ac:spMkLst>
        </pc:spChg>
      </pc:sldChg>
      <pc:sldChg chg="modSp mod">
        <pc:chgData name="Marieta Stefanova" userId="94d9baccaf50701d" providerId="LiveId" clId="{215B2D6D-EAB8-4C08-8135-0FA53B822934}" dt="2025-06-05T12:39:42.413" v="159" actId="6549"/>
        <pc:sldMkLst>
          <pc:docMk/>
          <pc:sldMk cId="36900670" sldId="643"/>
        </pc:sldMkLst>
        <pc:spChg chg="mod">
          <ac:chgData name="Marieta Stefanova" userId="94d9baccaf50701d" providerId="LiveId" clId="{215B2D6D-EAB8-4C08-8135-0FA53B822934}" dt="2025-06-05T12:39:42.413" v="159" actId="6549"/>
          <ac:spMkLst>
            <pc:docMk/>
            <pc:sldMk cId="36900670" sldId="643"/>
            <ac:spMk id="21" creationId="{A5CFFEF2-A512-1C12-C3BD-895EE3B8BEE8}"/>
          </ac:spMkLst>
        </pc:spChg>
      </pc:sldChg>
      <pc:sldChg chg="modSp mod">
        <pc:chgData name="Marieta Stefanova" userId="94d9baccaf50701d" providerId="LiveId" clId="{215B2D6D-EAB8-4C08-8135-0FA53B822934}" dt="2025-06-05T13:13:44.652" v="170" actId="6549"/>
        <pc:sldMkLst>
          <pc:docMk/>
          <pc:sldMk cId="4120284915" sldId="725"/>
        </pc:sldMkLst>
        <pc:spChg chg="mod">
          <ac:chgData name="Marieta Stefanova" userId="94d9baccaf50701d" providerId="LiveId" clId="{215B2D6D-EAB8-4C08-8135-0FA53B822934}" dt="2025-06-05T13:13:44.652" v="170" actId="6549"/>
          <ac:spMkLst>
            <pc:docMk/>
            <pc:sldMk cId="4120284915" sldId="725"/>
            <ac:spMk id="21" creationId="{29156D97-019A-AE21-FBA0-CE075D298603}"/>
          </ac:spMkLst>
        </pc:spChg>
      </pc:sldChg>
      <pc:sldChg chg="addSp delSp modSp add del mod">
        <pc:chgData name="Marieta Stefanova" userId="94d9baccaf50701d" providerId="LiveId" clId="{215B2D6D-EAB8-4C08-8135-0FA53B822934}" dt="2025-06-05T12:21:20.704" v="71" actId="2696"/>
        <pc:sldMkLst>
          <pc:docMk/>
          <pc:sldMk cId="2528917353" sldId="1738"/>
        </pc:sldMkLst>
        <pc:spChg chg="del">
          <ac:chgData name="Marieta Stefanova" userId="94d9baccaf50701d" providerId="LiveId" clId="{215B2D6D-EAB8-4C08-8135-0FA53B822934}" dt="2025-06-05T12:21:15.990" v="70" actId="478"/>
          <ac:spMkLst>
            <pc:docMk/>
            <pc:sldMk cId="2528917353" sldId="1738"/>
            <ac:spMk id="2" creationId="{D5BCB285-F1DF-C97A-5EB1-1A06C2033EA1}"/>
          </ac:spMkLst>
        </pc:spChg>
        <pc:spChg chg="add mod">
          <ac:chgData name="Marieta Stefanova" userId="94d9baccaf50701d" providerId="LiveId" clId="{215B2D6D-EAB8-4C08-8135-0FA53B822934}" dt="2025-06-05T12:21:15.990" v="70" actId="478"/>
          <ac:spMkLst>
            <pc:docMk/>
            <pc:sldMk cId="2528917353" sldId="1738"/>
            <ac:spMk id="127" creationId="{5F839F91-ADBA-07D1-88C4-D58338A15F10}"/>
          </ac:spMkLst>
        </pc:spChg>
      </pc:sldChg>
      <pc:sldChg chg="add del">
        <pc:chgData name="Marieta Stefanova" userId="94d9baccaf50701d" providerId="LiveId" clId="{215B2D6D-EAB8-4C08-8135-0FA53B822934}" dt="2025-06-05T12:21:04.267" v="68" actId="2696"/>
        <pc:sldMkLst>
          <pc:docMk/>
          <pc:sldMk cId="2588043325" sldId="1738"/>
        </pc:sldMkLst>
      </pc:sldChg>
      <pc:sldChg chg="addSp delSp modSp mod">
        <pc:chgData name="Marieta Stefanova" userId="94d9baccaf50701d" providerId="LiveId" clId="{215B2D6D-EAB8-4C08-8135-0FA53B822934}" dt="2025-06-05T11:47:05.591" v="20" actId="6549"/>
        <pc:sldMkLst>
          <pc:docMk/>
          <pc:sldMk cId="393737812" sldId="1749"/>
        </pc:sldMkLst>
        <pc:spChg chg="mod">
          <ac:chgData name="Marieta Stefanova" userId="94d9baccaf50701d" providerId="LiveId" clId="{215B2D6D-EAB8-4C08-8135-0FA53B822934}" dt="2025-06-05T11:47:05.591" v="20" actId="6549"/>
          <ac:spMkLst>
            <pc:docMk/>
            <pc:sldMk cId="393737812" sldId="1749"/>
            <ac:spMk id="2" creationId="{FF7CB51B-11AF-D3D4-2FA4-5967456C722F}"/>
          </ac:spMkLst>
        </pc:spChg>
        <pc:spChg chg="mod">
          <ac:chgData name="Marieta Stefanova" userId="94d9baccaf50701d" providerId="LiveId" clId="{215B2D6D-EAB8-4C08-8135-0FA53B822934}" dt="2025-06-05T11:46:32.821" v="15" actId="21"/>
          <ac:spMkLst>
            <pc:docMk/>
            <pc:sldMk cId="393737812" sldId="1749"/>
            <ac:spMk id="21" creationId="{04D4BA1F-09B8-1D3F-8EF1-3D3CB32189AD}"/>
          </ac:spMkLst>
        </pc:spChg>
        <pc:picChg chg="add">
          <ac:chgData name="Marieta Stefanova" userId="94d9baccaf50701d" providerId="LiveId" clId="{215B2D6D-EAB8-4C08-8135-0FA53B822934}" dt="2025-06-05T11:45:04.044" v="4"/>
          <ac:picMkLst>
            <pc:docMk/>
            <pc:sldMk cId="393737812" sldId="1749"/>
            <ac:picMk id="5" creationId="{8DDBD0D5-9FE7-AFDC-0D77-580D7779DAED}"/>
          </ac:picMkLst>
        </pc:picChg>
        <pc:picChg chg="add del">
          <ac:chgData name="Marieta Stefanova" userId="94d9baccaf50701d" providerId="LiveId" clId="{215B2D6D-EAB8-4C08-8135-0FA53B822934}" dt="2025-06-05T11:45:36.007" v="7" actId="478"/>
          <ac:picMkLst>
            <pc:docMk/>
            <pc:sldMk cId="393737812" sldId="1749"/>
            <ac:picMk id="6" creationId="{61E09798-E637-21A2-2816-CFDBED8B097F}"/>
          </ac:picMkLst>
        </pc:picChg>
        <pc:picChg chg="add mod modCrop">
          <ac:chgData name="Marieta Stefanova" userId="94d9baccaf50701d" providerId="LiveId" clId="{215B2D6D-EAB8-4C08-8135-0FA53B822934}" dt="2025-06-05T11:46:00.511" v="13" actId="732"/>
          <ac:picMkLst>
            <pc:docMk/>
            <pc:sldMk cId="393737812" sldId="1749"/>
            <ac:picMk id="8" creationId="{DD056B8B-7497-856B-6D65-6529F04CB6CE}"/>
          </ac:picMkLst>
        </pc:picChg>
      </pc:sldChg>
      <pc:sldChg chg="addSp delSp modSp add del mod">
        <pc:chgData name="Marieta Stefanova" userId="94d9baccaf50701d" providerId="LiveId" clId="{215B2D6D-EAB8-4C08-8135-0FA53B822934}" dt="2025-06-05T11:58:34.853" v="29" actId="2696"/>
        <pc:sldMkLst>
          <pc:docMk/>
          <pc:sldMk cId="2997502261" sldId="1750"/>
        </pc:sldMkLst>
        <pc:spChg chg="add del">
          <ac:chgData name="Marieta Stefanova" userId="94d9baccaf50701d" providerId="LiveId" clId="{215B2D6D-EAB8-4C08-8135-0FA53B822934}" dt="2025-06-05T11:55:35.024" v="27" actId="478"/>
          <ac:spMkLst>
            <pc:docMk/>
            <pc:sldMk cId="2997502261" sldId="1750"/>
            <ac:spMk id="5" creationId="{55CA3F05-00A3-6030-3374-454BDC3FA0C0}"/>
          </ac:spMkLst>
        </pc:spChg>
        <pc:spChg chg="add">
          <ac:chgData name="Marieta Stefanova" userId="94d9baccaf50701d" providerId="LiveId" clId="{215B2D6D-EAB8-4C08-8135-0FA53B822934}" dt="2025-06-05T11:55:46.717" v="28"/>
          <ac:spMkLst>
            <pc:docMk/>
            <pc:sldMk cId="2997502261" sldId="1750"/>
            <ac:spMk id="6" creationId="{6946DE9E-B4BC-546A-4A0A-FDF78F4E3622}"/>
          </ac:spMkLst>
        </pc:spChg>
        <pc:spChg chg="del">
          <ac:chgData name="Marieta Stefanova" userId="94d9baccaf50701d" providerId="LiveId" clId="{215B2D6D-EAB8-4C08-8135-0FA53B822934}" dt="2025-06-05T11:47:18.468" v="23" actId="478"/>
          <ac:spMkLst>
            <pc:docMk/>
            <pc:sldMk cId="2997502261" sldId="1750"/>
            <ac:spMk id="21" creationId="{C8EB6DF1-3372-15C5-3173-DAA583881D31}"/>
          </ac:spMkLst>
        </pc:spChg>
        <pc:picChg chg="del mod">
          <ac:chgData name="Marieta Stefanova" userId="94d9baccaf50701d" providerId="LiveId" clId="{215B2D6D-EAB8-4C08-8135-0FA53B822934}" dt="2025-06-05T11:47:55.394" v="25" actId="478"/>
          <ac:picMkLst>
            <pc:docMk/>
            <pc:sldMk cId="2997502261" sldId="1750"/>
            <ac:picMk id="8" creationId="{FA71E291-0EE2-9BF2-9193-BD836E1B5CF0}"/>
          </ac:picMkLst>
        </pc:picChg>
      </pc:sldChg>
      <pc:sldChg chg="addSp delSp modSp add mod">
        <pc:chgData name="Marieta Stefanova" userId="94d9baccaf50701d" providerId="LiveId" clId="{215B2D6D-EAB8-4C08-8135-0FA53B822934}" dt="2025-06-05T12:19:53.994" v="53" actId="6549"/>
        <pc:sldMkLst>
          <pc:docMk/>
          <pc:sldMk cId="3716661929" sldId="1751"/>
        </pc:sldMkLst>
        <pc:spChg chg="mod">
          <ac:chgData name="Marieta Stefanova" userId="94d9baccaf50701d" providerId="LiveId" clId="{215B2D6D-EAB8-4C08-8135-0FA53B822934}" dt="2025-06-05T12:19:53.994" v="53" actId="6549"/>
          <ac:spMkLst>
            <pc:docMk/>
            <pc:sldMk cId="3716661929" sldId="1751"/>
            <ac:spMk id="21" creationId="{CF0A4506-2385-89B0-CF34-6F7FA9AE9195}"/>
          </ac:spMkLst>
        </pc:spChg>
        <pc:picChg chg="add mod modCrop">
          <ac:chgData name="Marieta Stefanova" userId="94d9baccaf50701d" providerId="LiveId" clId="{215B2D6D-EAB8-4C08-8135-0FA53B822934}" dt="2025-06-05T12:18:07.442" v="41" actId="1076"/>
          <ac:picMkLst>
            <pc:docMk/>
            <pc:sldMk cId="3716661929" sldId="1751"/>
            <ac:picMk id="5" creationId="{47AC7CE8-EAC5-A615-D67B-30C519D40812}"/>
          </ac:picMkLst>
        </pc:picChg>
        <pc:picChg chg="del">
          <ac:chgData name="Marieta Stefanova" userId="94d9baccaf50701d" providerId="LiveId" clId="{215B2D6D-EAB8-4C08-8135-0FA53B822934}" dt="2025-06-05T12:17:30.312" v="30" actId="478"/>
          <ac:picMkLst>
            <pc:docMk/>
            <pc:sldMk cId="3716661929" sldId="1751"/>
            <ac:picMk id="8" creationId="{38760AE1-042F-F0D9-64AB-9BFFBA3B2627}"/>
          </ac:picMkLst>
        </pc:picChg>
      </pc:sldChg>
      <pc:sldChg chg="addSp delSp modSp add mod">
        <pc:chgData name="Marieta Stefanova" userId="94d9baccaf50701d" providerId="LiveId" clId="{215B2D6D-EAB8-4C08-8135-0FA53B822934}" dt="2025-06-05T12:24:32.517" v="92" actId="1076"/>
        <pc:sldMkLst>
          <pc:docMk/>
          <pc:sldMk cId="4159833544" sldId="1752"/>
        </pc:sldMkLst>
        <pc:spChg chg="mod">
          <ac:chgData name="Marieta Stefanova" userId="94d9baccaf50701d" providerId="LiveId" clId="{215B2D6D-EAB8-4C08-8135-0FA53B822934}" dt="2025-06-05T12:20:58.034" v="67" actId="6549"/>
          <ac:spMkLst>
            <pc:docMk/>
            <pc:sldMk cId="4159833544" sldId="1752"/>
            <ac:spMk id="2" creationId="{D42B273D-D868-4122-2EC1-E1D269909D39}"/>
          </ac:spMkLst>
        </pc:spChg>
        <pc:spChg chg="del mod">
          <ac:chgData name="Marieta Stefanova" userId="94d9baccaf50701d" providerId="LiveId" clId="{215B2D6D-EAB8-4C08-8135-0FA53B822934}" dt="2025-06-05T12:21:57.051" v="76" actId="478"/>
          <ac:spMkLst>
            <pc:docMk/>
            <pc:sldMk cId="4159833544" sldId="1752"/>
            <ac:spMk id="21" creationId="{0F6EFEB7-EF10-1E1D-A032-EC4AE94B0515}"/>
          </ac:spMkLst>
        </pc:spChg>
        <pc:picChg chg="del mod">
          <ac:chgData name="Marieta Stefanova" userId="94d9baccaf50701d" providerId="LiveId" clId="{215B2D6D-EAB8-4C08-8135-0FA53B822934}" dt="2025-06-05T12:23:09.098" v="79" actId="478"/>
          <ac:picMkLst>
            <pc:docMk/>
            <pc:sldMk cId="4159833544" sldId="1752"/>
            <ac:picMk id="5" creationId="{E9A4726D-E6EE-D032-A9F2-33632F5B5486}"/>
          </ac:picMkLst>
        </pc:picChg>
        <pc:picChg chg="add del mod modCrop">
          <ac:chgData name="Marieta Stefanova" userId="94d9baccaf50701d" providerId="LiveId" clId="{215B2D6D-EAB8-4C08-8135-0FA53B822934}" dt="2025-06-05T12:24:27.217" v="89" actId="478"/>
          <ac:picMkLst>
            <pc:docMk/>
            <pc:sldMk cId="4159833544" sldId="1752"/>
            <ac:picMk id="6" creationId="{A7F7D151-2671-9003-B175-1E231D42BE16}"/>
          </ac:picMkLst>
        </pc:picChg>
        <pc:picChg chg="add mod">
          <ac:chgData name="Marieta Stefanova" userId="94d9baccaf50701d" providerId="LiveId" clId="{215B2D6D-EAB8-4C08-8135-0FA53B822934}" dt="2025-06-05T12:24:32.517" v="92" actId="1076"/>
          <ac:picMkLst>
            <pc:docMk/>
            <pc:sldMk cId="4159833544" sldId="1752"/>
            <ac:picMk id="8" creationId="{79A78859-92EB-D03E-BA7C-43CD70E61DCF}"/>
          </ac:picMkLst>
        </pc:picChg>
      </pc:sldChg>
      <pc:sldChg chg="new del">
        <pc:chgData name="Marieta Stefanova" userId="94d9baccaf50701d" providerId="LiveId" clId="{215B2D6D-EAB8-4C08-8135-0FA53B822934}" dt="2025-06-05T12:21:50.288" v="74" actId="2696"/>
        <pc:sldMkLst>
          <pc:docMk/>
          <pc:sldMk cId="3157878741" sldId="1753"/>
        </pc:sldMkLst>
      </pc:sldChg>
      <pc:sldChg chg="addSp delSp modSp add mod">
        <pc:chgData name="Marieta Stefanova" userId="94d9baccaf50701d" providerId="LiveId" clId="{215B2D6D-EAB8-4C08-8135-0FA53B822934}" dt="2025-06-05T12:24:51.231" v="95" actId="1076"/>
        <pc:sldMkLst>
          <pc:docMk/>
          <pc:sldMk cId="3339146676" sldId="1753"/>
        </pc:sldMkLst>
        <pc:picChg chg="del">
          <ac:chgData name="Marieta Stefanova" userId="94d9baccaf50701d" providerId="LiveId" clId="{215B2D6D-EAB8-4C08-8135-0FA53B822934}" dt="2025-06-05T12:23:40.179" v="85" actId="478"/>
          <ac:picMkLst>
            <pc:docMk/>
            <pc:sldMk cId="3339146676" sldId="1753"/>
            <ac:picMk id="5" creationId="{C38312D1-66CD-5ACF-B83E-F8EE589238C1}"/>
          </ac:picMkLst>
        </pc:picChg>
        <pc:picChg chg="add mod modCrop">
          <ac:chgData name="Marieta Stefanova" userId="94d9baccaf50701d" providerId="LiveId" clId="{215B2D6D-EAB8-4C08-8135-0FA53B822934}" dt="2025-06-05T12:24:51.231" v="95" actId="1076"/>
          <ac:picMkLst>
            <pc:docMk/>
            <pc:sldMk cId="3339146676" sldId="1753"/>
            <ac:picMk id="6" creationId="{1DE99F41-2B1D-AD2E-8004-1875FD665456}"/>
          </ac:picMkLst>
        </pc:picChg>
      </pc:sldChg>
      <pc:sldChg chg="modSp add mod">
        <pc:chgData name="Marieta Stefanova" userId="94d9baccaf50701d" providerId="LiveId" clId="{215B2D6D-EAB8-4C08-8135-0FA53B822934}" dt="2025-06-05T12:31:49.498" v="129" actId="6549"/>
        <pc:sldMkLst>
          <pc:docMk/>
          <pc:sldMk cId="1995072613" sldId="1754"/>
        </pc:sldMkLst>
        <pc:spChg chg="mod">
          <ac:chgData name="Marieta Stefanova" userId="94d9baccaf50701d" providerId="LiveId" clId="{215B2D6D-EAB8-4C08-8135-0FA53B822934}" dt="2025-06-05T12:31:49.498" v="129" actId="6549"/>
          <ac:spMkLst>
            <pc:docMk/>
            <pc:sldMk cId="1995072613" sldId="1754"/>
            <ac:spMk id="21" creationId="{193FDB74-423F-6987-113B-DB98E8F13A4B}"/>
          </ac:spMkLst>
        </pc:spChg>
      </pc:sldChg>
      <pc:sldChg chg="modSp add mod">
        <pc:chgData name="Marieta Stefanova" userId="94d9baccaf50701d" providerId="LiveId" clId="{215B2D6D-EAB8-4C08-8135-0FA53B822934}" dt="2025-06-05T12:38:45.907" v="132" actId="6549"/>
        <pc:sldMkLst>
          <pc:docMk/>
          <pc:sldMk cId="1540601991" sldId="1755"/>
        </pc:sldMkLst>
        <pc:spChg chg="mod">
          <ac:chgData name="Marieta Stefanova" userId="94d9baccaf50701d" providerId="LiveId" clId="{215B2D6D-EAB8-4C08-8135-0FA53B822934}" dt="2025-06-05T12:38:45.907" v="132" actId="6549"/>
          <ac:spMkLst>
            <pc:docMk/>
            <pc:sldMk cId="1540601991" sldId="1755"/>
            <ac:spMk id="21" creationId="{A0E58246-449E-A3D8-0D2A-CA7E7EED0067}"/>
          </ac:spMkLst>
        </pc:spChg>
      </pc:sldChg>
      <pc:sldChg chg="modSp add mod">
        <pc:chgData name="Marieta Stefanova" userId="94d9baccaf50701d" providerId="LiveId" clId="{215B2D6D-EAB8-4C08-8135-0FA53B822934}" dt="2025-06-05T13:16:38.852" v="181" actId="11"/>
        <pc:sldMkLst>
          <pc:docMk/>
          <pc:sldMk cId="2708604276" sldId="1756"/>
        </pc:sldMkLst>
        <pc:spChg chg="mod">
          <ac:chgData name="Marieta Stefanova" userId="94d9baccaf50701d" providerId="LiveId" clId="{215B2D6D-EAB8-4C08-8135-0FA53B822934}" dt="2025-06-05T13:16:38.852" v="181" actId="11"/>
          <ac:spMkLst>
            <pc:docMk/>
            <pc:sldMk cId="2708604276" sldId="1756"/>
            <ac:spMk id="21" creationId="{DDA4526E-62A0-EE09-85DE-0BF86BE299AA}"/>
          </ac:spMkLst>
        </pc:spChg>
      </pc:sldChg>
    </pc:docChg>
  </pc:docChgLst>
  <pc:docChgLst>
    <pc:chgData name="Marieta Stefanova" userId="94d9baccaf50701d" providerId="LiveId" clId="{0D7DB5A4-CCE7-41CC-8122-7AC7C6283CFA}"/>
    <pc:docChg chg="undo custSel addSld delSld modSld">
      <pc:chgData name="Marieta Stefanova" userId="94d9baccaf50701d" providerId="LiveId" clId="{0D7DB5A4-CCE7-41CC-8122-7AC7C6283CFA}" dt="2025-06-04T20:07:14.038" v="148" actId="20577"/>
      <pc:docMkLst>
        <pc:docMk/>
      </pc:docMkLst>
      <pc:sldChg chg="modSp mod">
        <pc:chgData name="Marieta Stefanova" userId="94d9baccaf50701d" providerId="LiveId" clId="{0D7DB5A4-CCE7-41CC-8122-7AC7C6283CFA}" dt="2025-06-04T19:31:46.281" v="12" actId="6549"/>
        <pc:sldMkLst>
          <pc:docMk/>
          <pc:sldMk cId="3499202721" sldId="256"/>
        </pc:sldMkLst>
        <pc:spChg chg="mod">
          <ac:chgData name="Marieta Stefanova" userId="94d9baccaf50701d" providerId="LiveId" clId="{0D7DB5A4-CCE7-41CC-8122-7AC7C6283CFA}" dt="2025-06-04T19:31:46.281" v="12" actId="6549"/>
          <ac:spMkLst>
            <pc:docMk/>
            <pc:sldMk cId="3499202721" sldId="256"/>
            <ac:spMk id="30" creationId="{DA711A02-E7F7-91A7-49CA-CB11FD1335F5}"/>
          </ac:spMkLst>
        </pc:spChg>
      </pc:sldChg>
      <pc:sldChg chg="modSp mod">
        <pc:chgData name="Marieta Stefanova" userId="94d9baccaf50701d" providerId="LiveId" clId="{0D7DB5A4-CCE7-41CC-8122-7AC7C6283CFA}" dt="2025-06-04T19:34:02.970" v="25" actId="6549"/>
        <pc:sldMkLst>
          <pc:docMk/>
          <pc:sldMk cId="3255075841" sldId="260"/>
        </pc:sldMkLst>
        <pc:spChg chg="mod">
          <ac:chgData name="Marieta Stefanova" userId="94d9baccaf50701d" providerId="LiveId" clId="{0D7DB5A4-CCE7-41CC-8122-7AC7C6283CFA}" dt="2025-06-04T19:34:02.970" v="25" actId="6549"/>
          <ac:spMkLst>
            <pc:docMk/>
            <pc:sldMk cId="3255075841" sldId="260"/>
            <ac:spMk id="21" creationId="{4A543130-7339-D6F9-E1AD-DEEABE3928B8}"/>
          </ac:spMkLst>
        </pc:spChg>
      </pc:sldChg>
      <pc:sldChg chg="modSp mod">
        <pc:chgData name="Marieta Stefanova" userId="94d9baccaf50701d" providerId="LiveId" clId="{0D7DB5A4-CCE7-41CC-8122-7AC7C6283CFA}" dt="2025-06-04T19:37:05.911" v="59" actId="20577"/>
        <pc:sldMkLst>
          <pc:docMk/>
          <pc:sldMk cId="1789779244" sldId="274"/>
        </pc:sldMkLst>
        <pc:spChg chg="mod">
          <ac:chgData name="Marieta Stefanova" userId="94d9baccaf50701d" providerId="LiveId" clId="{0D7DB5A4-CCE7-41CC-8122-7AC7C6283CFA}" dt="2025-06-04T19:37:05.911" v="59" actId="20577"/>
          <ac:spMkLst>
            <pc:docMk/>
            <pc:sldMk cId="1789779244" sldId="274"/>
            <ac:spMk id="21" creationId="{4A543130-7339-D6F9-E1AD-DEEABE3928B8}"/>
          </ac:spMkLst>
        </pc:spChg>
      </pc:sldChg>
      <pc:sldChg chg="modSp mod">
        <pc:chgData name="Marieta Stefanova" userId="94d9baccaf50701d" providerId="LiveId" clId="{0D7DB5A4-CCE7-41CC-8122-7AC7C6283CFA}" dt="2025-06-04T19:54:16.816" v="71" actId="6549"/>
        <pc:sldMkLst>
          <pc:docMk/>
          <pc:sldMk cId="3676989090" sldId="283"/>
        </pc:sldMkLst>
        <pc:spChg chg="mod">
          <ac:chgData name="Marieta Stefanova" userId="94d9baccaf50701d" providerId="LiveId" clId="{0D7DB5A4-CCE7-41CC-8122-7AC7C6283CFA}" dt="2025-06-04T19:54:16.816" v="71" actId="6549"/>
          <ac:spMkLst>
            <pc:docMk/>
            <pc:sldMk cId="3676989090" sldId="283"/>
            <ac:spMk id="2" creationId="{1E077076-9448-912D-8663-BEAC2D209EA3}"/>
          </ac:spMkLst>
        </pc:spChg>
        <pc:picChg chg="mod">
          <ac:chgData name="Marieta Stefanova" userId="94d9baccaf50701d" providerId="LiveId" clId="{0D7DB5A4-CCE7-41CC-8122-7AC7C6283CFA}" dt="2025-06-04T19:53:54.400" v="67" actId="14826"/>
          <ac:picMkLst>
            <pc:docMk/>
            <pc:sldMk cId="3676989090" sldId="283"/>
            <ac:picMk id="5" creationId="{A8FB2985-51C7-4737-CEC4-B8FF66ADB413}"/>
          </ac:picMkLst>
        </pc:picChg>
      </pc:sldChg>
      <pc:sldChg chg="modSp mod">
        <pc:chgData name="Marieta Stefanova" userId="94d9baccaf50701d" providerId="LiveId" clId="{0D7DB5A4-CCE7-41CC-8122-7AC7C6283CFA}" dt="2025-06-04T19:31:19.366" v="8"/>
        <pc:sldMkLst>
          <pc:docMk/>
          <pc:sldMk cId="430909409" sldId="516"/>
        </pc:sldMkLst>
        <pc:spChg chg="mod">
          <ac:chgData name="Marieta Stefanova" userId="94d9baccaf50701d" providerId="LiveId" clId="{0D7DB5A4-CCE7-41CC-8122-7AC7C6283CFA}" dt="2025-06-04T19:31:19.366" v="8"/>
          <ac:spMkLst>
            <pc:docMk/>
            <pc:sldMk cId="430909409" sldId="516"/>
            <ac:spMk id="30" creationId="{048243E0-827E-60CB-CB94-2B8061FBDA12}"/>
          </ac:spMkLst>
        </pc:spChg>
        <pc:picChg chg="mod modCrop">
          <ac:chgData name="Marieta Stefanova" userId="94d9baccaf50701d" providerId="LiveId" clId="{0D7DB5A4-CCE7-41CC-8122-7AC7C6283CFA}" dt="2025-06-04T19:30:23.771" v="7" actId="1076"/>
          <ac:picMkLst>
            <pc:docMk/>
            <pc:sldMk cId="430909409" sldId="516"/>
            <ac:picMk id="13" creationId="{E351EE4D-52B4-0D75-65F2-2E1D4CD0D334}"/>
          </ac:picMkLst>
        </pc:picChg>
      </pc:sldChg>
      <pc:sldChg chg="modSp mod">
        <pc:chgData name="Marieta Stefanova" userId="94d9baccaf50701d" providerId="LiveId" clId="{0D7DB5A4-CCE7-41CC-8122-7AC7C6283CFA}" dt="2025-06-04T19:35:41.419" v="47" actId="6549"/>
        <pc:sldMkLst>
          <pc:docMk/>
          <pc:sldMk cId="780666062" sldId="517"/>
        </pc:sldMkLst>
        <pc:spChg chg="mod">
          <ac:chgData name="Marieta Stefanova" userId="94d9baccaf50701d" providerId="LiveId" clId="{0D7DB5A4-CCE7-41CC-8122-7AC7C6283CFA}" dt="2025-06-04T19:35:41.419" v="47" actId="6549"/>
          <ac:spMkLst>
            <pc:docMk/>
            <pc:sldMk cId="780666062" sldId="517"/>
            <ac:spMk id="21" creationId="{FCC15012-7A6A-6682-8A77-E85A182D3129}"/>
          </ac:spMkLst>
        </pc:spChg>
      </pc:sldChg>
      <pc:sldChg chg="modSp mod">
        <pc:chgData name="Marieta Stefanova" userId="94d9baccaf50701d" providerId="LiveId" clId="{0D7DB5A4-CCE7-41CC-8122-7AC7C6283CFA}" dt="2025-06-04T19:54:47.117" v="74" actId="255"/>
        <pc:sldMkLst>
          <pc:docMk/>
          <pc:sldMk cId="468421167" sldId="680"/>
        </pc:sldMkLst>
        <pc:spChg chg="mod">
          <ac:chgData name="Marieta Stefanova" userId="94d9baccaf50701d" providerId="LiveId" clId="{0D7DB5A4-CCE7-41CC-8122-7AC7C6283CFA}" dt="2025-06-04T19:38:06.409" v="66" actId="6549"/>
          <ac:spMkLst>
            <pc:docMk/>
            <pc:sldMk cId="468421167" sldId="680"/>
            <ac:spMk id="2" creationId="{0716EFB9-A3E7-D726-E277-B020F5F63697}"/>
          </ac:spMkLst>
        </pc:spChg>
        <pc:spChg chg="mod">
          <ac:chgData name="Marieta Stefanova" userId="94d9baccaf50701d" providerId="LiveId" clId="{0D7DB5A4-CCE7-41CC-8122-7AC7C6283CFA}" dt="2025-06-04T19:54:47.117" v="74" actId="255"/>
          <ac:spMkLst>
            <pc:docMk/>
            <pc:sldMk cId="468421167" sldId="680"/>
            <ac:spMk id="21" creationId="{7C4799A2-B654-4319-97D1-D4F5D4648D30}"/>
          </ac:spMkLst>
        </pc:spChg>
        <pc:picChg chg="mod">
          <ac:chgData name="Marieta Stefanova" userId="94d9baccaf50701d" providerId="LiveId" clId="{0D7DB5A4-CCE7-41CC-8122-7AC7C6283CFA}" dt="2025-06-04T19:54:33.737" v="72" actId="14826"/>
          <ac:picMkLst>
            <pc:docMk/>
            <pc:sldMk cId="468421167" sldId="680"/>
            <ac:picMk id="6" creationId="{D3EF6669-E997-C0C1-EFA0-741291473704}"/>
          </ac:picMkLst>
        </pc:picChg>
      </pc:sldChg>
      <pc:sldChg chg="del">
        <pc:chgData name="Marieta Stefanova" userId="94d9baccaf50701d" providerId="LiveId" clId="{0D7DB5A4-CCE7-41CC-8122-7AC7C6283CFA}" dt="2025-06-04T19:57:41.656" v="94" actId="2696"/>
        <pc:sldMkLst>
          <pc:docMk/>
          <pc:sldMk cId="4190373195" sldId="681"/>
        </pc:sldMkLst>
      </pc:sldChg>
      <pc:sldChg chg="del">
        <pc:chgData name="Marieta Stefanova" userId="94d9baccaf50701d" providerId="LiveId" clId="{0D7DB5A4-CCE7-41CC-8122-7AC7C6283CFA}" dt="2025-06-04T19:37:12.974" v="60" actId="2696"/>
        <pc:sldMkLst>
          <pc:docMk/>
          <pc:sldMk cId="2464187959" sldId="726"/>
        </pc:sldMkLst>
      </pc:sldChg>
      <pc:sldChg chg="del">
        <pc:chgData name="Marieta Stefanova" userId="94d9baccaf50701d" providerId="LiveId" clId="{0D7DB5A4-CCE7-41CC-8122-7AC7C6283CFA}" dt="2025-06-04T19:57:41.656" v="94" actId="2696"/>
        <pc:sldMkLst>
          <pc:docMk/>
          <pc:sldMk cId="1078601317" sldId="727"/>
        </pc:sldMkLst>
      </pc:sldChg>
      <pc:sldChg chg="del">
        <pc:chgData name="Marieta Stefanova" userId="94d9baccaf50701d" providerId="LiveId" clId="{0D7DB5A4-CCE7-41CC-8122-7AC7C6283CFA}" dt="2025-06-04T19:57:41.656" v="94" actId="2696"/>
        <pc:sldMkLst>
          <pc:docMk/>
          <pc:sldMk cId="3769192395" sldId="728"/>
        </pc:sldMkLst>
      </pc:sldChg>
      <pc:sldChg chg="del">
        <pc:chgData name="Marieta Stefanova" userId="94d9baccaf50701d" providerId="LiveId" clId="{0D7DB5A4-CCE7-41CC-8122-7AC7C6283CFA}" dt="2025-06-04T19:57:41.656" v="94" actId="2696"/>
        <pc:sldMkLst>
          <pc:docMk/>
          <pc:sldMk cId="2632843567" sldId="729"/>
        </pc:sldMkLst>
      </pc:sldChg>
      <pc:sldChg chg="del">
        <pc:chgData name="Marieta Stefanova" userId="94d9baccaf50701d" providerId="LiveId" clId="{0D7DB5A4-CCE7-41CC-8122-7AC7C6283CFA}" dt="2025-06-04T19:57:41.656" v="94" actId="2696"/>
        <pc:sldMkLst>
          <pc:docMk/>
          <pc:sldMk cId="2747671718" sldId="730"/>
        </pc:sldMkLst>
      </pc:sldChg>
      <pc:sldChg chg="del">
        <pc:chgData name="Marieta Stefanova" userId="94d9baccaf50701d" providerId="LiveId" clId="{0D7DB5A4-CCE7-41CC-8122-7AC7C6283CFA}" dt="2025-06-04T19:57:41.656" v="94" actId="2696"/>
        <pc:sldMkLst>
          <pc:docMk/>
          <pc:sldMk cId="2815236991" sldId="731"/>
        </pc:sldMkLst>
      </pc:sldChg>
      <pc:sldChg chg="del">
        <pc:chgData name="Marieta Stefanova" userId="94d9baccaf50701d" providerId="LiveId" clId="{0D7DB5A4-CCE7-41CC-8122-7AC7C6283CFA}" dt="2025-06-04T19:57:41.656" v="94" actId="2696"/>
        <pc:sldMkLst>
          <pc:docMk/>
          <pc:sldMk cId="607714796" sldId="732"/>
        </pc:sldMkLst>
      </pc:sldChg>
      <pc:sldChg chg="del">
        <pc:chgData name="Marieta Stefanova" userId="94d9baccaf50701d" providerId="LiveId" clId="{0D7DB5A4-CCE7-41CC-8122-7AC7C6283CFA}" dt="2025-06-04T19:57:41.656" v="94" actId="2696"/>
        <pc:sldMkLst>
          <pc:docMk/>
          <pc:sldMk cId="360427024" sldId="733"/>
        </pc:sldMkLst>
      </pc:sldChg>
      <pc:sldChg chg="del">
        <pc:chgData name="Marieta Stefanova" userId="94d9baccaf50701d" providerId="LiveId" clId="{0D7DB5A4-CCE7-41CC-8122-7AC7C6283CFA}" dt="2025-06-04T19:57:41.656" v="94" actId="2696"/>
        <pc:sldMkLst>
          <pc:docMk/>
          <pc:sldMk cId="510803696" sldId="734"/>
        </pc:sldMkLst>
      </pc:sldChg>
      <pc:sldChg chg="del">
        <pc:chgData name="Marieta Stefanova" userId="94d9baccaf50701d" providerId="LiveId" clId="{0D7DB5A4-CCE7-41CC-8122-7AC7C6283CFA}" dt="2025-06-04T19:57:41.656" v="94" actId="2696"/>
        <pc:sldMkLst>
          <pc:docMk/>
          <pc:sldMk cId="392263321" sldId="735"/>
        </pc:sldMkLst>
      </pc:sldChg>
      <pc:sldChg chg="del">
        <pc:chgData name="Marieta Stefanova" userId="94d9baccaf50701d" providerId="LiveId" clId="{0D7DB5A4-CCE7-41CC-8122-7AC7C6283CFA}" dt="2025-06-04T19:57:41.656" v="94" actId="2696"/>
        <pc:sldMkLst>
          <pc:docMk/>
          <pc:sldMk cId="3856684552" sldId="736"/>
        </pc:sldMkLst>
      </pc:sldChg>
      <pc:sldChg chg="del">
        <pc:chgData name="Marieta Stefanova" userId="94d9baccaf50701d" providerId="LiveId" clId="{0D7DB5A4-CCE7-41CC-8122-7AC7C6283CFA}" dt="2025-06-04T19:57:41.656" v="94" actId="2696"/>
        <pc:sldMkLst>
          <pc:docMk/>
          <pc:sldMk cId="724734683" sldId="737"/>
        </pc:sldMkLst>
      </pc:sldChg>
      <pc:sldChg chg="del">
        <pc:chgData name="Marieta Stefanova" userId="94d9baccaf50701d" providerId="LiveId" clId="{0D7DB5A4-CCE7-41CC-8122-7AC7C6283CFA}" dt="2025-06-04T19:57:41.656" v="94" actId="2696"/>
        <pc:sldMkLst>
          <pc:docMk/>
          <pc:sldMk cId="2250530593" sldId="738"/>
        </pc:sldMkLst>
      </pc:sldChg>
      <pc:sldChg chg="del">
        <pc:chgData name="Marieta Stefanova" userId="94d9baccaf50701d" providerId="LiveId" clId="{0D7DB5A4-CCE7-41CC-8122-7AC7C6283CFA}" dt="2025-06-04T19:57:41.656" v="94" actId="2696"/>
        <pc:sldMkLst>
          <pc:docMk/>
          <pc:sldMk cId="918713431" sldId="739"/>
        </pc:sldMkLst>
      </pc:sldChg>
      <pc:sldChg chg="del">
        <pc:chgData name="Marieta Stefanova" userId="94d9baccaf50701d" providerId="LiveId" clId="{0D7DB5A4-CCE7-41CC-8122-7AC7C6283CFA}" dt="2025-06-04T19:57:41.656" v="94" actId="2696"/>
        <pc:sldMkLst>
          <pc:docMk/>
          <pc:sldMk cId="386250707" sldId="740"/>
        </pc:sldMkLst>
      </pc:sldChg>
      <pc:sldChg chg="del">
        <pc:chgData name="Marieta Stefanova" userId="94d9baccaf50701d" providerId="LiveId" clId="{0D7DB5A4-CCE7-41CC-8122-7AC7C6283CFA}" dt="2025-06-04T19:57:41.656" v="94" actId="2696"/>
        <pc:sldMkLst>
          <pc:docMk/>
          <pc:sldMk cId="2555400337" sldId="741"/>
        </pc:sldMkLst>
      </pc:sldChg>
      <pc:sldChg chg="del">
        <pc:chgData name="Marieta Stefanova" userId="94d9baccaf50701d" providerId="LiveId" clId="{0D7DB5A4-CCE7-41CC-8122-7AC7C6283CFA}" dt="2025-06-04T19:57:41.656" v="94" actId="2696"/>
        <pc:sldMkLst>
          <pc:docMk/>
          <pc:sldMk cId="3533956790" sldId="742"/>
        </pc:sldMkLst>
      </pc:sldChg>
      <pc:sldChg chg="del">
        <pc:chgData name="Marieta Stefanova" userId="94d9baccaf50701d" providerId="LiveId" clId="{0D7DB5A4-CCE7-41CC-8122-7AC7C6283CFA}" dt="2025-06-04T19:57:41.656" v="94" actId="2696"/>
        <pc:sldMkLst>
          <pc:docMk/>
          <pc:sldMk cId="3471581089" sldId="743"/>
        </pc:sldMkLst>
      </pc:sldChg>
      <pc:sldChg chg="del">
        <pc:chgData name="Marieta Stefanova" userId="94d9baccaf50701d" providerId="LiveId" clId="{0D7DB5A4-CCE7-41CC-8122-7AC7C6283CFA}" dt="2025-06-04T19:57:41.656" v="94" actId="2696"/>
        <pc:sldMkLst>
          <pc:docMk/>
          <pc:sldMk cId="3258884501" sldId="744"/>
        </pc:sldMkLst>
      </pc:sldChg>
      <pc:sldChg chg="del">
        <pc:chgData name="Marieta Stefanova" userId="94d9baccaf50701d" providerId="LiveId" clId="{0D7DB5A4-CCE7-41CC-8122-7AC7C6283CFA}" dt="2025-06-04T19:57:41.656" v="94" actId="2696"/>
        <pc:sldMkLst>
          <pc:docMk/>
          <pc:sldMk cId="2293613384" sldId="745"/>
        </pc:sldMkLst>
      </pc:sldChg>
      <pc:sldChg chg="del">
        <pc:chgData name="Marieta Stefanova" userId="94d9baccaf50701d" providerId="LiveId" clId="{0D7DB5A4-CCE7-41CC-8122-7AC7C6283CFA}" dt="2025-06-04T19:57:41.656" v="94" actId="2696"/>
        <pc:sldMkLst>
          <pc:docMk/>
          <pc:sldMk cId="223370321" sldId="746"/>
        </pc:sldMkLst>
      </pc:sldChg>
      <pc:sldChg chg="del">
        <pc:chgData name="Marieta Stefanova" userId="94d9baccaf50701d" providerId="LiveId" clId="{0D7DB5A4-CCE7-41CC-8122-7AC7C6283CFA}" dt="2025-06-04T19:57:41.656" v="94" actId="2696"/>
        <pc:sldMkLst>
          <pc:docMk/>
          <pc:sldMk cId="1886525229" sldId="747"/>
        </pc:sldMkLst>
      </pc:sldChg>
      <pc:sldChg chg="del">
        <pc:chgData name="Marieta Stefanova" userId="94d9baccaf50701d" providerId="LiveId" clId="{0D7DB5A4-CCE7-41CC-8122-7AC7C6283CFA}" dt="2025-06-04T19:57:41.656" v="94" actId="2696"/>
        <pc:sldMkLst>
          <pc:docMk/>
          <pc:sldMk cId="424812375" sldId="748"/>
        </pc:sldMkLst>
      </pc:sldChg>
      <pc:sldChg chg="del">
        <pc:chgData name="Marieta Stefanova" userId="94d9baccaf50701d" providerId="LiveId" clId="{0D7DB5A4-CCE7-41CC-8122-7AC7C6283CFA}" dt="2025-06-04T19:57:41.656" v="94" actId="2696"/>
        <pc:sldMkLst>
          <pc:docMk/>
          <pc:sldMk cId="600608635" sldId="749"/>
        </pc:sldMkLst>
      </pc:sldChg>
      <pc:sldChg chg="del">
        <pc:chgData name="Marieta Stefanova" userId="94d9baccaf50701d" providerId="LiveId" clId="{0D7DB5A4-CCE7-41CC-8122-7AC7C6283CFA}" dt="2025-06-04T19:57:41.656" v="94" actId="2696"/>
        <pc:sldMkLst>
          <pc:docMk/>
          <pc:sldMk cId="152835434" sldId="750"/>
        </pc:sldMkLst>
      </pc:sldChg>
      <pc:sldChg chg="del">
        <pc:chgData name="Marieta Stefanova" userId="94d9baccaf50701d" providerId="LiveId" clId="{0D7DB5A4-CCE7-41CC-8122-7AC7C6283CFA}" dt="2025-06-04T19:57:41.656" v="94" actId="2696"/>
        <pc:sldMkLst>
          <pc:docMk/>
          <pc:sldMk cId="3589530443" sldId="751"/>
        </pc:sldMkLst>
      </pc:sldChg>
      <pc:sldChg chg="del">
        <pc:chgData name="Marieta Stefanova" userId="94d9baccaf50701d" providerId="LiveId" clId="{0D7DB5A4-CCE7-41CC-8122-7AC7C6283CFA}" dt="2025-06-04T19:57:41.656" v="94" actId="2696"/>
        <pc:sldMkLst>
          <pc:docMk/>
          <pc:sldMk cId="3929756695" sldId="752"/>
        </pc:sldMkLst>
      </pc:sldChg>
      <pc:sldChg chg="modSp add mod">
        <pc:chgData name="Marieta Stefanova" userId="94d9baccaf50701d" providerId="LiveId" clId="{0D7DB5A4-CCE7-41CC-8122-7AC7C6283CFA}" dt="2025-06-04T19:55:40.549" v="78" actId="255"/>
        <pc:sldMkLst>
          <pc:docMk/>
          <pc:sldMk cId="3706209409" sldId="1739"/>
        </pc:sldMkLst>
        <pc:spChg chg="mod">
          <ac:chgData name="Marieta Stefanova" userId="94d9baccaf50701d" providerId="LiveId" clId="{0D7DB5A4-CCE7-41CC-8122-7AC7C6283CFA}" dt="2025-06-04T19:55:40.549" v="78" actId="255"/>
          <ac:spMkLst>
            <pc:docMk/>
            <pc:sldMk cId="3706209409" sldId="1739"/>
            <ac:spMk id="21" creationId="{3E1B2F23-CA1E-00FA-2D3F-57AB56737571}"/>
          </ac:spMkLst>
        </pc:spChg>
      </pc:sldChg>
      <pc:sldChg chg="modSp add mod">
        <pc:chgData name="Marieta Stefanova" userId="94d9baccaf50701d" providerId="LiveId" clId="{0D7DB5A4-CCE7-41CC-8122-7AC7C6283CFA}" dt="2025-06-04T19:56:27.833" v="81" actId="6549"/>
        <pc:sldMkLst>
          <pc:docMk/>
          <pc:sldMk cId="1180336118" sldId="1740"/>
        </pc:sldMkLst>
        <pc:spChg chg="mod">
          <ac:chgData name="Marieta Stefanova" userId="94d9baccaf50701d" providerId="LiveId" clId="{0D7DB5A4-CCE7-41CC-8122-7AC7C6283CFA}" dt="2025-06-04T19:56:27.833" v="81" actId="6549"/>
          <ac:spMkLst>
            <pc:docMk/>
            <pc:sldMk cId="1180336118" sldId="1740"/>
            <ac:spMk id="21" creationId="{221A1895-1E9D-3659-73F7-DDA2FE9AD2A1}"/>
          </ac:spMkLst>
        </pc:spChg>
      </pc:sldChg>
      <pc:sldChg chg="modSp add mod">
        <pc:chgData name="Marieta Stefanova" userId="94d9baccaf50701d" providerId="LiveId" clId="{0D7DB5A4-CCE7-41CC-8122-7AC7C6283CFA}" dt="2025-06-04T19:57:25.112" v="92" actId="6549"/>
        <pc:sldMkLst>
          <pc:docMk/>
          <pc:sldMk cId="3730344509" sldId="1741"/>
        </pc:sldMkLst>
        <pc:spChg chg="mod">
          <ac:chgData name="Marieta Stefanova" userId="94d9baccaf50701d" providerId="LiveId" clId="{0D7DB5A4-CCE7-41CC-8122-7AC7C6283CFA}" dt="2025-06-04T19:57:25.112" v="92" actId="6549"/>
          <ac:spMkLst>
            <pc:docMk/>
            <pc:sldMk cId="3730344509" sldId="1741"/>
            <ac:spMk id="21" creationId="{3B72581A-7BA4-5F43-DAAF-A632458C5102}"/>
          </ac:spMkLst>
        </pc:spChg>
      </pc:sldChg>
      <pc:sldChg chg="modSp add mod">
        <pc:chgData name="Marieta Stefanova" userId="94d9baccaf50701d" providerId="LiveId" clId="{0D7DB5A4-CCE7-41CC-8122-7AC7C6283CFA}" dt="2025-06-04T19:58:56.006" v="97" actId="14826"/>
        <pc:sldMkLst>
          <pc:docMk/>
          <pc:sldMk cId="366880431" sldId="1742"/>
        </pc:sldMkLst>
        <pc:spChg chg="mod">
          <ac:chgData name="Marieta Stefanova" userId="94d9baccaf50701d" providerId="LiveId" clId="{0D7DB5A4-CCE7-41CC-8122-7AC7C6283CFA}" dt="2025-06-04T19:58:09.956" v="96" actId="113"/>
          <ac:spMkLst>
            <pc:docMk/>
            <pc:sldMk cId="366880431" sldId="1742"/>
            <ac:spMk id="21" creationId="{B6EC4AE9-3DE8-F117-5A79-17870B8E9D52}"/>
          </ac:spMkLst>
        </pc:spChg>
        <pc:picChg chg="mod">
          <ac:chgData name="Marieta Stefanova" userId="94d9baccaf50701d" providerId="LiveId" clId="{0D7DB5A4-CCE7-41CC-8122-7AC7C6283CFA}" dt="2025-06-04T19:58:56.006" v="97" actId="14826"/>
          <ac:picMkLst>
            <pc:docMk/>
            <pc:sldMk cId="366880431" sldId="1742"/>
            <ac:picMk id="6" creationId="{2D4EE0DA-93E7-16D1-C2BB-EF532DD9BBB1}"/>
          </ac:picMkLst>
        </pc:picChg>
      </pc:sldChg>
      <pc:sldChg chg="modSp add mod">
        <pc:chgData name="Marieta Stefanova" userId="94d9baccaf50701d" providerId="LiveId" clId="{0D7DB5A4-CCE7-41CC-8122-7AC7C6283CFA}" dt="2025-06-04T20:00:49.963" v="112" actId="6549"/>
        <pc:sldMkLst>
          <pc:docMk/>
          <pc:sldMk cId="1666663681" sldId="1743"/>
        </pc:sldMkLst>
        <pc:spChg chg="mod">
          <ac:chgData name="Marieta Stefanova" userId="94d9baccaf50701d" providerId="LiveId" clId="{0D7DB5A4-CCE7-41CC-8122-7AC7C6283CFA}" dt="2025-06-04T20:00:49.963" v="112" actId="6549"/>
          <ac:spMkLst>
            <pc:docMk/>
            <pc:sldMk cId="1666663681" sldId="1743"/>
            <ac:spMk id="21" creationId="{E0998508-8EA2-4690-B371-B029D2EC86C0}"/>
          </ac:spMkLst>
        </pc:spChg>
      </pc:sldChg>
      <pc:sldChg chg="modSp add mod">
        <pc:chgData name="Marieta Stefanova" userId="94d9baccaf50701d" providerId="LiveId" clId="{0D7DB5A4-CCE7-41CC-8122-7AC7C6283CFA}" dt="2025-06-04T20:01:06.877" v="119" actId="113"/>
        <pc:sldMkLst>
          <pc:docMk/>
          <pc:sldMk cId="1177504126" sldId="1744"/>
        </pc:sldMkLst>
        <pc:spChg chg="mod">
          <ac:chgData name="Marieta Stefanova" userId="94d9baccaf50701d" providerId="LiveId" clId="{0D7DB5A4-CCE7-41CC-8122-7AC7C6283CFA}" dt="2025-06-04T20:01:06.877" v="119" actId="113"/>
          <ac:spMkLst>
            <pc:docMk/>
            <pc:sldMk cId="1177504126" sldId="1744"/>
            <ac:spMk id="21" creationId="{CD567F13-C549-8D17-A1E9-E6465B9DF150}"/>
          </ac:spMkLst>
        </pc:spChg>
      </pc:sldChg>
      <pc:sldChg chg="modSp add mod">
        <pc:chgData name="Marieta Stefanova" userId="94d9baccaf50701d" providerId="LiveId" clId="{0D7DB5A4-CCE7-41CC-8122-7AC7C6283CFA}" dt="2025-06-04T20:01:58.865" v="122" actId="14826"/>
        <pc:sldMkLst>
          <pc:docMk/>
          <pc:sldMk cId="1604776433" sldId="1745"/>
        </pc:sldMkLst>
        <pc:spChg chg="mod">
          <ac:chgData name="Marieta Stefanova" userId="94d9baccaf50701d" providerId="LiveId" clId="{0D7DB5A4-CCE7-41CC-8122-7AC7C6283CFA}" dt="2025-06-04T20:01:32.587" v="121"/>
          <ac:spMkLst>
            <pc:docMk/>
            <pc:sldMk cId="1604776433" sldId="1745"/>
            <ac:spMk id="21" creationId="{7DBED110-4D6C-3E2E-EDD0-797132983D39}"/>
          </ac:spMkLst>
        </pc:spChg>
        <pc:picChg chg="mod">
          <ac:chgData name="Marieta Stefanova" userId="94d9baccaf50701d" providerId="LiveId" clId="{0D7DB5A4-CCE7-41CC-8122-7AC7C6283CFA}" dt="2025-06-04T20:01:58.865" v="122" actId="14826"/>
          <ac:picMkLst>
            <pc:docMk/>
            <pc:sldMk cId="1604776433" sldId="1745"/>
            <ac:picMk id="6" creationId="{74BA1856-B5F8-31E9-D5E9-FBF78F87E475}"/>
          </ac:picMkLst>
        </pc:picChg>
      </pc:sldChg>
      <pc:sldChg chg="modSp add mod">
        <pc:chgData name="Marieta Stefanova" userId="94d9baccaf50701d" providerId="LiveId" clId="{0D7DB5A4-CCE7-41CC-8122-7AC7C6283CFA}" dt="2025-06-04T20:03:23.917" v="132" actId="113"/>
        <pc:sldMkLst>
          <pc:docMk/>
          <pc:sldMk cId="1757950543" sldId="1746"/>
        </pc:sldMkLst>
        <pc:spChg chg="mod">
          <ac:chgData name="Marieta Stefanova" userId="94d9baccaf50701d" providerId="LiveId" clId="{0D7DB5A4-CCE7-41CC-8122-7AC7C6283CFA}" dt="2025-06-04T20:03:23.917" v="132" actId="113"/>
          <ac:spMkLst>
            <pc:docMk/>
            <pc:sldMk cId="1757950543" sldId="1746"/>
            <ac:spMk id="21" creationId="{3FF8D37E-E593-4E3C-8B12-1520802EB341}"/>
          </ac:spMkLst>
        </pc:spChg>
      </pc:sldChg>
      <pc:sldChg chg="add">
        <pc:chgData name="Marieta Stefanova" userId="94d9baccaf50701d" providerId="LiveId" clId="{0D7DB5A4-CCE7-41CC-8122-7AC7C6283CFA}" dt="2025-06-04T20:03:28.376" v="133" actId="2890"/>
        <pc:sldMkLst>
          <pc:docMk/>
          <pc:sldMk cId="2235724508" sldId="1747"/>
        </pc:sldMkLst>
      </pc:sldChg>
      <pc:sldChg chg="addSp delSp modSp add mod">
        <pc:chgData name="Marieta Stefanova" userId="94d9baccaf50701d" providerId="LiveId" clId="{0D7DB5A4-CCE7-41CC-8122-7AC7C6283CFA}" dt="2025-06-04T20:07:14.038" v="148" actId="20577"/>
        <pc:sldMkLst>
          <pc:docMk/>
          <pc:sldMk cId="1832720345" sldId="1748"/>
        </pc:sldMkLst>
        <pc:spChg chg="mod">
          <ac:chgData name="Marieta Stefanova" userId="94d9baccaf50701d" providerId="LiveId" clId="{0D7DB5A4-CCE7-41CC-8122-7AC7C6283CFA}" dt="2025-06-04T20:07:14.038" v="148" actId="20577"/>
          <ac:spMkLst>
            <pc:docMk/>
            <pc:sldMk cId="1832720345" sldId="1748"/>
            <ac:spMk id="2" creationId="{0A5412E4-9A5C-6FFB-3FE5-B4E2473B5682}"/>
          </ac:spMkLst>
        </pc:spChg>
        <pc:spChg chg="del mod">
          <ac:chgData name="Marieta Stefanova" userId="94d9baccaf50701d" providerId="LiveId" clId="{0D7DB5A4-CCE7-41CC-8122-7AC7C6283CFA}" dt="2025-06-04T20:05:39.085" v="138" actId="478"/>
          <ac:spMkLst>
            <pc:docMk/>
            <pc:sldMk cId="1832720345" sldId="1748"/>
            <ac:spMk id="21" creationId="{DE9DC69D-8A57-4C79-1EDA-30FB15E365B6}"/>
          </ac:spMkLst>
        </pc:spChg>
        <pc:picChg chg="add del mod">
          <ac:chgData name="Marieta Stefanova" userId="94d9baccaf50701d" providerId="LiveId" clId="{0D7DB5A4-CCE7-41CC-8122-7AC7C6283CFA}" dt="2025-06-04T20:06:51.896" v="146" actId="14826"/>
          <ac:picMkLst>
            <pc:docMk/>
            <pc:sldMk cId="1832720345" sldId="1748"/>
            <ac:picMk id="6" creationId="{EA0F77C0-21E4-E029-8A9F-862826A15C75}"/>
          </ac:picMkLst>
        </pc:picChg>
        <pc:picChg chg="add mod">
          <ac:chgData name="Marieta Stefanova" userId="94d9baccaf50701d" providerId="LiveId" clId="{0D7DB5A4-CCE7-41CC-8122-7AC7C6283CFA}" dt="2025-06-04T20:06:43.874" v="143" actId="1076"/>
          <ac:picMkLst>
            <pc:docMk/>
            <pc:sldMk cId="1832720345" sldId="1748"/>
            <ac:picMk id="1026" creationId="{0794928F-4D13-38AA-A8C4-FB0303D6D8C0}"/>
          </ac:picMkLst>
        </pc:picChg>
      </pc:sldChg>
      <pc:sldChg chg="add">
        <pc:chgData name="Marieta Stefanova" userId="94d9baccaf50701d" providerId="LiveId" clId="{0D7DB5A4-CCE7-41CC-8122-7AC7C6283CFA}" dt="2025-06-04T20:04:29.637" v="137" actId="2890"/>
        <pc:sldMkLst>
          <pc:docMk/>
          <pc:sldMk cId="393737812" sldId="17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05.06.2025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81D35-B467-07F9-6DC9-5891231E9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A3A0C1-4D78-47C7-41B9-721E17B5AF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C64134-CFCD-DFCA-1E49-8DA93B274F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844C9F3B-86BC-6D25-17D4-20D101A4756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06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93DAF-75AF-610A-7BD0-56C4876FD9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14B103-6C8E-9639-C11A-02B0FFA92D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C933D9-40F9-95D7-1B55-21893649B7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4001C63B-9161-B546-2EE8-6EEA502F891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083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CB46D-50A7-A0D3-7658-21E961C5D7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3AAFF-9D84-CFED-7296-8854A4BA10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0637E7-E25A-1688-1283-4125038945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7FC87278-18BF-8ED9-703C-775C976250E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665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40F87-7438-6938-CB34-EB7F4F938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D328E-30CC-D5E3-3D7C-DACF9987B3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DD6AB-EFD6-5C38-060C-9FD45E8E92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104E8499-2A2D-2232-E036-FB4FB9A3B7D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909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B20A2-2812-9C94-A8EC-2A4763BDBC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D7BA94-A9EB-41E3-892D-07384CFCE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65F7A-B816-662B-30D5-AAF37D1A85F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5E851766-7208-0D6D-99C8-C02A6FECDFB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721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27949-7DF0-B87A-90AC-03B7E209F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3D6B65-4E76-3FA0-976F-3F1658D2E3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0241EE-939E-B3CD-8831-DC116D89A2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00C0D8CE-D701-2FF2-2891-B28527146AF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356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7727C-E528-1803-7E4B-C8F222B6D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946797-BE6A-3E39-EAD4-64015DDE89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8292B6-665B-5479-CFD1-77574D90AC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2D4F8301-AB33-53D0-FA2F-6C866D575EA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743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6E169-E00E-30A2-5C2A-93B43EADB5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D61466-6941-AC98-270B-93FA03CBBA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BB369C-1BE1-E6DC-53A2-F8EC2CA8A6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F28D3AC8-28C6-9208-42DF-ED432D28BDB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703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1CED4-3432-F6CB-DB94-41AF84927F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6ECF0E-54D9-9C81-6550-D71A450FCB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674DC7-2EAF-9FEA-3963-7920826906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78898A03-0C3C-43B8-50B2-72CE22A8DA5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384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6E033-D54E-8177-FF9C-3FFC91454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6CDAD1-FB58-4E6E-00F9-0E4093ACE9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DCE7B0-B0B5-9710-EDB8-8D58590537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D9FF303A-9C9D-4E31-0938-D4F91545B85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822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3CCE-DAE8-C60F-69BF-015E06CDE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8C0E0-3E70-959D-ACA4-2D8AAED6BC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E820EA-0220-6F5C-08AE-12F7401BF4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C1E50D3-ABED-2B07-2E32-B580E66E5BF3}"/>
              </a:ext>
            </a:extLst>
          </p:cNvPr>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2170661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F788C-E31C-DCE2-8A7B-842419677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FC116-6E54-9F67-CEF4-4216D8277E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E6DE6B-D320-F252-B809-DF8D78CA08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13FBCBA3-5865-7DC8-21EB-42C58DFE0B8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736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37BFA-DA19-D849-6404-6D519C070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6197FB-86D5-9FC3-C549-E53FD0D7E2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85C7B1-B465-B872-7AF6-94DAEC9E5B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70ECD312-A825-292B-4E6B-46803960E9C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063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507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350C0-3D87-998C-1045-6D438A22C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CDB50-C503-EDF2-F2FC-B312216DCB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65B72B-A4C9-71CC-F802-B554CDF20D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1B91138-B55B-6393-2F2E-E5F1D4F81DA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653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E41AC-F137-1DE2-B0F4-A1CB6678B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A2377-8C6A-B956-9BEE-7314D6E4BC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8588D7-A5E4-B4F9-ABA5-45DC11F5A8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E0988F9-D141-E8CB-A6A7-6A89900F50D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849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7923B-78C3-823A-FE93-9B34EE1DB8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57A67-E0AB-ADAB-2C24-43D09742A0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C793DF-1D4F-10B8-302E-15EA46A306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2877FC82-90CF-7154-20A8-E9058698EFF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978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3348823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6E594-B932-D986-758A-3FD5B72F1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E4391-18DF-2DEF-1B78-010CB1CC4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AFD2A-BA5D-7978-9995-30676699E6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E4BC5BB-B3E2-4F92-A298-441BE04B758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471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91B79-145F-885C-2CC2-A0A7AE530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A1036-0A49-38F4-F825-D48AA4B72D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2F1FB-BFC8-2738-2FFD-81CD3387FD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F18F87E6-353C-AC7B-B7F7-74608BCB497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296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A3B7F-7AFD-45E4-464C-2CB8DC0729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0C8FDE-BFF9-1015-D212-EA550A798D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E0027E-0E73-60BA-C0DD-910040E1B7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C29FB46-3E9E-4154-9659-35A3AE8CEB2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574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331F9-26C0-67D0-F5B3-AACB2C0627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0F04A-5C42-8650-6B88-086BD1BD00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600E65-17FE-E070-81FE-22BF763B63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DE04F1A-34CE-96BF-25D7-2989EAAC823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074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01D9B-632C-B434-3446-10C94BE365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7B61E1-7FEC-041D-7021-E99179B128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F56682-1909-038C-9769-22C1FAC632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48BE2FC9-83C2-CA69-2A64-DF3A86E1079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192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770FD-BF3A-732A-5C16-5C45538AE7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DDBC6-4CE8-F5E0-88E2-186AB299E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A521F8-D3D0-669E-B09C-2E6C117372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7BF1C31D-395F-0E8C-1A6E-C8C7848B681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499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A4C2A7C-C859-4802-A9B5-5D977F195A3E}" type="datetimeFigureOut">
              <a:rPr lang="ro-RO" smtClean="0"/>
              <a:t>05.06.2025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05.06.2025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05.06.2025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LEFT">
    <p:bg bwMode="gray">
      <p:bgPr>
        <a:solidFill>
          <a:srgbClr val="262626"/>
        </a:solidFill>
        <a:effectLst/>
      </p:bgPr>
    </p:bg>
    <p:spTree>
      <p:nvGrpSpPr>
        <p:cNvPr id="1" name=""/>
        <p:cNvGrpSpPr/>
        <p:nvPr/>
      </p:nvGrpSpPr>
      <p:grpSpPr>
        <a:xfrm>
          <a:off x="0" y="0"/>
          <a:ext cx="0" cy="0"/>
          <a:chOff x="0" y="0"/>
          <a:chExt cx="0" cy="0"/>
        </a:xfrm>
      </p:grpSpPr>
      <p:sp>
        <p:nvSpPr>
          <p:cNvPr id="9" name="Picture"/>
          <p:cNvSpPr>
            <a:spLocks noGrp="1" noChangeAspect="1"/>
          </p:cNvSpPr>
          <p:nvPr>
            <p:ph type="pic" sz="quarter" idx="14" hasCustomPrompt="1"/>
          </p:nvPr>
        </p:nvSpPr>
        <p:spPr bwMode="gray">
          <a:xfrm>
            <a:off x="1" y="0"/>
            <a:ext cx="9144000" cy="68580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2" name="Title"/>
          <p:cNvSpPr>
            <a:spLocks noGrp="1"/>
          </p:cNvSpPr>
          <p:nvPr>
            <p:ph type="ctrTitle"/>
          </p:nvPr>
        </p:nvSpPr>
        <p:spPr bwMode="gray">
          <a:xfrm>
            <a:off x="791507" y="0"/>
            <a:ext cx="7560984" cy="3744000"/>
          </a:xfrm>
        </p:spPr>
        <p:txBody>
          <a:bodyPr anchor="b"/>
          <a:lstStyle>
            <a:lvl1pPr>
              <a:lnSpc>
                <a:spcPct val="80000"/>
              </a:lnSpc>
              <a:spcBef>
                <a:spcPts val="0"/>
              </a:spcBef>
              <a:spcAft>
                <a:spcPts val="750"/>
              </a:spcAft>
              <a:defRPr sz="6601">
                <a:solidFill>
                  <a:srgbClr val="FFFFFF"/>
                </a:solidFill>
                <a:latin typeface="Bebas Neue" panose="020B0506020202020201" pitchFamily="34" charset="0"/>
              </a:defRPr>
            </a:lvl1pPr>
          </a:lstStyle>
          <a:p>
            <a:r>
              <a:rPr lang="en-US" dirty="0"/>
              <a:t>Click to edit Master title style</a:t>
            </a:r>
          </a:p>
        </p:txBody>
      </p:sp>
      <p:sp>
        <p:nvSpPr>
          <p:cNvPr id="3" name="Subtitle"/>
          <p:cNvSpPr>
            <a:spLocks noGrp="1"/>
          </p:cNvSpPr>
          <p:nvPr>
            <p:ph type="subTitle" idx="1"/>
          </p:nvPr>
        </p:nvSpPr>
        <p:spPr bwMode="gray">
          <a:xfrm>
            <a:off x="791507" y="3744000"/>
            <a:ext cx="7560984" cy="2070000"/>
          </a:xfrm>
        </p:spPr>
        <p:txBody>
          <a:bodyPr/>
          <a:lstStyle>
            <a:lvl1pPr marL="0" indent="0" algn="l">
              <a:buNone/>
              <a:defRPr sz="3300" cap="all" baseline="0">
                <a:solidFill>
                  <a:schemeClr val="bg1">
                    <a:lumMod val="65000"/>
                  </a:schemeClr>
                </a:solidFill>
              </a:defRPr>
            </a:lvl1pPr>
            <a:lvl2pPr marL="342935" indent="0" algn="ctr">
              <a:buNone/>
              <a:defRPr>
                <a:solidFill>
                  <a:schemeClr val="tx1">
                    <a:tint val="75000"/>
                  </a:schemeClr>
                </a:solidFill>
              </a:defRPr>
            </a:lvl2pPr>
            <a:lvl3pPr marL="685868" indent="0" algn="ctr">
              <a:buNone/>
              <a:defRPr>
                <a:solidFill>
                  <a:schemeClr val="tx1">
                    <a:tint val="75000"/>
                  </a:schemeClr>
                </a:solidFill>
              </a:defRPr>
            </a:lvl3pPr>
            <a:lvl4pPr marL="1028803" indent="0" algn="ctr">
              <a:buNone/>
              <a:defRPr>
                <a:solidFill>
                  <a:schemeClr val="tx1">
                    <a:tint val="75000"/>
                  </a:schemeClr>
                </a:solidFill>
              </a:defRPr>
            </a:lvl4pPr>
            <a:lvl5pPr marL="1371737" indent="0" algn="ctr">
              <a:buNone/>
              <a:defRPr>
                <a:solidFill>
                  <a:schemeClr val="tx1">
                    <a:tint val="75000"/>
                  </a:schemeClr>
                </a:solidFill>
              </a:defRPr>
            </a:lvl5pPr>
            <a:lvl6pPr marL="1714672" indent="0" algn="ctr">
              <a:buNone/>
              <a:defRPr>
                <a:solidFill>
                  <a:schemeClr val="tx1">
                    <a:tint val="75000"/>
                  </a:schemeClr>
                </a:solidFill>
              </a:defRPr>
            </a:lvl6pPr>
            <a:lvl7pPr marL="2057606" indent="0" algn="ctr">
              <a:buNone/>
              <a:defRPr>
                <a:solidFill>
                  <a:schemeClr val="tx1">
                    <a:tint val="75000"/>
                  </a:schemeClr>
                </a:solidFill>
              </a:defRPr>
            </a:lvl7pPr>
            <a:lvl8pPr marL="2400540" indent="0" algn="ctr">
              <a:buNone/>
              <a:defRPr>
                <a:solidFill>
                  <a:schemeClr val="tx1">
                    <a:tint val="75000"/>
                  </a:schemeClr>
                </a:solidFill>
              </a:defRPr>
            </a:lvl8pPr>
            <a:lvl9pPr marL="2743475" indent="0" algn="ctr">
              <a:buNone/>
              <a:defRPr>
                <a:solidFill>
                  <a:schemeClr val="tx1">
                    <a:tint val="75000"/>
                  </a:schemeClr>
                </a:solidFill>
              </a:defRPr>
            </a:lvl9pPr>
          </a:lstStyle>
          <a:p>
            <a:r>
              <a:rPr lang="en-US" dirty="0"/>
              <a:t>Click to edit Master subtitle style</a:t>
            </a:r>
          </a:p>
        </p:txBody>
      </p:sp>
      <p:sp>
        <p:nvSpPr>
          <p:cNvPr id="7" name="Datumsplatzhalter 6">
            <a:extLst>
              <a:ext uri="{FF2B5EF4-FFF2-40B4-BE49-F238E27FC236}">
                <a16:creationId xmlns:a16="http://schemas.microsoft.com/office/drawing/2014/main" id="{864EB78F-4617-45D6-A451-785E229239C1}"/>
              </a:ext>
            </a:extLst>
          </p:cNvPr>
          <p:cNvSpPr>
            <a:spLocks noGrp="1"/>
          </p:cNvSpPr>
          <p:nvPr>
            <p:ph type="dt" sz="half" idx="15"/>
          </p:nvPr>
        </p:nvSpPr>
        <p:spPr bwMode="gray"/>
        <p:txBody>
          <a:bodyPr/>
          <a:lstStyle/>
          <a:p>
            <a:fld id="{857C47FA-3FA2-417F-8B4A-F37D51F3C39F}" type="datetime1">
              <a:rPr lang="en-US" smtClean="0"/>
              <a:t>6/5/2025</a:t>
            </a:fld>
            <a:endParaRPr lang="en-US" dirty="0"/>
          </a:p>
        </p:txBody>
      </p:sp>
      <p:sp>
        <p:nvSpPr>
          <p:cNvPr id="8" name="Fußzeilenplatzhalter 7">
            <a:extLst>
              <a:ext uri="{FF2B5EF4-FFF2-40B4-BE49-F238E27FC236}">
                <a16:creationId xmlns:a16="http://schemas.microsoft.com/office/drawing/2014/main" id="{1F6205BA-01DD-44C2-95A5-2ADFCC0DF102}"/>
              </a:ext>
            </a:extLst>
          </p:cNvPr>
          <p:cNvSpPr>
            <a:spLocks noGrp="1"/>
          </p:cNvSpPr>
          <p:nvPr>
            <p:ph type="ftr" sz="quarter" idx="16"/>
          </p:nvPr>
        </p:nvSpPr>
        <p:spPr bwMode="gray"/>
        <p:txBody>
          <a:bodyPr/>
          <a:lstStyle/>
          <a:p>
            <a:r>
              <a:rPr lang="en-US" dirty="0"/>
              <a:t>Presentation Title</a:t>
            </a:r>
          </a:p>
        </p:txBody>
      </p:sp>
      <p:sp>
        <p:nvSpPr>
          <p:cNvPr id="10" name="Foliennummernplatzhalter 9">
            <a:extLst>
              <a:ext uri="{FF2B5EF4-FFF2-40B4-BE49-F238E27FC236}">
                <a16:creationId xmlns:a16="http://schemas.microsoft.com/office/drawing/2014/main" id="{78FA61C8-F875-4174-9DF7-9106FB19E8F0}"/>
              </a:ext>
            </a:extLst>
          </p:cNvPr>
          <p:cNvSpPr>
            <a:spLocks noGrp="1"/>
          </p:cNvSpPr>
          <p:nvPr>
            <p:ph type="sldNum" sz="quarter" idx="17"/>
          </p:nvPr>
        </p:nvSpPr>
        <p:spPr bwMode="gray"/>
        <p:txBody>
          <a:bodyPr/>
          <a:lstStyle/>
          <a:p>
            <a:fld id="{02CEFE82-39F2-4F47-8A0C-D5AB3496FA5C}" type="slidenum">
              <a:rPr lang="en-US" smtClean="0"/>
              <a:pPr/>
              <a:t>‹#›</a:t>
            </a:fld>
            <a:endParaRPr lang="en-US" dirty="0"/>
          </a:p>
        </p:txBody>
      </p:sp>
    </p:spTree>
    <p:extLst>
      <p:ext uri="{BB962C8B-B14F-4D97-AF65-F5344CB8AC3E}">
        <p14:creationId xmlns:p14="http://schemas.microsoft.com/office/powerpoint/2010/main" val="68042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AGENDA">
    <p:spTree>
      <p:nvGrpSpPr>
        <p:cNvPr id="1" name=""/>
        <p:cNvGrpSpPr/>
        <p:nvPr/>
      </p:nvGrpSpPr>
      <p:grpSpPr>
        <a:xfrm>
          <a:off x="0" y="0"/>
          <a:ext cx="0" cy="0"/>
          <a:chOff x="0" y="0"/>
          <a:chExt cx="0" cy="0"/>
        </a:xfrm>
      </p:grpSpPr>
      <p:sp>
        <p:nvSpPr>
          <p:cNvPr id="13" name="Untertitel"/>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noProof="0"/>
              <a:t>Enter your subtitle here</a:t>
            </a:r>
          </a:p>
        </p:txBody>
      </p:sp>
      <p:sp>
        <p:nvSpPr>
          <p:cNvPr id="104" name="Text 1">
            <a:extLst>
              <a:ext uri="{FF2B5EF4-FFF2-40B4-BE49-F238E27FC236}">
                <a16:creationId xmlns:a16="http://schemas.microsoft.com/office/drawing/2014/main" id="{7A5F7619-9655-4AF8-B2AC-A027E59590EC}"/>
              </a:ext>
            </a:extLst>
          </p:cNvPr>
          <p:cNvSpPr>
            <a:spLocks noGrp="1"/>
          </p:cNvSpPr>
          <p:nvPr>
            <p:ph type="body" sz="quarter" idx="15" hasCustomPrompt="1"/>
          </p:nvPr>
        </p:nvSpPr>
        <p:spPr bwMode="gray">
          <a:xfrm>
            <a:off x="405053" y="2054400"/>
            <a:ext cx="129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lvl1pPr marL="0" indent="0">
              <a:buNone/>
              <a:defRPr lang="de-DE" sz="7500" dirty="0" smtClean="0">
                <a:solidFill>
                  <a:schemeClr val="bg1">
                    <a:lumMod val="50000"/>
                    <a:alpha val="35000"/>
                  </a:schemeClr>
                </a:solidFill>
                <a:latin typeface="Bebas Neue" panose="020B0506020202020201" pitchFamily="34" charset="0"/>
              </a:defRPr>
            </a:lvl1pPr>
          </a:lstStyle>
          <a:p>
            <a:pPr marL="0" lvl="0" defTabSz="685800">
              <a:lnSpc>
                <a:spcPct val="80000"/>
              </a:lnSpc>
              <a:spcAft>
                <a:spcPts val="450"/>
              </a:spcAft>
            </a:pPr>
            <a:r>
              <a:rPr lang="en-US" noProof="0"/>
              <a:t>Nr.</a:t>
            </a:r>
          </a:p>
        </p:txBody>
      </p:sp>
      <p:sp>
        <p:nvSpPr>
          <p:cNvPr id="105" name="Text 2">
            <a:extLst>
              <a:ext uri="{FF2B5EF4-FFF2-40B4-BE49-F238E27FC236}">
                <a16:creationId xmlns:a16="http://schemas.microsoft.com/office/drawing/2014/main" id="{4D1DD865-67FC-4E42-89BC-18895E24B993}"/>
              </a:ext>
            </a:extLst>
          </p:cNvPr>
          <p:cNvSpPr>
            <a:spLocks noGrp="1"/>
          </p:cNvSpPr>
          <p:nvPr>
            <p:ph type="body" sz="quarter" idx="16" hasCustomPrompt="1"/>
          </p:nvPr>
        </p:nvSpPr>
        <p:spPr bwMode="gray">
          <a:xfrm>
            <a:off x="2749914" y="2054400"/>
            <a:ext cx="129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lvl1pPr marL="0" indent="0">
              <a:buNone/>
              <a:defRPr lang="de-DE" sz="7500" dirty="0" smtClean="0">
                <a:solidFill>
                  <a:schemeClr val="bg1">
                    <a:lumMod val="50000"/>
                    <a:alpha val="35000"/>
                  </a:schemeClr>
                </a:solidFill>
                <a:latin typeface="Bebas Neue" panose="020B0506020202020201" pitchFamily="34" charset="0"/>
              </a:defRPr>
            </a:lvl1pPr>
          </a:lstStyle>
          <a:p>
            <a:pPr marL="0" lvl="0" defTabSz="685800">
              <a:lnSpc>
                <a:spcPct val="80000"/>
              </a:lnSpc>
              <a:spcAft>
                <a:spcPts val="450"/>
              </a:spcAft>
            </a:pPr>
            <a:r>
              <a:rPr lang="en-US" noProof="0"/>
              <a:t>Nr.</a:t>
            </a:r>
          </a:p>
        </p:txBody>
      </p:sp>
      <p:sp>
        <p:nvSpPr>
          <p:cNvPr id="106" name="Text 3">
            <a:extLst>
              <a:ext uri="{FF2B5EF4-FFF2-40B4-BE49-F238E27FC236}">
                <a16:creationId xmlns:a16="http://schemas.microsoft.com/office/drawing/2014/main" id="{EB3ADE5F-A7D4-4CDB-A1BB-6F1BF7A7E9EF}"/>
              </a:ext>
            </a:extLst>
          </p:cNvPr>
          <p:cNvSpPr>
            <a:spLocks noGrp="1"/>
          </p:cNvSpPr>
          <p:nvPr>
            <p:ph type="body" sz="quarter" idx="17" hasCustomPrompt="1"/>
          </p:nvPr>
        </p:nvSpPr>
        <p:spPr bwMode="gray">
          <a:xfrm>
            <a:off x="5094776" y="2054400"/>
            <a:ext cx="129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lvl1pPr marL="0" indent="0">
              <a:buNone/>
              <a:defRPr lang="de-DE" sz="7500" dirty="0" smtClean="0">
                <a:solidFill>
                  <a:schemeClr val="bg1">
                    <a:lumMod val="50000"/>
                    <a:alpha val="35000"/>
                  </a:schemeClr>
                </a:solidFill>
                <a:latin typeface="Bebas Neue" panose="020B0506020202020201" pitchFamily="34" charset="0"/>
              </a:defRPr>
            </a:lvl1pPr>
          </a:lstStyle>
          <a:p>
            <a:pPr marL="0" lvl="0" defTabSz="685800">
              <a:lnSpc>
                <a:spcPct val="80000"/>
              </a:lnSpc>
              <a:spcAft>
                <a:spcPts val="450"/>
              </a:spcAft>
            </a:pPr>
            <a:r>
              <a:rPr lang="en-US" noProof="0"/>
              <a:t>Nr.</a:t>
            </a:r>
          </a:p>
        </p:txBody>
      </p:sp>
      <p:sp>
        <p:nvSpPr>
          <p:cNvPr id="107" name="Text 4">
            <a:extLst>
              <a:ext uri="{FF2B5EF4-FFF2-40B4-BE49-F238E27FC236}">
                <a16:creationId xmlns:a16="http://schemas.microsoft.com/office/drawing/2014/main" id="{15908651-A386-4F55-AACF-9C36D85546E2}"/>
              </a:ext>
            </a:extLst>
          </p:cNvPr>
          <p:cNvSpPr>
            <a:spLocks noGrp="1"/>
          </p:cNvSpPr>
          <p:nvPr>
            <p:ph type="body" sz="quarter" idx="18" hasCustomPrompt="1"/>
          </p:nvPr>
        </p:nvSpPr>
        <p:spPr bwMode="gray">
          <a:xfrm>
            <a:off x="7439637" y="2054400"/>
            <a:ext cx="129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lvl1pPr marL="0" indent="0">
              <a:buNone/>
              <a:defRPr lang="de-DE" sz="7500" dirty="0" smtClean="0">
                <a:solidFill>
                  <a:schemeClr val="bg1">
                    <a:lumMod val="50000"/>
                    <a:alpha val="35000"/>
                  </a:schemeClr>
                </a:solidFill>
                <a:latin typeface="Bebas Neue" panose="020B0506020202020201" pitchFamily="34" charset="0"/>
              </a:defRPr>
            </a:lvl1pPr>
          </a:lstStyle>
          <a:p>
            <a:pPr marL="0" lvl="0" defTabSz="685800">
              <a:lnSpc>
                <a:spcPct val="80000"/>
              </a:lnSpc>
              <a:spcAft>
                <a:spcPts val="450"/>
              </a:spcAft>
            </a:pPr>
            <a:r>
              <a:rPr lang="en-US" noProof="0"/>
              <a:t>Nr.</a:t>
            </a:r>
          </a:p>
        </p:txBody>
      </p:sp>
      <p:sp>
        <p:nvSpPr>
          <p:cNvPr id="110" name="Text 6">
            <a:extLst>
              <a:ext uri="{FF2B5EF4-FFF2-40B4-BE49-F238E27FC236}">
                <a16:creationId xmlns:a16="http://schemas.microsoft.com/office/drawing/2014/main" id="{EF5877BD-95F2-4F29-9038-83764761F9EB}"/>
              </a:ext>
            </a:extLst>
          </p:cNvPr>
          <p:cNvSpPr>
            <a:spLocks noGrp="1"/>
          </p:cNvSpPr>
          <p:nvPr>
            <p:ph type="body" sz="quarter" idx="21" hasCustomPrompt="1"/>
          </p:nvPr>
        </p:nvSpPr>
        <p:spPr bwMode="gray">
          <a:xfrm>
            <a:off x="405053" y="3932400"/>
            <a:ext cx="129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lvl1pPr marL="0" indent="0">
              <a:buNone/>
              <a:defRPr lang="de-DE" sz="7500" dirty="0" smtClean="0">
                <a:solidFill>
                  <a:schemeClr val="bg1">
                    <a:lumMod val="50000"/>
                    <a:alpha val="35000"/>
                  </a:schemeClr>
                </a:solidFill>
                <a:latin typeface="Bebas Neue" panose="020B0506020202020201" pitchFamily="34" charset="0"/>
              </a:defRPr>
            </a:lvl1pPr>
          </a:lstStyle>
          <a:p>
            <a:pPr marL="0" lvl="0" defTabSz="685800">
              <a:lnSpc>
                <a:spcPct val="80000"/>
              </a:lnSpc>
              <a:spcAft>
                <a:spcPts val="450"/>
              </a:spcAft>
            </a:pPr>
            <a:r>
              <a:rPr lang="en-US" noProof="0"/>
              <a:t>Nr.</a:t>
            </a:r>
          </a:p>
        </p:txBody>
      </p:sp>
      <p:sp>
        <p:nvSpPr>
          <p:cNvPr id="111" name="Text 7">
            <a:extLst>
              <a:ext uri="{FF2B5EF4-FFF2-40B4-BE49-F238E27FC236}">
                <a16:creationId xmlns:a16="http://schemas.microsoft.com/office/drawing/2014/main" id="{D2ECC6F6-B4C6-4CBB-A5D2-959B4C1A58B3}"/>
              </a:ext>
            </a:extLst>
          </p:cNvPr>
          <p:cNvSpPr>
            <a:spLocks noGrp="1"/>
          </p:cNvSpPr>
          <p:nvPr>
            <p:ph type="body" sz="quarter" idx="22" hasCustomPrompt="1"/>
          </p:nvPr>
        </p:nvSpPr>
        <p:spPr bwMode="gray">
          <a:xfrm>
            <a:off x="2749914" y="3932400"/>
            <a:ext cx="129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lvl1pPr marL="0" indent="0">
              <a:buNone/>
              <a:defRPr lang="de-DE" sz="7500" dirty="0" smtClean="0">
                <a:solidFill>
                  <a:schemeClr val="bg1">
                    <a:lumMod val="50000"/>
                    <a:alpha val="35000"/>
                  </a:schemeClr>
                </a:solidFill>
                <a:latin typeface="Bebas Neue" panose="020B0506020202020201" pitchFamily="34" charset="0"/>
              </a:defRPr>
            </a:lvl1pPr>
          </a:lstStyle>
          <a:p>
            <a:pPr marL="0" lvl="0" defTabSz="685800">
              <a:lnSpc>
                <a:spcPct val="80000"/>
              </a:lnSpc>
              <a:spcAft>
                <a:spcPts val="450"/>
              </a:spcAft>
            </a:pPr>
            <a:r>
              <a:rPr lang="en-US" noProof="0"/>
              <a:t>Nr.</a:t>
            </a:r>
          </a:p>
        </p:txBody>
      </p:sp>
      <p:sp>
        <p:nvSpPr>
          <p:cNvPr id="112" name="Text 8">
            <a:extLst>
              <a:ext uri="{FF2B5EF4-FFF2-40B4-BE49-F238E27FC236}">
                <a16:creationId xmlns:a16="http://schemas.microsoft.com/office/drawing/2014/main" id="{476FBED4-1BBC-4ED1-8853-63D60678E5B9}"/>
              </a:ext>
            </a:extLst>
          </p:cNvPr>
          <p:cNvSpPr>
            <a:spLocks noGrp="1"/>
          </p:cNvSpPr>
          <p:nvPr>
            <p:ph type="body" sz="quarter" idx="23" hasCustomPrompt="1"/>
          </p:nvPr>
        </p:nvSpPr>
        <p:spPr bwMode="gray">
          <a:xfrm>
            <a:off x="5094776" y="3932400"/>
            <a:ext cx="129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lvl1pPr marL="0" indent="0">
              <a:buNone/>
              <a:defRPr lang="de-DE" sz="7500" dirty="0" smtClean="0">
                <a:solidFill>
                  <a:schemeClr val="bg1">
                    <a:lumMod val="50000"/>
                    <a:alpha val="35000"/>
                  </a:schemeClr>
                </a:solidFill>
                <a:latin typeface="Bebas Neue" panose="020B0506020202020201" pitchFamily="34" charset="0"/>
              </a:defRPr>
            </a:lvl1pPr>
          </a:lstStyle>
          <a:p>
            <a:pPr marL="0" lvl="0" defTabSz="685800">
              <a:lnSpc>
                <a:spcPct val="80000"/>
              </a:lnSpc>
              <a:spcAft>
                <a:spcPts val="450"/>
              </a:spcAft>
            </a:pPr>
            <a:r>
              <a:rPr lang="en-US" noProof="0"/>
              <a:t>Nr.</a:t>
            </a:r>
          </a:p>
        </p:txBody>
      </p:sp>
      <p:sp>
        <p:nvSpPr>
          <p:cNvPr id="113" name="Text 9">
            <a:extLst>
              <a:ext uri="{FF2B5EF4-FFF2-40B4-BE49-F238E27FC236}">
                <a16:creationId xmlns:a16="http://schemas.microsoft.com/office/drawing/2014/main" id="{6B2BCBE1-C475-4EA7-B2AF-E8816F09B662}"/>
              </a:ext>
            </a:extLst>
          </p:cNvPr>
          <p:cNvSpPr>
            <a:spLocks noGrp="1"/>
          </p:cNvSpPr>
          <p:nvPr>
            <p:ph type="body" sz="quarter" idx="24" hasCustomPrompt="1"/>
          </p:nvPr>
        </p:nvSpPr>
        <p:spPr bwMode="gray">
          <a:xfrm>
            <a:off x="7439637" y="3932400"/>
            <a:ext cx="129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lvl1pPr marL="0" indent="0">
              <a:buNone/>
              <a:defRPr lang="de-DE" sz="7500" dirty="0" smtClean="0">
                <a:solidFill>
                  <a:schemeClr val="bg1">
                    <a:lumMod val="50000"/>
                    <a:alpha val="35000"/>
                  </a:schemeClr>
                </a:solidFill>
                <a:latin typeface="Bebas Neue" panose="020B0506020202020201" pitchFamily="34" charset="0"/>
              </a:defRPr>
            </a:lvl1pPr>
          </a:lstStyle>
          <a:p>
            <a:pPr marL="0" lvl="0" defTabSz="685800">
              <a:lnSpc>
                <a:spcPct val="80000"/>
              </a:lnSpc>
              <a:spcAft>
                <a:spcPts val="450"/>
              </a:spcAft>
            </a:pPr>
            <a:r>
              <a:rPr lang="en-US" noProof="0"/>
              <a:t>Nr.</a:t>
            </a:r>
          </a:p>
        </p:txBody>
      </p:sp>
      <p:sp>
        <p:nvSpPr>
          <p:cNvPr id="19" name="Inhalt 1">
            <a:extLst>
              <a:ext uri="{FF2B5EF4-FFF2-40B4-BE49-F238E27FC236}">
                <a16:creationId xmlns:a16="http://schemas.microsoft.com/office/drawing/2014/main" id="{94153585-122E-4EB4-BD52-D38CC7CBBFE7}"/>
              </a:ext>
            </a:extLst>
          </p:cNvPr>
          <p:cNvSpPr>
            <a:spLocks noGrp="1"/>
          </p:cNvSpPr>
          <p:nvPr userDrawn="1">
            <p:ph type="body" sz="quarter" idx="14" hasCustomPrompt="1"/>
          </p:nvPr>
        </p:nvSpPr>
        <p:spPr bwMode="gray">
          <a:xfrm>
            <a:off x="675595" y="2054400"/>
            <a:ext cx="102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144000" bIns="144000" rtlCol="0" anchor="ctr" anchorCtr="0"/>
          <a:lstStyle>
            <a:lvl1pPr marL="0" indent="0">
              <a:spcAft>
                <a:spcPts val="750"/>
              </a:spcAft>
              <a:buFont typeface="Arial" panose="020B0604020202020204" pitchFamily="34" charset="0"/>
              <a:buNone/>
              <a:defRPr lang="de-DE" sz="1200" b="0" smtClean="0">
                <a:solidFill>
                  <a:schemeClr val="tx1"/>
                </a:solidFill>
                <a:latin typeface="+mj-lt"/>
              </a:defRPr>
            </a:lvl1pPr>
          </a:lstStyle>
          <a:p>
            <a:pPr lvl="0"/>
            <a:r>
              <a:rPr lang="en-US" noProof="0"/>
              <a:t>Click to edit Master text styles</a:t>
            </a:r>
          </a:p>
        </p:txBody>
      </p:sp>
      <p:sp>
        <p:nvSpPr>
          <p:cNvPr id="122" name="Inhalt 2">
            <a:extLst>
              <a:ext uri="{FF2B5EF4-FFF2-40B4-BE49-F238E27FC236}">
                <a16:creationId xmlns:a16="http://schemas.microsoft.com/office/drawing/2014/main" id="{A601C092-D9E2-448A-8DFB-74DD33B4FB58}"/>
              </a:ext>
            </a:extLst>
          </p:cNvPr>
          <p:cNvSpPr>
            <a:spLocks noGrp="1"/>
          </p:cNvSpPr>
          <p:nvPr>
            <p:ph type="body" sz="quarter" idx="33" hasCustomPrompt="1"/>
          </p:nvPr>
        </p:nvSpPr>
        <p:spPr bwMode="gray">
          <a:xfrm>
            <a:off x="3019914" y="2054400"/>
            <a:ext cx="102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144000" bIns="144000" rtlCol="0" anchor="ctr" anchorCtr="0"/>
          <a:lstStyle>
            <a:lvl1pPr marL="0" indent="0">
              <a:spcAft>
                <a:spcPts val="750"/>
              </a:spcAft>
              <a:buFont typeface="Arial" panose="020B0604020202020204" pitchFamily="34" charset="0"/>
              <a:buNone/>
              <a:defRPr lang="de-DE" sz="1200" b="0" smtClean="0">
                <a:solidFill>
                  <a:schemeClr val="tx1"/>
                </a:solidFill>
                <a:latin typeface="+mj-lt"/>
              </a:defRPr>
            </a:lvl1pPr>
          </a:lstStyle>
          <a:p>
            <a:pPr lvl="0"/>
            <a:r>
              <a:rPr lang="en-US" noProof="0"/>
              <a:t>Click to edit Master text styles</a:t>
            </a:r>
          </a:p>
        </p:txBody>
      </p:sp>
      <p:sp>
        <p:nvSpPr>
          <p:cNvPr id="123" name="Inhalt 3">
            <a:extLst>
              <a:ext uri="{FF2B5EF4-FFF2-40B4-BE49-F238E27FC236}">
                <a16:creationId xmlns:a16="http://schemas.microsoft.com/office/drawing/2014/main" id="{2164596A-E132-463A-9536-ADEDA7FDD6BD}"/>
              </a:ext>
            </a:extLst>
          </p:cNvPr>
          <p:cNvSpPr>
            <a:spLocks noGrp="1"/>
          </p:cNvSpPr>
          <p:nvPr>
            <p:ph type="body" sz="quarter" idx="34" hasCustomPrompt="1"/>
          </p:nvPr>
        </p:nvSpPr>
        <p:spPr bwMode="gray">
          <a:xfrm>
            <a:off x="5364776" y="2054400"/>
            <a:ext cx="102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144000" bIns="144000" rtlCol="0" anchor="ctr" anchorCtr="0"/>
          <a:lstStyle>
            <a:lvl1pPr marL="0" indent="0">
              <a:spcAft>
                <a:spcPts val="750"/>
              </a:spcAft>
              <a:buFont typeface="Arial" panose="020B0604020202020204" pitchFamily="34" charset="0"/>
              <a:buNone/>
              <a:defRPr lang="de-DE" sz="1200" b="0" smtClean="0">
                <a:solidFill>
                  <a:schemeClr val="tx1"/>
                </a:solidFill>
                <a:latin typeface="+mj-lt"/>
              </a:defRPr>
            </a:lvl1pPr>
          </a:lstStyle>
          <a:p>
            <a:pPr marL="0" lvl="0" defTabSz="685800">
              <a:spcAft>
                <a:spcPts val="450"/>
              </a:spcAft>
            </a:pPr>
            <a:r>
              <a:rPr lang="en-US" noProof="0"/>
              <a:t>Click to edit Master text styles</a:t>
            </a:r>
          </a:p>
        </p:txBody>
      </p:sp>
      <p:sp>
        <p:nvSpPr>
          <p:cNvPr id="124" name="Inhalt 4">
            <a:extLst>
              <a:ext uri="{FF2B5EF4-FFF2-40B4-BE49-F238E27FC236}">
                <a16:creationId xmlns:a16="http://schemas.microsoft.com/office/drawing/2014/main" id="{BC1F061C-34F6-4433-B546-F62244D2C512}"/>
              </a:ext>
            </a:extLst>
          </p:cNvPr>
          <p:cNvSpPr>
            <a:spLocks noGrp="1"/>
          </p:cNvSpPr>
          <p:nvPr>
            <p:ph type="body" sz="quarter" idx="35" hasCustomPrompt="1"/>
          </p:nvPr>
        </p:nvSpPr>
        <p:spPr bwMode="gray">
          <a:xfrm>
            <a:off x="7709637" y="2054400"/>
            <a:ext cx="102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144000" bIns="144000" rtlCol="0" anchor="ctr" anchorCtr="0"/>
          <a:lstStyle>
            <a:lvl1pPr marL="0" indent="0">
              <a:spcAft>
                <a:spcPts val="750"/>
              </a:spcAft>
              <a:buFont typeface="Arial" panose="020B0604020202020204" pitchFamily="34" charset="0"/>
              <a:buNone/>
              <a:defRPr lang="de-DE" sz="1200" b="0" smtClean="0">
                <a:solidFill>
                  <a:schemeClr val="tx1"/>
                </a:solidFill>
                <a:latin typeface="+mj-lt"/>
              </a:defRPr>
            </a:lvl1pPr>
          </a:lstStyle>
          <a:p>
            <a:pPr marL="0" lvl="0" defTabSz="685800">
              <a:spcAft>
                <a:spcPts val="450"/>
              </a:spcAft>
            </a:pPr>
            <a:r>
              <a:rPr lang="en-US" noProof="0"/>
              <a:t>Click to edit Master text styles</a:t>
            </a:r>
          </a:p>
        </p:txBody>
      </p:sp>
      <p:sp>
        <p:nvSpPr>
          <p:cNvPr id="127" name="Inhalt 6">
            <a:extLst>
              <a:ext uri="{FF2B5EF4-FFF2-40B4-BE49-F238E27FC236}">
                <a16:creationId xmlns:a16="http://schemas.microsoft.com/office/drawing/2014/main" id="{A8D254F9-E38E-4DD2-ACE4-4C24BB42DDEF}"/>
              </a:ext>
            </a:extLst>
          </p:cNvPr>
          <p:cNvSpPr>
            <a:spLocks noGrp="1"/>
          </p:cNvSpPr>
          <p:nvPr>
            <p:ph type="body" sz="quarter" idx="38" hasCustomPrompt="1"/>
          </p:nvPr>
        </p:nvSpPr>
        <p:spPr bwMode="gray">
          <a:xfrm>
            <a:off x="675595" y="3932400"/>
            <a:ext cx="102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144000" bIns="144000" rtlCol="0" anchor="ctr" anchorCtr="0"/>
          <a:lstStyle>
            <a:lvl1pPr marL="0" indent="0">
              <a:spcAft>
                <a:spcPts val="750"/>
              </a:spcAft>
              <a:buFont typeface="Arial" panose="020B0604020202020204" pitchFamily="34" charset="0"/>
              <a:buNone/>
              <a:defRPr lang="de-DE" sz="1200" b="0" smtClean="0">
                <a:solidFill>
                  <a:schemeClr val="tx1"/>
                </a:solidFill>
                <a:latin typeface="+mj-lt"/>
              </a:defRPr>
            </a:lvl1pPr>
          </a:lstStyle>
          <a:p>
            <a:pPr marL="0" lvl="0" defTabSz="685800">
              <a:spcAft>
                <a:spcPts val="450"/>
              </a:spcAft>
            </a:pPr>
            <a:r>
              <a:rPr lang="en-US" noProof="0"/>
              <a:t>Click to edit Master text styles</a:t>
            </a:r>
          </a:p>
        </p:txBody>
      </p:sp>
      <p:sp>
        <p:nvSpPr>
          <p:cNvPr id="128" name="Inhalt 7">
            <a:extLst>
              <a:ext uri="{FF2B5EF4-FFF2-40B4-BE49-F238E27FC236}">
                <a16:creationId xmlns:a16="http://schemas.microsoft.com/office/drawing/2014/main" id="{AB0F4ABD-2262-4338-A794-EC415FD4A931}"/>
              </a:ext>
            </a:extLst>
          </p:cNvPr>
          <p:cNvSpPr>
            <a:spLocks noGrp="1"/>
          </p:cNvSpPr>
          <p:nvPr>
            <p:ph type="body" sz="quarter" idx="39" hasCustomPrompt="1"/>
          </p:nvPr>
        </p:nvSpPr>
        <p:spPr bwMode="gray">
          <a:xfrm>
            <a:off x="3019914" y="3932400"/>
            <a:ext cx="102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144000" bIns="144000" rtlCol="0" anchor="ctr" anchorCtr="0"/>
          <a:lstStyle>
            <a:lvl1pPr marL="0" indent="0">
              <a:spcAft>
                <a:spcPts val="750"/>
              </a:spcAft>
              <a:buFont typeface="Arial" panose="020B0604020202020204" pitchFamily="34" charset="0"/>
              <a:buNone/>
              <a:defRPr lang="de-DE" sz="1200" b="0" smtClean="0">
                <a:solidFill>
                  <a:schemeClr val="tx1"/>
                </a:solidFill>
                <a:latin typeface="+mj-lt"/>
              </a:defRPr>
            </a:lvl1pPr>
          </a:lstStyle>
          <a:p>
            <a:pPr marL="0" lvl="0" defTabSz="685800">
              <a:spcAft>
                <a:spcPts val="450"/>
              </a:spcAft>
            </a:pPr>
            <a:r>
              <a:rPr lang="en-US" noProof="0" dirty="0"/>
              <a:t>Click to edit Master text styles</a:t>
            </a:r>
          </a:p>
        </p:txBody>
      </p:sp>
      <p:sp>
        <p:nvSpPr>
          <p:cNvPr id="129" name="Inhalt 8">
            <a:extLst>
              <a:ext uri="{FF2B5EF4-FFF2-40B4-BE49-F238E27FC236}">
                <a16:creationId xmlns:a16="http://schemas.microsoft.com/office/drawing/2014/main" id="{93172CEA-5E93-47FC-B4D9-6292434BF2B8}"/>
              </a:ext>
            </a:extLst>
          </p:cNvPr>
          <p:cNvSpPr>
            <a:spLocks noGrp="1"/>
          </p:cNvSpPr>
          <p:nvPr>
            <p:ph type="body" sz="quarter" idx="40" hasCustomPrompt="1"/>
          </p:nvPr>
        </p:nvSpPr>
        <p:spPr bwMode="gray">
          <a:xfrm>
            <a:off x="5364776" y="3932400"/>
            <a:ext cx="102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144000" bIns="144000" rtlCol="0" anchor="ctr" anchorCtr="0"/>
          <a:lstStyle>
            <a:lvl1pPr marL="0" indent="0">
              <a:spcAft>
                <a:spcPts val="750"/>
              </a:spcAft>
              <a:buFont typeface="Arial" panose="020B0604020202020204" pitchFamily="34" charset="0"/>
              <a:buNone/>
              <a:defRPr lang="de-DE" sz="1200" b="0" smtClean="0">
                <a:solidFill>
                  <a:schemeClr val="tx1"/>
                </a:solidFill>
                <a:latin typeface="+mj-lt"/>
              </a:defRPr>
            </a:lvl1pPr>
          </a:lstStyle>
          <a:p>
            <a:pPr marL="0" lvl="0" defTabSz="685800">
              <a:spcAft>
                <a:spcPts val="450"/>
              </a:spcAft>
            </a:pPr>
            <a:r>
              <a:rPr lang="en-US" noProof="0"/>
              <a:t>Click to edit Master text styles</a:t>
            </a:r>
          </a:p>
        </p:txBody>
      </p:sp>
      <p:sp>
        <p:nvSpPr>
          <p:cNvPr id="130" name="Inhalt 9">
            <a:extLst>
              <a:ext uri="{FF2B5EF4-FFF2-40B4-BE49-F238E27FC236}">
                <a16:creationId xmlns:a16="http://schemas.microsoft.com/office/drawing/2014/main" id="{3759C351-85B8-4055-B43C-5883ED34DECD}"/>
              </a:ext>
            </a:extLst>
          </p:cNvPr>
          <p:cNvSpPr>
            <a:spLocks noGrp="1"/>
          </p:cNvSpPr>
          <p:nvPr>
            <p:ph type="body" sz="quarter" idx="41" hasCustomPrompt="1"/>
          </p:nvPr>
        </p:nvSpPr>
        <p:spPr bwMode="gray">
          <a:xfrm>
            <a:off x="7709637" y="3932400"/>
            <a:ext cx="1028700" cy="13356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144000" bIns="144000" rtlCol="0" anchor="ctr" anchorCtr="0"/>
          <a:lstStyle>
            <a:lvl1pPr marL="0" indent="0">
              <a:spcAft>
                <a:spcPts val="750"/>
              </a:spcAft>
              <a:buFont typeface="Arial" panose="020B0604020202020204" pitchFamily="34" charset="0"/>
              <a:buNone/>
              <a:defRPr lang="de-DE" sz="1200" b="0" smtClean="0">
                <a:solidFill>
                  <a:schemeClr val="tx1"/>
                </a:solidFill>
                <a:latin typeface="+mj-lt"/>
              </a:defRPr>
            </a:lvl1pPr>
          </a:lstStyle>
          <a:p>
            <a:pPr marL="0" lvl="0" defTabSz="685800">
              <a:spcAft>
                <a:spcPts val="450"/>
              </a:spcAft>
            </a:pPr>
            <a:r>
              <a:rPr lang="en-US" noProof="0"/>
              <a:t>Click to edit Master text styles</a:t>
            </a:r>
          </a:p>
        </p:txBody>
      </p:sp>
      <p:sp>
        <p:nvSpPr>
          <p:cNvPr id="5" name="Fußzeile"/>
          <p:cNvSpPr>
            <a:spLocks noGrp="1"/>
          </p:cNvSpPr>
          <p:nvPr userDrawn="1">
            <p:ph type="ftr" sz="quarter" idx="11"/>
          </p:nvPr>
        </p:nvSpPr>
        <p:spPr bwMode="gray"/>
        <p:txBody>
          <a:bodyPr/>
          <a:lstStyle/>
          <a:p>
            <a:r>
              <a:rPr lang="en-US" noProof="0" dirty="0"/>
              <a:t>Presentation Title</a:t>
            </a:r>
          </a:p>
        </p:txBody>
      </p:sp>
      <p:sp>
        <p:nvSpPr>
          <p:cNvPr id="6" name="Foliennummer"/>
          <p:cNvSpPr>
            <a:spLocks noGrp="1"/>
          </p:cNvSpPr>
          <p:nvPr userDrawn="1">
            <p:ph type="sldNum" sz="quarter" idx="12"/>
          </p:nvPr>
        </p:nvSpPr>
        <p:spPr bwMode="gray"/>
        <p:txBody>
          <a:bodyPr/>
          <a:lstStyle/>
          <a:p>
            <a:fld id="{02CEFE82-39F2-4F47-8A0C-D5AB3496FA5C}" type="slidenum">
              <a:rPr lang="en-US" noProof="0" smtClean="0"/>
              <a:t>‹#›</a:t>
            </a:fld>
            <a:endParaRPr lang="en-US" noProof="0" dirty="0"/>
          </a:p>
        </p:txBody>
      </p:sp>
      <p:sp>
        <p:nvSpPr>
          <p:cNvPr id="3" name="Titel 2">
            <a:extLst>
              <a:ext uri="{FF2B5EF4-FFF2-40B4-BE49-F238E27FC236}">
                <a16:creationId xmlns:a16="http://schemas.microsoft.com/office/drawing/2014/main" id="{7696500F-72C2-427D-83AC-C549EEC17479}"/>
              </a:ext>
            </a:extLst>
          </p:cNvPr>
          <p:cNvSpPr>
            <a:spLocks noGrp="1"/>
          </p:cNvSpPr>
          <p:nvPr>
            <p:ph type="title" hasCustomPrompt="1"/>
          </p:nvPr>
        </p:nvSpPr>
        <p:spPr bwMode="gray"/>
        <p:txBody>
          <a:bodyPr/>
          <a:lstStyle/>
          <a:p>
            <a:r>
              <a:rPr lang="en-US" noProof="0"/>
              <a:t>Click to edit Master title style</a:t>
            </a:r>
          </a:p>
        </p:txBody>
      </p:sp>
      <p:sp>
        <p:nvSpPr>
          <p:cNvPr id="2" name="Date">
            <a:extLst>
              <a:ext uri="{FF2B5EF4-FFF2-40B4-BE49-F238E27FC236}">
                <a16:creationId xmlns:a16="http://schemas.microsoft.com/office/drawing/2014/main" id="{BC30310A-23BD-C47F-5B37-556FBCF012ED}"/>
              </a:ext>
            </a:extLst>
          </p:cNvPr>
          <p:cNvSpPr>
            <a:spLocks noGrp="1"/>
          </p:cNvSpPr>
          <p:nvPr>
            <p:ph type="dt" sz="half" idx="10"/>
          </p:nvPr>
        </p:nvSpPr>
        <p:spPr bwMode="gray">
          <a:xfrm>
            <a:off x="7658197" y="6084000"/>
            <a:ext cx="1080140" cy="360000"/>
          </a:xfrm>
        </p:spPr>
        <p:txBody>
          <a:bodyPr/>
          <a:lstStyle/>
          <a:p>
            <a:fld id="{0E64DD1E-F3A0-4D46-9832-B6BFF08F22C3}" type="datetime1">
              <a:rPr lang="en-US" noProof="0" smtClean="0"/>
              <a:t>6/5/2025</a:t>
            </a:fld>
            <a:endParaRPr lang="en-US" noProof="0" dirty="0"/>
          </a:p>
        </p:txBody>
      </p:sp>
    </p:spTree>
    <p:extLst>
      <p:ext uri="{BB962C8B-B14F-4D97-AF65-F5344CB8AC3E}">
        <p14:creationId xmlns:p14="http://schemas.microsoft.com/office/powerpoint/2010/main" val="348419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961558CE-3801-4247-B1E2-09C612942100}"/>
              </a:ext>
            </a:extLst>
          </p:cNvPr>
          <p:cNvSpPr>
            <a:spLocks noGrp="1"/>
          </p:cNvSpPr>
          <p:nvPr>
            <p:ph type="dt" sz="half" idx="10"/>
          </p:nvPr>
        </p:nvSpPr>
        <p:spPr bwMode="gray"/>
        <p:txBody>
          <a:bodyPr/>
          <a:lstStyle/>
          <a:p>
            <a:fld id="{857C47FA-3FA2-417F-8B4A-F37D51F3C39F}" type="datetime1">
              <a:rPr lang="en-US" smtClean="0"/>
              <a:t>6/5/2025</a:t>
            </a:fld>
            <a:endParaRPr lang="en-US" dirty="0"/>
          </a:p>
        </p:txBody>
      </p:sp>
      <p:sp>
        <p:nvSpPr>
          <p:cNvPr id="6" name="Fußzeilenplatzhalter 5">
            <a:extLst>
              <a:ext uri="{FF2B5EF4-FFF2-40B4-BE49-F238E27FC236}">
                <a16:creationId xmlns:a16="http://schemas.microsoft.com/office/drawing/2014/main" id="{D05A29DF-156D-4D61-ACCB-36DFC1A1647F}"/>
              </a:ext>
            </a:extLst>
          </p:cNvPr>
          <p:cNvSpPr>
            <a:spLocks noGrp="1"/>
          </p:cNvSpPr>
          <p:nvPr>
            <p:ph type="ftr" sz="quarter" idx="11"/>
          </p:nvPr>
        </p:nvSpPr>
        <p:spPr bwMode="gray"/>
        <p:txBody>
          <a:bodyPr/>
          <a:lstStyle/>
          <a:p>
            <a:r>
              <a:rPr lang="en-US" dirty="0"/>
              <a:t>Presentation Title</a:t>
            </a:r>
          </a:p>
        </p:txBody>
      </p:sp>
      <p:sp>
        <p:nvSpPr>
          <p:cNvPr id="7" name="Foliennummernplatzhalter 6">
            <a:extLst>
              <a:ext uri="{FF2B5EF4-FFF2-40B4-BE49-F238E27FC236}">
                <a16:creationId xmlns:a16="http://schemas.microsoft.com/office/drawing/2014/main" id="{FE25985B-A588-4568-9D3C-EF175A78581E}"/>
              </a:ext>
            </a:extLst>
          </p:cNvPr>
          <p:cNvSpPr>
            <a:spLocks noGrp="1"/>
          </p:cNvSpPr>
          <p:nvPr>
            <p:ph type="sldNum" sz="quarter" idx="12"/>
          </p:nvPr>
        </p:nvSpPr>
        <p:spPr bwMode="gray"/>
        <p:txBody>
          <a:bodyPr/>
          <a:lstStyle/>
          <a:p>
            <a:fld id="{02CEFE82-39F2-4F47-8A0C-D5AB3496FA5C}" type="slidenum">
              <a:rPr lang="en-US" smtClean="0"/>
              <a:pPr/>
              <a:t>‹#›</a:t>
            </a:fld>
            <a:endParaRPr lang="en-US" dirty="0"/>
          </a:p>
        </p:txBody>
      </p:sp>
    </p:spTree>
    <p:extLst>
      <p:ext uri="{BB962C8B-B14F-4D97-AF65-F5344CB8AC3E}">
        <p14:creationId xmlns:p14="http://schemas.microsoft.com/office/powerpoint/2010/main" val="280207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p:cNvSpPr>
            <a:spLocks noGrp="1"/>
          </p:cNvSpPr>
          <p:nvPr>
            <p:ph type="title"/>
          </p:nvPr>
        </p:nvSpPr>
        <p:spPr bwMode="gray"/>
        <p:txBody>
          <a:bodyPr/>
          <a:lstStyle/>
          <a:p>
            <a:r>
              <a:rPr lang="en-US" dirty="0"/>
              <a:t>Click to edit Master title style</a:t>
            </a:r>
          </a:p>
        </p:txBody>
      </p:sp>
      <p:sp>
        <p:nvSpPr>
          <p:cNvPr id="7" name="Subtitle"/>
          <p:cNvSpPr>
            <a:spLocks noGrp="1"/>
          </p:cNvSpPr>
          <p:nvPr>
            <p:ph type="body" sz="quarter" idx="13" hasCustomPrompt="1"/>
          </p:nvPr>
        </p:nvSpPr>
        <p:spPr bwMode="gray">
          <a:xfrm>
            <a:off x="404550"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6" name="Datumsplatzhalter 5">
            <a:extLst>
              <a:ext uri="{FF2B5EF4-FFF2-40B4-BE49-F238E27FC236}">
                <a16:creationId xmlns:a16="http://schemas.microsoft.com/office/drawing/2014/main" id="{C8066EAD-4332-4278-8FD6-37D0770511D5}"/>
              </a:ext>
            </a:extLst>
          </p:cNvPr>
          <p:cNvSpPr>
            <a:spLocks noGrp="1"/>
          </p:cNvSpPr>
          <p:nvPr>
            <p:ph type="dt" sz="half" idx="14"/>
          </p:nvPr>
        </p:nvSpPr>
        <p:spPr bwMode="gray"/>
        <p:txBody>
          <a:bodyPr/>
          <a:lstStyle/>
          <a:p>
            <a:fld id="{857C47FA-3FA2-417F-8B4A-F37D51F3C39F}" type="datetime1">
              <a:rPr lang="en-US" smtClean="0"/>
              <a:t>6/5/2025</a:t>
            </a:fld>
            <a:endParaRPr lang="en-US" dirty="0"/>
          </a:p>
        </p:txBody>
      </p:sp>
      <p:sp>
        <p:nvSpPr>
          <p:cNvPr id="8" name="Fußzeilenplatzhalter 7">
            <a:extLst>
              <a:ext uri="{FF2B5EF4-FFF2-40B4-BE49-F238E27FC236}">
                <a16:creationId xmlns:a16="http://schemas.microsoft.com/office/drawing/2014/main" id="{49C72896-E2C8-40B4-AC90-F98C4510F1C5}"/>
              </a:ext>
            </a:extLst>
          </p:cNvPr>
          <p:cNvSpPr>
            <a:spLocks noGrp="1"/>
          </p:cNvSpPr>
          <p:nvPr>
            <p:ph type="ftr" sz="quarter" idx="15"/>
          </p:nvPr>
        </p:nvSpPr>
        <p:spPr bwMode="gray"/>
        <p:txBody>
          <a:bodyPr/>
          <a:lstStyle/>
          <a:p>
            <a:r>
              <a:rPr lang="en-US" dirty="0"/>
              <a:t>Presentation Title</a:t>
            </a:r>
          </a:p>
        </p:txBody>
      </p:sp>
      <p:sp>
        <p:nvSpPr>
          <p:cNvPr id="9" name="Foliennummernplatzhalter 8">
            <a:extLst>
              <a:ext uri="{FF2B5EF4-FFF2-40B4-BE49-F238E27FC236}">
                <a16:creationId xmlns:a16="http://schemas.microsoft.com/office/drawing/2014/main" id="{0FD69D55-D61B-4B76-A003-A9E88B9293CC}"/>
              </a:ext>
            </a:extLst>
          </p:cNvPr>
          <p:cNvSpPr>
            <a:spLocks noGrp="1"/>
          </p:cNvSpPr>
          <p:nvPr>
            <p:ph type="sldNum" sz="quarter" idx="16"/>
          </p:nvPr>
        </p:nvSpPr>
        <p:spPr bwMode="gray"/>
        <p:txBody>
          <a:bodyPr/>
          <a:lstStyle/>
          <a:p>
            <a:fld id="{02CEFE82-39F2-4F47-8A0C-D5AB3496FA5C}" type="slidenum">
              <a:rPr lang="en-US" smtClean="0"/>
              <a:pPr/>
              <a:t>‹#›</a:t>
            </a:fld>
            <a:endParaRPr lang="en-US" dirty="0"/>
          </a:p>
        </p:txBody>
      </p:sp>
    </p:spTree>
    <p:extLst>
      <p:ext uri="{BB962C8B-B14F-4D97-AF65-F5344CB8AC3E}">
        <p14:creationId xmlns:p14="http://schemas.microsoft.com/office/powerpoint/2010/main" val="9464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13"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3" name="Content"/>
          <p:cNvSpPr>
            <a:spLocks noGrp="1"/>
          </p:cNvSpPr>
          <p:nvPr>
            <p:ph idx="1"/>
          </p:nvPr>
        </p:nvSpPr>
        <p:spPr bwMode="gray">
          <a:xfrm>
            <a:off x="405052" y="1512000"/>
            <a:ext cx="8333285" cy="4298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umsplatzhalter 6">
            <a:extLst>
              <a:ext uri="{FF2B5EF4-FFF2-40B4-BE49-F238E27FC236}">
                <a16:creationId xmlns:a16="http://schemas.microsoft.com/office/drawing/2014/main" id="{C9302094-80B6-4031-B6A0-4B7AC7C0C279}"/>
              </a:ext>
            </a:extLst>
          </p:cNvPr>
          <p:cNvSpPr>
            <a:spLocks noGrp="1"/>
          </p:cNvSpPr>
          <p:nvPr>
            <p:ph type="dt" sz="half" idx="14"/>
          </p:nvPr>
        </p:nvSpPr>
        <p:spPr bwMode="gray"/>
        <p:txBody>
          <a:bodyPr/>
          <a:lstStyle/>
          <a:p>
            <a:fld id="{857C47FA-3FA2-417F-8B4A-F37D51F3C39F}" type="datetime1">
              <a:rPr lang="en-US" smtClean="0"/>
              <a:t>6/5/2025</a:t>
            </a:fld>
            <a:endParaRPr lang="en-US" dirty="0"/>
          </a:p>
        </p:txBody>
      </p:sp>
      <p:sp>
        <p:nvSpPr>
          <p:cNvPr id="8" name="Fußzeilenplatzhalter 7">
            <a:extLst>
              <a:ext uri="{FF2B5EF4-FFF2-40B4-BE49-F238E27FC236}">
                <a16:creationId xmlns:a16="http://schemas.microsoft.com/office/drawing/2014/main" id="{974123BF-F108-40D6-AB05-97B4EDDF7C26}"/>
              </a:ext>
            </a:extLst>
          </p:cNvPr>
          <p:cNvSpPr>
            <a:spLocks noGrp="1"/>
          </p:cNvSpPr>
          <p:nvPr>
            <p:ph type="ftr" sz="quarter" idx="15"/>
          </p:nvPr>
        </p:nvSpPr>
        <p:spPr bwMode="gray"/>
        <p:txBody>
          <a:bodyPr/>
          <a:lstStyle/>
          <a:p>
            <a:r>
              <a:rPr lang="en-US" dirty="0"/>
              <a:t>Presentation Title</a:t>
            </a:r>
          </a:p>
        </p:txBody>
      </p:sp>
      <p:sp>
        <p:nvSpPr>
          <p:cNvPr id="9" name="Foliennummernplatzhalter 8">
            <a:extLst>
              <a:ext uri="{FF2B5EF4-FFF2-40B4-BE49-F238E27FC236}">
                <a16:creationId xmlns:a16="http://schemas.microsoft.com/office/drawing/2014/main" id="{625911B6-DC4F-4FE3-A041-CC14D6FAC335}"/>
              </a:ext>
            </a:extLst>
          </p:cNvPr>
          <p:cNvSpPr>
            <a:spLocks noGrp="1"/>
          </p:cNvSpPr>
          <p:nvPr>
            <p:ph type="sldNum" sz="quarter" idx="16"/>
          </p:nvPr>
        </p:nvSpPr>
        <p:spPr bwMode="gray"/>
        <p:txBody>
          <a:bodyPr/>
          <a:lstStyle/>
          <a:p>
            <a:fld id="{02CEFE82-39F2-4F47-8A0C-D5AB3496FA5C}" type="slidenum">
              <a:rPr lang="en-US" smtClean="0"/>
              <a:pPr/>
              <a:t>‹#›</a:t>
            </a:fld>
            <a:endParaRPr lang="en-US" dirty="0"/>
          </a:p>
        </p:txBody>
      </p:sp>
      <p:sp>
        <p:nvSpPr>
          <p:cNvPr id="10" name="Titel 9">
            <a:extLst>
              <a:ext uri="{FF2B5EF4-FFF2-40B4-BE49-F238E27FC236}">
                <a16:creationId xmlns:a16="http://schemas.microsoft.com/office/drawing/2014/main" id="{B06CEC5D-40CD-4B2E-AEF4-801F2BDCD47A}"/>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91439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3" name="Content 1"/>
          <p:cNvSpPr>
            <a:spLocks noGrp="1"/>
          </p:cNvSpPr>
          <p:nvPr>
            <p:ph sz="half" idx="1"/>
          </p:nvPr>
        </p:nvSpPr>
        <p:spPr bwMode="gray">
          <a:xfrm>
            <a:off x="405053" y="1512000"/>
            <a:ext cx="4004621" cy="4298400"/>
          </a:xfrm>
        </p:spPr>
        <p:txBody>
          <a:bodyPr/>
          <a:lstStyle>
            <a:lvl1pPr>
              <a:defRPr sz="165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2"/>
          <p:cNvSpPr>
            <a:spLocks noGrp="1"/>
          </p:cNvSpPr>
          <p:nvPr>
            <p:ph sz="half" idx="2"/>
          </p:nvPr>
        </p:nvSpPr>
        <p:spPr bwMode="gray">
          <a:xfrm>
            <a:off x="4733717" y="1512000"/>
            <a:ext cx="4004621" cy="4298400"/>
          </a:xfrm>
        </p:spPr>
        <p:txBody>
          <a:bodyPr/>
          <a:lstStyle>
            <a:lvl1pPr>
              <a:defRPr sz="165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umsplatzhalter 8">
            <a:extLst>
              <a:ext uri="{FF2B5EF4-FFF2-40B4-BE49-F238E27FC236}">
                <a16:creationId xmlns:a16="http://schemas.microsoft.com/office/drawing/2014/main" id="{260DA9A9-1982-4F57-AA17-187ABCCB67BB}"/>
              </a:ext>
            </a:extLst>
          </p:cNvPr>
          <p:cNvSpPr>
            <a:spLocks noGrp="1"/>
          </p:cNvSpPr>
          <p:nvPr>
            <p:ph type="dt" sz="half" idx="14"/>
          </p:nvPr>
        </p:nvSpPr>
        <p:spPr bwMode="gray"/>
        <p:txBody>
          <a:bodyPr/>
          <a:lstStyle/>
          <a:p>
            <a:fld id="{857C47FA-3FA2-417F-8B4A-F37D51F3C39F}" type="datetime1">
              <a:rPr lang="en-US" smtClean="0"/>
              <a:t>6/5/2025</a:t>
            </a:fld>
            <a:endParaRPr lang="en-US" dirty="0"/>
          </a:p>
        </p:txBody>
      </p:sp>
      <p:sp>
        <p:nvSpPr>
          <p:cNvPr id="10" name="Fußzeilenplatzhalter 9">
            <a:extLst>
              <a:ext uri="{FF2B5EF4-FFF2-40B4-BE49-F238E27FC236}">
                <a16:creationId xmlns:a16="http://schemas.microsoft.com/office/drawing/2014/main" id="{C52BEDBB-1A57-44B2-95F3-44FB0B852833}"/>
              </a:ext>
            </a:extLst>
          </p:cNvPr>
          <p:cNvSpPr>
            <a:spLocks noGrp="1"/>
          </p:cNvSpPr>
          <p:nvPr>
            <p:ph type="ftr" sz="quarter" idx="15"/>
          </p:nvPr>
        </p:nvSpPr>
        <p:spPr bwMode="gray"/>
        <p:txBody>
          <a:bodyPr/>
          <a:lstStyle/>
          <a:p>
            <a:r>
              <a:rPr lang="en-US" dirty="0"/>
              <a:t>Presentation Title</a:t>
            </a:r>
          </a:p>
        </p:txBody>
      </p:sp>
      <p:sp>
        <p:nvSpPr>
          <p:cNvPr id="11" name="Foliennummernplatzhalter 10">
            <a:extLst>
              <a:ext uri="{FF2B5EF4-FFF2-40B4-BE49-F238E27FC236}">
                <a16:creationId xmlns:a16="http://schemas.microsoft.com/office/drawing/2014/main" id="{A5C73AEB-35B1-46A6-81D9-6FAA99461896}"/>
              </a:ext>
            </a:extLst>
          </p:cNvPr>
          <p:cNvSpPr>
            <a:spLocks noGrp="1"/>
          </p:cNvSpPr>
          <p:nvPr>
            <p:ph type="sldNum" sz="quarter" idx="16"/>
          </p:nvPr>
        </p:nvSpPr>
        <p:spPr bwMode="gray"/>
        <p:txBody>
          <a:bodyPr/>
          <a:lstStyle/>
          <a:p>
            <a:fld id="{02CEFE82-39F2-4F47-8A0C-D5AB3496FA5C}" type="slidenum">
              <a:rPr lang="en-US" smtClean="0"/>
              <a:pPr/>
              <a:t>‹#›</a:t>
            </a:fld>
            <a:endParaRPr lang="en-US" dirty="0"/>
          </a:p>
        </p:txBody>
      </p:sp>
      <p:sp>
        <p:nvSpPr>
          <p:cNvPr id="12" name="Titel 11">
            <a:extLst>
              <a:ext uri="{FF2B5EF4-FFF2-40B4-BE49-F238E27FC236}">
                <a16:creationId xmlns:a16="http://schemas.microsoft.com/office/drawing/2014/main" id="{5D40E76B-44AF-423E-A3D4-03DFE6F3CE4A}"/>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266400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mp; CONTENT">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3" name="Content 1"/>
          <p:cNvSpPr>
            <a:spLocks noGrp="1"/>
          </p:cNvSpPr>
          <p:nvPr>
            <p:ph sz="half" idx="1"/>
          </p:nvPr>
        </p:nvSpPr>
        <p:spPr bwMode="gray">
          <a:xfrm>
            <a:off x="405053" y="1512000"/>
            <a:ext cx="2562634" cy="4298400"/>
          </a:xfrm>
        </p:spPr>
        <p:txBody>
          <a:bodyPr/>
          <a:lstStyle>
            <a:lvl1pPr>
              <a:defRPr sz="165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Content 2"/>
          <p:cNvSpPr>
            <a:spLocks noGrp="1"/>
          </p:cNvSpPr>
          <p:nvPr>
            <p:ph sz="half" idx="14"/>
          </p:nvPr>
        </p:nvSpPr>
        <p:spPr bwMode="gray">
          <a:xfrm>
            <a:off x="3290379" y="1512000"/>
            <a:ext cx="2562634" cy="4298400"/>
          </a:xfrm>
        </p:spPr>
        <p:txBody>
          <a:bodyPr/>
          <a:lstStyle>
            <a:lvl1pPr>
              <a:defRPr sz="165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3"/>
          <p:cNvSpPr>
            <a:spLocks noGrp="1"/>
          </p:cNvSpPr>
          <p:nvPr>
            <p:ph sz="half" idx="2"/>
          </p:nvPr>
        </p:nvSpPr>
        <p:spPr bwMode="gray">
          <a:xfrm>
            <a:off x="6175704" y="1512000"/>
            <a:ext cx="2562634" cy="4298400"/>
          </a:xfrm>
        </p:spPr>
        <p:txBody>
          <a:bodyPr/>
          <a:lstStyle>
            <a:lvl1pPr>
              <a:defRPr sz="165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umsplatzhalter 8">
            <a:extLst>
              <a:ext uri="{FF2B5EF4-FFF2-40B4-BE49-F238E27FC236}">
                <a16:creationId xmlns:a16="http://schemas.microsoft.com/office/drawing/2014/main" id="{CEF95988-1927-454F-9F29-CC0833388A65}"/>
              </a:ext>
            </a:extLst>
          </p:cNvPr>
          <p:cNvSpPr>
            <a:spLocks noGrp="1"/>
          </p:cNvSpPr>
          <p:nvPr>
            <p:ph type="dt" sz="half" idx="15"/>
          </p:nvPr>
        </p:nvSpPr>
        <p:spPr bwMode="gray"/>
        <p:txBody>
          <a:bodyPr/>
          <a:lstStyle/>
          <a:p>
            <a:fld id="{857C47FA-3FA2-417F-8B4A-F37D51F3C39F}" type="datetime1">
              <a:rPr lang="en-US" smtClean="0"/>
              <a:t>6/5/2025</a:t>
            </a:fld>
            <a:endParaRPr lang="en-US" dirty="0"/>
          </a:p>
        </p:txBody>
      </p:sp>
      <p:sp>
        <p:nvSpPr>
          <p:cNvPr id="10" name="Fußzeilenplatzhalter 9">
            <a:extLst>
              <a:ext uri="{FF2B5EF4-FFF2-40B4-BE49-F238E27FC236}">
                <a16:creationId xmlns:a16="http://schemas.microsoft.com/office/drawing/2014/main" id="{37ABD8E1-CAD0-41A1-8AC3-E786DE59D0D1}"/>
              </a:ext>
            </a:extLst>
          </p:cNvPr>
          <p:cNvSpPr>
            <a:spLocks noGrp="1"/>
          </p:cNvSpPr>
          <p:nvPr>
            <p:ph type="ftr" sz="quarter" idx="16"/>
          </p:nvPr>
        </p:nvSpPr>
        <p:spPr bwMode="gray"/>
        <p:txBody>
          <a:bodyPr/>
          <a:lstStyle/>
          <a:p>
            <a:r>
              <a:rPr lang="en-US" dirty="0"/>
              <a:t>Presentation Title</a:t>
            </a:r>
          </a:p>
        </p:txBody>
      </p:sp>
      <p:sp>
        <p:nvSpPr>
          <p:cNvPr id="11" name="Foliennummernplatzhalter 10">
            <a:extLst>
              <a:ext uri="{FF2B5EF4-FFF2-40B4-BE49-F238E27FC236}">
                <a16:creationId xmlns:a16="http://schemas.microsoft.com/office/drawing/2014/main" id="{A8650D5F-CC57-44C9-823A-B4B22F4C0032}"/>
              </a:ext>
            </a:extLst>
          </p:cNvPr>
          <p:cNvSpPr>
            <a:spLocks noGrp="1"/>
          </p:cNvSpPr>
          <p:nvPr>
            <p:ph type="sldNum" sz="quarter" idx="17"/>
          </p:nvPr>
        </p:nvSpPr>
        <p:spPr bwMode="gray"/>
        <p:txBody>
          <a:bodyPr/>
          <a:lstStyle/>
          <a:p>
            <a:fld id="{02CEFE82-39F2-4F47-8A0C-D5AB3496FA5C}" type="slidenum">
              <a:rPr lang="en-US" smtClean="0"/>
              <a:pPr/>
              <a:t>‹#›</a:t>
            </a:fld>
            <a:endParaRPr lang="en-US" dirty="0"/>
          </a:p>
        </p:txBody>
      </p:sp>
      <p:sp>
        <p:nvSpPr>
          <p:cNvPr id="12" name="Titel 11">
            <a:extLst>
              <a:ext uri="{FF2B5EF4-FFF2-40B4-BE49-F238E27FC236}">
                <a16:creationId xmlns:a16="http://schemas.microsoft.com/office/drawing/2014/main" id="{3C662D15-E7D0-47D6-9723-9EAD79987B55}"/>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212078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amp; CONTENT">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37" name="Content 1"/>
          <p:cNvSpPr>
            <a:spLocks noGrp="1"/>
          </p:cNvSpPr>
          <p:nvPr>
            <p:ph sz="half" idx="36"/>
          </p:nvPr>
        </p:nvSpPr>
        <p:spPr bwMode="gray">
          <a:xfrm>
            <a:off x="405052" y="1512000"/>
            <a:ext cx="1579706" cy="2077200"/>
          </a:xfrm>
          <a:solidFill>
            <a:schemeClr val="bg1">
              <a:lumMod val="95000"/>
            </a:schemeClr>
          </a:solidFill>
        </p:spPr>
        <p:txBody>
          <a:bodyPr lIns="144000" tIns="144000" rIns="144000" bIns="144000"/>
          <a:lstStyle>
            <a:lvl1pPr marL="0" indent="0">
              <a:buNone/>
              <a:defRPr sz="1500"/>
            </a:lvl1pPr>
            <a:lvl2pPr marL="337534" indent="0">
              <a:buNone/>
              <a:defRPr sz="1500"/>
            </a:lvl2pPr>
            <a:lvl3pPr marL="607561" indent="0">
              <a:buNone/>
              <a:defRPr sz="1350"/>
            </a:lvl3pPr>
            <a:lvl4pPr marL="877588" indent="0">
              <a:buNone/>
              <a:defRPr sz="1200"/>
            </a:lvl4pPr>
            <a:lvl5pPr marL="1147615" indent="0">
              <a:buNone/>
              <a:defRPr sz="1200"/>
            </a:lvl5pPr>
            <a:lvl6pPr>
              <a:defRPr sz="1350"/>
            </a:lvl6pPr>
            <a:lvl7pPr>
              <a:defRPr sz="1350"/>
            </a:lvl7pPr>
            <a:lvl8pPr>
              <a:defRPr sz="1350"/>
            </a:lvl8pPr>
            <a:lvl9pPr>
              <a:defRPr sz="1350"/>
            </a:lvl9pPr>
          </a:lstStyle>
          <a:p>
            <a:pPr lvl="0"/>
            <a:r>
              <a:rPr lang="en-US" dirty="0"/>
              <a:t>Click to edit Master text styles</a:t>
            </a:r>
          </a:p>
        </p:txBody>
      </p:sp>
      <p:sp>
        <p:nvSpPr>
          <p:cNvPr id="17" name="Content 2"/>
          <p:cNvSpPr>
            <a:spLocks noGrp="1"/>
          </p:cNvSpPr>
          <p:nvPr>
            <p:ph sz="half" idx="42"/>
          </p:nvPr>
        </p:nvSpPr>
        <p:spPr bwMode="gray">
          <a:xfrm>
            <a:off x="2093447" y="1512000"/>
            <a:ext cx="1579706" cy="2077200"/>
          </a:xfrm>
          <a:solidFill>
            <a:schemeClr val="bg1">
              <a:lumMod val="95000"/>
            </a:schemeClr>
          </a:solidFill>
        </p:spPr>
        <p:txBody>
          <a:bodyPr lIns="144000" tIns="144000" rIns="144000" bIns="144000"/>
          <a:lstStyle>
            <a:lvl1pPr marL="0" indent="0">
              <a:buNone/>
              <a:defRPr sz="1500"/>
            </a:lvl1pPr>
            <a:lvl2pPr marL="337534" indent="0">
              <a:buNone/>
              <a:defRPr sz="1500"/>
            </a:lvl2pPr>
            <a:lvl3pPr marL="607561" indent="0">
              <a:buNone/>
              <a:defRPr sz="1350"/>
            </a:lvl3pPr>
            <a:lvl4pPr marL="877588" indent="0">
              <a:buNone/>
              <a:defRPr sz="1200"/>
            </a:lvl4pPr>
            <a:lvl5pPr marL="1147615" indent="0">
              <a:buNone/>
              <a:defRPr sz="1200"/>
            </a:lvl5pPr>
            <a:lvl6pPr>
              <a:defRPr sz="1350"/>
            </a:lvl6pPr>
            <a:lvl7pPr>
              <a:defRPr sz="1350"/>
            </a:lvl7pPr>
            <a:lvl8pPr>
              <a:defRPr sz="1350"/>
            </a:lvl8pPr>
            <a:lvl9pPr>
              <a:defRPr sz="1350"/>
            </a:lvl9pPr>
          </a:lstStyle>
          <a:p>
            <a:pPr lvl="0"/>
            <a:r>
              <a:rPr lang="en-US" dirty="0"/>
              <a:t>Click to edit Master text styles</a:t>
            </a:r>
          </a:p>
        </p:txBody>
      </p:sp>
      <p:sp>
        <p:nvSpPr>
          <p:cNvPr id="19" name="Content 3"/>
          <p:cNvSpPr>
            <a:spLocks noGrp="1"/>
          </p:cNvSpPr>
          <p:nvPr>
            <p:ph sz="half" idx="44"/>
          </p:nvPr>
        </p:nvSpPr>
        <p:spPr bwMode="gray">
          <a:xfrm>
            <a:off x="3781842" y="1512000"/>
            <a:ext cx="1579706" cy="2077200"/>
          </a:xfrm>
          <a:solidFill>
            <a:schemeClr val="bg1">
              <a:lumMod val="95000"/>
            </a:schemeClr>
          </a:solidFill>
        </p:spPr>
        <p:txBody>
          <a:bodyPr lIns="144000" tIns="144000" rIns="144000" bIns="144000"/>
          <a:lstStyle>
            <a:lvl1pPr marL="0" indent="0">
              <a:buNone/>
              <a:defRPr sz="1500"/>
            </a:lvl1pPr>
            <a:lvl2pPr marL="337534" indent="0">
              <a:buNone/>
              <a:defRPr sz="1500"/>
            </a:lvl2pPr>
            <a:lvl3pPr marL="607561" indent="0">
              <a:buNone/>
              <a:defRPr sz="1350"/>
            </a:lvl3pPr>
            <a:lvl4pPr marL="877588" indent="0">
              <a:buNone/>
              <a:defRPr sz="1200"/>
            </a:lvl4pPr>
            <a:lvl5pPr marL="1147615" indent="0">
              <a:buNone/>
              <a:defRPr sz="1200"/>
            </a:lvl5pPr>
            <a:lvl6pPr>
              <a:defRPr sz="1350"/>
            </a:lvl6pPr>
            <a:lvl7pPr>
              <a:defRPr sz="1350"/>
            </a:lvl7pPr>
            <a:lvl8pPr>
              <a:defRPr sz="1350"/>
            </a:lvl8pPr>
            <a:lvl9pPr>
              <a:defRPr sz="1350"/>
            </a:lvl9pPr>
          </a:lstStyle>
          <a:p>
            <a:pPr lvl="0"/>
            <a:r>
              <a:rPr lang="en-US" dirty="0"/>
              <a:t>Click to edit Master text styles</a:t>
            </a:r>
          </a:p>
        </p:txBody>
      </p:sp>
      <p:sp>
        <p:nvSpPr>
          <p:cNvPr id="16" name="Content 4"/>
          <p:cNvSpPr>
            <a:spLocks noGrp="1"/>
          </p:cNvSpPr>
          <p:nvPr>
            <p:ph sz="half" idx="50"/>
          </p:nvPr>
        </p:nvSpPr>
        <p:spPr bwMode="gray">
          <a:xfrm>
            <a:off x="5470237" y="1512000"/>
            <a:ext cx="1579706" cy="2077200"/>
          </a:xfrm>
          <a:solidFill>
            <a:schemeClr val="bg1">
              <a:lumMod val="95000"/>
            </a:schemeClr>
          </a:solidFill>
        </p:spPr>
        <p:txBody>
          <a:bodyPr lIns="144000" tIns="144000" rIns="144000" bIns="144000"/>
          <a:lstStyle>
            <a:lvl1pPr marL="0" indent="0">
              <a:buNone/>
              <a:defRPr sz="1500"/>
            </a:lvl1pPr>
            <a:lvl2pPr marL="337534" indent="0">
              <a:buNone/>
              <a:defRPr sz="1500"/>
            </a:lvl2pPr>
            <a:lvl3pPr marL="607561" indent="0">
              <a:buNone/>
              <a:defRPr sz="1350"/>
            </a:lvl3pPr>
            <a:lvl4pPr marL="877588" indent="0">
              <a:buNone/>
              <a:defRPr sz="1200"/>
            </a:lvl4pPr>
            <a:lvl5pPr marL="1147615" indent="0">
              <a:buNone/>
              <a:defRPr sz="1200"/>
            </a:lvl5pPr>
            <a:lvl6pPr>
              <a:defRPr sz="1350"/>
            </a:lvl6pPr>
            <a:lvl7pPr>
              <a:defRPr sz="1350"/>
            </a:lvl7pPr>
            <a:lvl8pPr>
              <a:defRPr sz="1350"/>
            </a:lvl8pPr>
            <a:lvl9pPr>
              <a:defRPr sz="1350"/>
            </a:lvl9pPr>
          </a:lstStyle>
          <a:p>
            <a:pPr lvl="0"/>
            <a:r>
              <a:rPr lang="en-US" dirty="0"/>
              <a:t>Click to edit Master text styles</a:t>
            </a:r>
          </a:p>
        </p:txBody>
      </p:sp>
      <p:sp>
        <p:nvSpPr>
          <p:cNvPr id="23" name="Content 5"/>
          <p:cNvSpPr>
            <a:spLocks noGrp="1"/>
          </p:cNvSpPr>
          <p:nvPr>
            <p:ph sz="half" idx="48"/>
          </p:nvPr>
        </p:nvSpPr>
        <p:spPr bwMode="gray">
          <a:xfrm>
            <a:off x="7158632" y="1512000"/>
            <a:ext cx="1579706" cy="2077200"/>
          </a:xfrm>
          <a:solidFill>
            <a:schemeClr val="bg1">
              <a:lumMod val="95000"/>
            </a:schemeClr>
          </a:solidFill>
        </p:spPr>
        <p:txBody>
          <a:bodyPr lIns="144000" tIns="144000" rIns="144000" bIns="144000"/>
          <a:lstStyle>
            <a:lvl1pPr marL="0" indent="0">
              <a:buNone/>
              <a:defRPr sz="1500"/>
            </a:lvl1pPr>
            <a:lvl2pPr marL="337534" indent="0">
              <a:buNone/>
              <a:defRPr sz="1500"/>
            </a:lvl2pPr>
            <a:lvl3pPr marL="607561" indent="0">
              <a:buNone/>
              <a:defRPr sz="1350"/>
            </a:lvl3pPr>
            <a:lvl4pPr marL="877588" indent="0">
              <a:buNone/>
              <a:defRPr sz="1200"/>
            </a:lvl4pPr>
            <a:lvl5pPr marL="1147615" indent="0">
              <a:buNone/>
              <a:defRPr sz="1200"/>
            </a:lvl5pPr>
            <a:lvl6pPr>
              <a:defRPr sz="1350"/>
            </a:lvl6pPr>
            <a:lvl7pPr>
              <a:defRPr sz="1350"/>
            </a:lvl7pPr>
            <a:lvl8pPr>
              <a:defRPr sz="1350"/>
            </a:lvl8pPr>
            <a:lvl9pPr>
              <a:defRPr sz="1350"/>
            </a:lvl9pPr>
          </a:lstStyle>
          <a:p>
            <a:pPr lvl="0"/>
            <a:r>
              <a:rPr lang="en-US" dirty="0"/>
              <a:t>Click to edit Master text styles</a:t>
            </a:r>
          </a:p>
        </p:txBody>
      </p:sp>
      <p:sp>
        <p:nvSpPr>
          <p:cNvPr id="15" name="Content 6"/>
          <p:cNvSpPr>
            <a:spLocks noGrp="1"/>
          </p:cNvSpPr>
          <p:nvPr>
            <p:ph sz="half" idx="41"/>
          </p:nvPr>
        </p:nvSpPr>
        <p:spPr bwMode="gray">
          <a:xfrm>
            <a:off x="405052" y="3733050"/>
            <a:ext cx="1579706" cy="2077200"/>
          </a:xfrm>
          <a:solidFill>
            <a:schemeClr val="bg1">
              <a:lumMod val="95000"/>
            </a:schemeClr>
          </a:solidFill>
        </p:spPr>
        <p:txBody>
          <a:bodyPr lIns="144000" tIns="144000" rIns="144000" bIns="144000"/>
          <a:lstStyle>
            <a:lvl1pPr marL="0" indent="0">
              <a:buNone/>
              <a:defRPr sz="1500"/>
            </a:lvl1pPr>
            <a:lvl2pPr marL="337534" indent="0">
              <a:buNone/>
              <a:defRPr sz="1500"/>
            </a:lvl2pPr>
            <a:lvl3pPr marL="607561" indent="0">
              <a:buNone/>
              <a:defRPr sz="1350"/>
            </a:lvl3pPr>
            <a:lvl4pPr marL="877588" indent="0">
              <a:buNone/>
              <a:defRPr sz="1200"/>
            </a:lvl4pPr>
            <a:lvl5pPr marL="1147615" indent="0">
              <a:buNone/>
              <a:defRPr sz="1200"/>
            </a:lvl5pPr>
            <a:lvl6pPr>
              <a:defRPr sz="1350"/>
            </a:lvl6pPr>
            <a:lvl7pPr>
              <a:defRPr sz="1350"/>
            </a:lvl7pPr>
            <a:lvl8pPr>
              <a:defRPr sz="1350"/>
            </a:lvl8pPr>
            <a:lvl9pPr>
              <a:defRPr sz="1350"/>
            </a:lvl9pPr>
          </a:lstStyle>
          <a:p>
            <a:pPr lvl="0"/>
            <a:r>
              <a:rPr lang="en-US" dirty="0"/>
              <a:t>Click to edit Master text styles</a:t>
            </a:r>
          </a:p>
        </p:txBody>
      </p:sp>
      <p:sp>
        <p:nvSpPr>
          <p:cNvPr id="14" name="Content 7"/>
          <p:cNvSpPr>
            <a:spLocks noGrp="1"/>
          </p:cNvSpPr>
          <p:nvPr>
            <p:ph sz="half" idx="49"/>
          </p:nvPr>
        </p:nvSpPr>
        <p:spPr bwMode="gray">
          <a:xfrm>
            <a:off x="2093447" y="3733050"/>
            <a:ext cx="1579706" cy="2077200"/>
          </a:xfrm>
          <a:solidFill>
            <a:schemeClr val="bg1">
              <a:lumMod val="95000"/>
            </a:schemeClr>
          </a:solidFill>
        </p:spPr>
        <p:txBody>
          <a:bodyPr lIns="144000" tIns="144000" rIns="144000" bIns="144000"/>
          <a:lstStyle>
            <a:lvl1pPr marL="0" indent="0">
              <a:buNone/>
              <a:defRPr sz="1500"/>
            </a:lvl1pPr>
            <a:lvl2pPr marL="337534" indent="0">
              <a:buNone/>
              <a:defRPr sz="1500"/>
            </a:lvl2pPr>
            <a:lvl3pPr marL="607561" indent="0">
              <a:buNone/>
              <a:defRPr sz="1350"/>
            </a:lvl3pPr>
            <a:lvl4pPr marL="877588" indent="0">
              <a:buNone/>
              <a:defRPr sz="1200"/>
            </a:lvl4pPr>
            <a:lvl5pPr marL="1147615" indent="0">
              <a:buNone/>
              <a:defRPr sz="1200"/>
            </a:lvl5pPr>
            <a:lvl6pPr>
              <a:defRPr sz="1350"/>
            </a:lvl6pPr>
            <a:lvl7pPr>
              <a:defRPr sz="1350"/>
            </a:lvl7pPr>
            <a:lvl8pPr>
              <a:defRPr sz="1350"/>
            </a:lvl8pPr>
            <a:lvl9pPr>
              <a:defRPr sz="1350"/>
            </a:lvl9pPr>
          </a:lstStyle>
          <a:p>
            <a:pPr lvl="0"/>
            <a:r>
              <a:rPr lang="en-US" dirty="0"/>
              <a:t>Click to edit Master text styles</a:t>
            </a:r>
          </a:p>
        </p:txBody>
      </p:sp>
      <p:sp>
        <p:nvSpPr>
          <p:cNvPr id="20" name="Content 8"/>
          <p:cNvSpPr>
            <a:spLocks noGrp="1"/>
          </p:cNvSpPr>
          <p:nvPr>
            <p:ph sz="half" idx="45"/>
          </p:nvPr>
        </p:nvSpPr>
        <p:spPr bwMode="gray">
          <a:xfrm>
            <a:off x="3781842" y="3733050"/>
            <a:ext cx="1579706" cy="2077200"/>
          </a:xfrm>
          <a:solidFill>
            <a:schemeClr val="bg1">
              <a:lumMod val="95000"/>
            </a:schemeClr>
          </a:solidFill>
        </p:spPr>
        <p:txBody>
          <a:bodyPr lIns="144000" tIns="144000" rIns="144000" bIns="144000"/>
          <a:lstStyle>
            <a:lvl1pPr marL="0" indent="0">
              <a:buNone/>
              <a:defRPr sz="1500"/>
            </a:lvl1pPr>
            <a:lvl2pPr marL="337534" indent="0">
              <a:buNone/>
              <a:defRPr sz="1500"/>
            </a:lvl2pPr>
            <a:lvl3pPr marL="607561" indent="0">
              <a:buNone/>
              <a:defRPr sz="1350"/>
            </a:lvl3pPr>
            <a:lvl4pPr marL="877588" indent="0">
              <a:buNone/>
              <a:defRPr sz="1200"/>
            </a:lvl4pPr>
            <a:lvl5pPr marL="1147615" indent="0">
              <a:buNone/>
              <a:defRPr sz="1200"/>
            </a:lvl5pPr>
            <a:lvl6pPr>
              <a:defRPr sz="1350"/>
            </a:lvl6pPr>
            <a:lvl7pPr>
              <a:defRPr sz="1350"/>
            </a:lvl7pPr>
            <a:lvl8pPr>
              <a:defRPr sz="1350"/>
            </a:lvl8pPr>
            <a:lvl9pPr>
              <a:defRPr sz="1350"/>
            </a:lvl9pPr>
          </a:lstStyle>
          <a:p>
            <a:pPr lvl="0"/>
            <a:r>
              <a:rPr lang="en-US" dirty="0"/>
              <a:t>Click to edit Master text styles</a:t>
            </a:r>
          </a:p>
        </p:txBody>
      </p:sp>
      <p:sp>
        <p:nvSpPr>
          <p:cNvPr id="22" name="Content 9"/>
          <p:cNvSpPr>
            <a:spLocks noGrp="1"/>
          </p:cNvSpPr>
          <p:nvPr>
            <p:ph sz="half" idx="47"/>
          </p:nvPr>
        </p:nvSpPr>
        <p:spPr bwMode="gray">
          <a:xfrm>
            <a:off x="5470237" y="3733050"/>
            <a:ext cx="1579706" cy="2077200"/>
          </a:xfrm>
          <a:solidFill>
            <a:schemeClr val="bg1">
              <a:lumMod val="95000"/>
            </a:schemeClr>
          </a:solidFill>
        </p:spPr>
        <p:txBody>
          <a:bodyPr lIns="144000" tIns="144000" rIns="144000" bIns="144000"/>
          <a:lstStyle>
            <a:lvl1pPr marL="0" indent="0">
              <a:buNone/>
              <a:defRPr sz="1500"/>
            </a:lvl1pPr>
            <a:lvl2pPr marL="337534" indent="0">
              <a:buNone/>
              <a:defRPr sz="1500"/>
            </a:lvl2pPr>
            <a:lvl3pPr marL="607561" indent="0">
              <a:buNone/>
              <a:defRPr sz="1350"/>
            </a:lvl3pPr>
            <a:lvl4pPr marL="877588" indent="0">
              <a:buNone/>
              <a:defRPr sz="1200"/>
            </a:lvl4pPr>
            <a:lvl5pPr marL="1147615" indent="0">
              <a:buNone/>
              <a:defRPr sz="1200"/>
            </a:lvl5pPr>
            <a:lvl6pPr>
              <a:defRPr sz="1350"/>
            </a:lvl6pPr>
            <a:lvl7pPr>
              <a:defRPr sz="1350"/>
            </a:lvl7pPr>
            <a:lvl8pPr>
              <a:defRPr sz="1350"/>
            </a:lvl8pPr>
            <a:lvl9pPr>
              <a:defRPr sz="1350"/>
            </a:lvl9pPr>
          </a:lstStyle>
          <a:p>
            <a:pPr lvl="0"/>
            <a:r>
              <a:rPr lang="en-US" dirty="0"/>
              <a:t>Click to edit Master text styles</a:t>
            </a:r>
          </a:p>
        </p:txBody>
      </p:sp>
      <p:sp>
        <p:nvSpPr>
          <p:cNvPr id="18" name="Content 10"/>
          <p:cNvSpPr>
            <a:spLocks noGrp="1"/>
          </p:cNvSpPr>
          <p:nvPr>
            <p:ph sz="half" idx="51"/>
          </p:nvPr>
        </p:nvSpPr>
        <p:spPr bwMode="gray">
          <a:xfrm>
            <a:off x="7158632" y="3733050"/>
            <a:ext cx="1579706" cy="2077200"/>
          </a:xfrm>
          <a:solidFill>
            <a:schemeClr val="bg1">
              <a:lumMod val="95000"/>
            </a:schemeClr>
          </a:solidFill>
        </p:spPr>
        <p:txBody>
          <a:bodyPr lIns="144000" tIns="144000" rIns="144000" bIns="144000"/>
          <a:lstStyle>
            <a:lvl1pPr marL="0" indent="0">
              <a:buNone/>
              <a:defRPr sz="1500"/>
            </a:lvl1pPr>
            <a:lvl2pPr marL="337534" indent="0">
              <a:buNone/>
              <a:defRPr sz="1500"/>
            </a:lvl2pPr>
            <a:lvl3pPr marL="607561" indent="0">
              <a:buNone/>
              <a:defRPr sz="1350"/>
            </a:lvl3pPr>
            <a:lvl4pPr marL="877588" indent="0">
              <a:buNone/>
              <a:defRPr sz="1200"/>
            </a:lvl4pPr>
            <a:lvl5pPr marL="1147615" indent="0">
              <a:buNone/>
              <a:defRPr sz="1200"/>
            </a:lvl5pPr>
            <a:lvl6pPr>
              <a:defRPr sz="1350"/>
            </a:lvl6pPr>
            <a:lvl7pPr>
              <a:defRPr sz="1350"/>
            </a:lvl7pPr>
            <a:lvl8pPr>
              <a:defRPr sz="1350"/>
            </a:lvl8pPr>
            <a:lvl9pPr>
              <a:defRPr sz="1350"/>
            </a:lvl9pPr>
          </a:lstStyle>
          <a:p>
            <a:pPr lvl="0"/>
            <a:r>
              <a:rPr lang="en-US" dirty="0"/>
              <a:t>Click to edit Master text styles</a:t>
            </a:r>
          </a:p>
        </p:txBody>
      </p:sp>
      <p:sp>
        <p:nvSpPr>
          <p:cNvPr id="5" name="Date"/>
          <p:cNvSpPr>
            <a:spLocks noGrp="1"/>
          </p:cNvSpPr>
          <p:nvPr>
            <p:ph type="dt" sz="half" idx="10"/>
          </p:nvPr>
        </p:nvSpPr>
        <p:spPr bwMode="gray"/>
        <p:txBody>
          <a:bodyPr/>
          <a:lstStyle/>
          <a:p>
            <a:fld id="{60D7AAC4-E292-434A-9BF7-97335B0F548D}" type="datetime1">
              <a:rPr lang="en-US" smtClean="0"/>
              <a:t>6/5/2025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3" name="Titel 2">
            <a:extLst>
              <a:ext uri="{FF2B5EF4-FFF2-40B4-BE49-F238E27FC236}">
                <a16:creationId xmlns:a16="http://schemas.microsoft.com/office/drawing/2014/main" id="{DA55499E-E8EC-4748-BFF1-002FFF466222}"/>
              </a:ext>
            </a:extLst>
          </p:cNvPr>
          <p:cNvSpPr>
            <a:spLocks noGrp="1"/>
          </p:cNvSpPr>
          <p:nvPr>
            <p:ph type="title" hasCustomPrompt="1"/>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144366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05.06.2025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mp; CONTENT">
    <p:spTree>
      <p:nvGrpSpPr>
        <p:cNvPr id="1" name=""/>
        <p:cNvGrpSpPr/>
        <p:nvPr/>
      </p:nvGrpSpPr>
      <p:grpSpPr>
        <a:xfrm>
          <a:off x="0" y="0"/>
          <a:ext cx="0" cy="0"/>
          <a:chOff x="0" y="0"/>
          <a:chExt cx="0" cy="0"/>
        </a:xfrm>
      </p:grpSpPr>
      <p:sp>
        <p:nvSpPr>
          <p:cNvPr id="13"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3" name="Content"/>
          <p:cNvSpPr>
            <a:spLocks noGrp="1"/>
          </p:cNvSpPr>
          <p:nvPr>
            <p:ph idx="1" hasCustomPrompt="1"/>
          </p:nvPr>
        </p:nvSpPr>
        <p:spPr bwMode="gray">
          <a:xfrm>
            <a:off x="405052" y="1511999"/>
            <a:ext cx="8333285" cy="157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Picture 1"/>
          <p:cNvSpPr>
            <a:spLocks noGrp="1" noChangeAspect="1"/>
          </p:cNvSpPr>
          <p:nvPr>
            <p:ph type="pic" sz="quarter" idx="15" hasCustomPrompt="1"/>
          </p:nvPr>
        </p:nvSpPr>
        <p:spPr bwMode="gray">
          <a:xfrm>
            <a:off x="0" y="3445050"/>
            <a:ext cx="3040596" cy="2365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11" name="Picture 2"/>
          <p:cNvSpPr>
            <a:spLocks noGrp="1" noChangeAspect="1"/>
          </p:cNvSpPr>
          <p:nvPr>
            <p:ph type="pic" sz="quarter" idx="16" hasCustomPrompt="1"/>
          </p:nvPr>
        </p:nvSpPr>
        <p:spPr bwMode="gray">
          <a:xfrm>
            <a:off x="3051701" y="3445050"/>
            <a:ext cx="3040596" cy="2365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12" name="Picture 3"/>
          <p:cNvSpPr>
            <a:spLocks noGrp="1" noChangeAspect="1"/>
          </p:cNvSpPr>
          <p:nvPr>
            <p:ph type="pic" sz="quarter" idx="17" hasCustomPrompt="1"/>
          </p:nvPr>
        </p:nvSpPr>
        <p:spPr bwMode="gray">
          <a:xfrm>
            <a:off x="6103404" y="3445050"/>
            <a:ext cx="3040596" cy="2365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4" name="Date"/>
          <p:cNvSpPr>
            <a:spLocks noGrp="1"/>
          </p:cNvSpPr>
          <p:nvPr>
            <p:ph type="dt" sz="half" idx="10"/>
          </p:nvPr>
        </p:nvSpPr>
        <p:spPr bwMode="gray"/>
        <p:txBody>
          <a:bodyPr/>
          <a:lstStyle/>
          <a:p>
            <a:fld id="{3768DB8F-A920-48FB-A3E5-6F91A6BD9FBE}" type="datetime1">
              <a:rPr lang="en-US" smtClean="0"/>
              <a:t>6/5/2025</a:t>
            </a:fld>
            <a:endParaRPr lang="en-US" dirty="0"/>
          </a:p>
        </p:txBody>
      </p:sp>
      <p:sp>
        <p:nvSpPr>
          <p:cNvPr id="5" name="Footer"/>
          <p:cNvSpPr>
            <a:spLocks noGrp="1"/>
          </p:cNvSpPr>
          <p:nvPr>
            <p:ph type="ftr" sz="quarter" idx="11"/>
          </p:nvPr>
        </p:nvSpPr>
        <p:spPr bwMode="gray"/>
        <p:txBody>
          <a:bodyPr/>
          <a:lstStyle/>
          <a:p>
            <a:r>
              <a:rPr lang="en-US" dirty="0"/>
              <a:t>Presentation Title</a:t>
            </a:r>
          </a:p>
        </p:txBody>
      </p:sp>
      <p:sp>
        <p:nvSpPr>
          <p:cNvPr id="6"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7" name="Titel 6">
            <a:extLst>
              <a:ext uri="{FF2B5EF4-FFF2-40B4-BE49-F238E27FC236}">
                <a16:creationId xmlns:a16="http://schemas.microsoft.com/office/drawing/2014/main" id="{9667FA31-B5B0-45BD-B9F0-FAF69B4DDFE6}"/>
              </a:ext>
            </a:extLst>
          </p:cNvPr>
          <p:cNvSpPr>
            <a:spLocks noGrp="1"/>
          </p:cNvSpPr>
          <p:nvPr>
            <p:ph type="title" hasCustomPrompt="1"/>
          </p:nvPr>
        </p:nvSpPr>
        <p:spPr bwMode="gray"/>
        <p:txBody>
          <a:bodyPr/>
          <a:lstStyle/>
          <a:p>
            <a:r>
              <a:rPr lang="en-US" dirty="0"/>
              <a:t>Click to edit Master title style</a:t>
            </a:r>
          </a:p>
        </p:txBody>
      </p:sp>
    </p:spTree>
    <p:extLst>
      <p:ext uri="{BB962C8B-B14F-4D97-AF65-F5344CB8AC3E}">
        <p14:creationId xmlns:p14="http://schemas.microsoft.com/office/powerpoint/2010/main" val="207126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EXTBOXES">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10" name="Text 1"/>
          <p:cNvSpPr>
            <a:spLocks noGrp="1"/>
          </p:cNvSpPr>
          <p:nvPr>
            <p:ph type="body" idx="15" hasCustomPrompt="1"/>
          </p:nvPr>
        </p:nvSpPr>
        <p:spPr bwMode="gray">
          <a:xfrm>
            <a:off x="405053" y="1512000"/>
            <a:ext cx="2562634" cy="360000"/>
          </a:xfrm>
          <a:solidFill>
            <a:schemeClr val="bg1">
              <a:lumMod val="65000"/>
            </a:schemeClr>
          </a:solidFill>
        </p:spPr>
        <p:txBody>
          <a:bodyPr lIns="252000" rIns="144000" anchor="ctr"/>
          <a:lstStyle>
            <a:lvl1pPr marL="0" indent="0">
              <a:lnSpc>
                <a:spcPct val="100000"/>
              </a:lnSpc>
              <a:buNone/>
              <a:defRPr sz="1500" b="0">
                <a:solidFill>
                  <a:schemeClr val="bg1"/>
                </a:solidFill>
                <a:latin typeface="+mj-lt"/>
              </a:defRPr>
            </a:lvl1pPr>
            <a:lvl2pPr marL="342935" indent="0">
              <a:buNone/>
              <a:defRPr sz="1500" b="1"/>
            </a:lvl2pPr>
            <a:lvl3pPr marL="685868" indent="0">
              <a:buNone/>
              <a:defRPr sz="1350" b="1"/>
            </a:lvl3pPr>
            <a:lvl4pPr marL="1028803" indent="0">
              <a:buNone/>
              <a:defRPr sz="1200" b="1"/>
            </a:lvl4pPr>
            <a:lvl5pPr marL="1371737" indent="0">
              <a:buNone/>
              <a:defRPr sz="1200" b="1"/>
            </a:lvl5pPr>
            <a:lvl6pPr marL="1714672" indent="0">
              <a:buNone/>
              <a:defRPr sz="1200" b="1"/>
            </a:lvl6pPr>
            <a:lvl7pPr marL="2057606" indent="0">
              <a:buNone/>
              <a:defRPr sz="1200" b="1"/>
            </a:lvl7pPr>
            <a:lvl8pPr marL="2400540" indent="0">
              <a:buNone/>
              <a:defRPr sz="1200" b="1"/>
            </a:lvl8pPr>
            <a:lvl9pPr marL="2743475" indent="0">
              <a:buNone/>
              <a:defRPr sz="1200" b="1"/>
            </a:lvl9pPr>
          </a:lstStyle>
          <a:p>
            <a:pPr lvl="0"/>
            <a:r>
              <a:rPr lang="en-US" dirty="0"/>
              <a:t>Click to edit text styles</a:t>
            </a:r>
          </a:p>
        </p:txBody>
      </p:sp>
      <p:sp>
        <p:nvSpPr>
          <p:cNvPr id="3" name="Content 1"/>
          <p:cNvSpPr>
            <a:spLocks noGrp="1"/>
          </p:cNvSpPr>
          <p:nvPr>
            <p:ph sz="half" idx="1"/>
          </p:nvPr>
        </p:nvSpPr>
        <p:spPr bwMode="gray">
          <a:xfrm>
            <a:off x="405053" y="1872000"/>
            <a:ext cx="2562634" cy="1573200"/>
          </a:xfrm>
          <a:solidFill>
            <a:schemeClr val="bg1">
              <a:lumMod val="95000"/>
            </a:schemeClr>
          </a:solidFill>
        </p:spPr>
        <p:txBody>
          <a:bodyPr lIns="252000" tIns="252000" rIns="252000" bIns="252000"/>
          <a:lstStyle>
            <a:lvl1pPr>
              <a:defRPr sz="1200"/>
            </a:lvl1pPr>
            <a:lvl2pPr>
              <a:defRPr sz="1050"/>
            </a:lvl2pPr>
            <a:lvl3pPr>
              <a:defRPr sz="90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0" name="Text 2"/>
          <p:cNvSpPr>
            <a:spLocks noGrp="1"/>
          </p:cNvSpPr>
          <p:nvPr>
            <p:ph type="body" idx="22" hasCustomPrompt="1"/>
          </p:nvPr>
        </p:nvSpPr>
        <p:spPr bwMode="gray">
          <a:xfrm>
            <a:off x="3290379" y="1512000"/>
            <a:ext cx="2562634" cy="360000"/>
          </a:xfrm>
          <a:solidFill>
            <a:schemeClr val="bg1">
              <a:lumMod val="65000"/>
            </a:schemeClr>
          </a:solidFill>
        </p:spPr>
        <p:txBody>
          <a:bodyPr lIns="252000" rIns="144000" anchor="ctr"/>
          <a:lstStyle>
            <a:lvl1pPr marL="0" indent="0">
              <a:lnSpc>
                <a:spcPct val="100000"/>
              </a:lnSpc>
              <a:buNone/>
              <a:defRPr sz="1500" b="0">
                <a:solidFill>
                  <a:schemeClr val="bg1"/>
                </a:solidFill>
                <a:latin typeface="+mj-lt"/>
              </a:defRPr>
            </a:lvl1pPr>
            <a:lvl2pPr marL="342935" indent="0">
              <a:buNone/>
              <a:defRPr sz="1500" b="1"/>
            </a:lvl2pPr>
            <a:lvl3pPr marL="685868" indent="0">
              <a:buNone/>
              <a:defRPr sz="1350" b="1"/>
            </a:lvl3pPr>
            <a:lvl4pPr marL="1028803" indent="0">
              <a:buNone/>
              <a:defRPr sz="1200" b="1"/>
            </a:lvl4pPr>
            <a:lvl5pPr marL="1371737" indent="0">
              <a:buNone/>
              <a:defRPr sz="1200" b="1"/>
            </a:lvl5pPr>
            <a:lvl6pPr marL="1714672" indent="0">
              <a:buNone/>
              <a:defRPr sz="1200" b="1"/>
            </a:lvl6pPr>
            <a:lvl7pPr marL="2057606" indent="0">
              <a:buNone/>
              <a:defRPr sz="1200" b="1"/>
            </a:lvl7pPr>
            <a:lvl8pPr marL="2400540" indent="0">
              <a:buNone/>
              <a:defRPr sz="1200" b="1"/>
            </a:lvl8pPr>
            <a:lvl9pPr marL="2743475" indent="0">
              <a:buNone/>
              <a:defRPr sz="1200" b="1"/>
            </a:lvl9pPr>
          </a:lstStyle>
          <a:p>
            <a:pPr lvl="0"/>
            <a:r>
              <a:rPr lang="en-US" dirty="0"/>
              <a:t>Click to edit text styles</a:t>
            </a:r>
          </a:p>
        </p:txBody>
      </p:sp>
      <p:sp>
        <p:nvSpPr>
          <p:cNvPr id="59" name="Content 2"/>
          <p:cNvSpPr>
            <a:spLocks noGrp="1"/>
          </p:cNvSpPr>
          <p:nvPr>
            <p:ph sz="half" idx="21"/>
          </p:nvPr>
        </p:nvSpPr>
        <p:spPr bwMode="gray">
          <a:xfrm>
            <a:off x="3290379" y="1872000"/>
            <a:ext cx="2562634" cy="1573200"/>
          </a:xfrm>
          <a:solidFill>
            <a:schemeClr val="bg1">
              <a:lumMod val="95000"/>
            </a:schemeClr>
          </a:solidFill>
        </p:spPr>
        <p:txBody>
          <a:bodyPr lIns="252000" tIns="252000" rIns="252000" bIns="252000"/>
          <a:lstStyle>
            <a:lvl1pPr>
              <a:defRPr sz="1200"/>
            </a:lvl1pPr>
            <a:lvl2pPr>
              <a:defRPr sz="1050"/>
            </a:lvl2pPr>
            <a:lvl3pPr>
              <a:defRPr sz="90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4" name="Text 3"/>
          <p:cNvSpPr>
            <a:spLocks noGrp="1"/>
          </p:cNvSpPr>
          <p:nvPr>
            <p:ph type="body" idx="26" hasCustomPrompt="1"/>
          </p:nvPr>
        </p:nvSpPr>
        <p:spPr bwMode="gray">
          <a:xfrm>
            <a:off x="6175704" y="1512000"/>
            <a:ext cx="2562634" cy="360000"/>
          </a:xfrm>
          <a:solidFill>
            <a:schemeClr val="bg1">
              <a:lumMod val="65000"/>
            </a:schemeClr>
          </a:solidFill>
        </p:spPr>
        <p:txBody>
          <a:bodyPr lIns="252000" rIns="144000" anchor="ctr"/>
          <a:lstStyle>
            <a:lvl1pPr marL="0" indent="0">
              <a:lnSpc>
                <a:spcPct val="100000"/>
              </a:lnSpc>
              <a:buNone/>
              <a:defRPr sz="1500" b="0">
                <a:solidFill>
                  <a:schemeClr val="bg1"/>
                </a:solidFill>
                <a:latin typeface="+mj-lt"/>
              </a:defRPr>
            </a:lvl1pPr>
            <a:lvl2pPr marL="342935" indent="0">
              <a:buNone/>
              <a:defRPr sz="1500" b="1"/>
            </a:lvl2pPr>
            <a:lvl3pPr marL="685868" indent="0">
              <a:buNone/>
              <a:defRPr sz="1350" b="1"/>
            </a:lvl3pPr>
            <a:lvl4pPr marL="1028803" indent="0">
              <a:buNone/>
              <a:defRPr sz="1200" b="1"/>
            </a:lvl4pPr>
            <a:lvl5pPr marL="1371737" indent="0">
              <a:buNone/>
              <a:defRPr sz="1200" b="1"/>
            </a:lvl5pPr>
            <a:lvl6pPr marL="1714672" indent="0">
              <a:buNone/>
              <a:defRPr sz="1200" b="1"/>
            </a:lvl6pPr>
            <a:lvl7pPr marL="2057606" indent="0">
              <a:buNone/>
              <a:defRPr sz="1200" b="1"/>
            </a:lvl7pPr>
            <a:lvl8pPr marL="2400540" indent="0">
              <a:buNone/>
              <a:defRPr sz="1200" b="1"/>
            </a:lvl8pPr>
            <a:lvl9pPr marL="2743475" indent="0">
              <a:buNone/>
              <a:defRPr sz="1200" b="1"/>
            </a:lvl9pPr>
          </a:lstStyle>
          <a:p>
            <a:pPr lvl="0"/>
            <a:r>
              <a:rPr lang="en-US" dirty="0"/>
              <a:t>Click to edit text styles</a:t>
            </a:r>
          </a:p>
        </p:txBody>
      </p:sp>
      <p:sp>
        <p:nvSpPr>
          <p:cNvPr id="63" name="Content 3"/>
          <p:cNvSpPr>
            <a:spLocks noGrp="1"/>
          </p:cNvSpPr>
          <p:nvPr>
            <p:ph sz="half" idx="25"/>
          </p:nvPr>
        </p:nvSpPr>
        <p:spPr bwMode="gray">
          <a:xfrm>
            <a:off x="6175704" y="1872000"/>
            <a:ext cx="2562634" cy="1573200"/>
          </a:xfrm>
          <a:solidFill>
            <a:schemeClr val="bg1">
              <a:lumMod val="95000"/>
            </a:schemeClr>
          </a:solidFill>
        </p:spPr>
        <p:txBody>
          <a:bodyPr lIns="252000" tIns="252000" rIns="252000" bIns="252000"/>
          <a:lstStyle>
            <a:lvl1pPr>
              <a:defRPr sz="1200"/>
            </a:lvl1pPr>
            <a:lvl2pPr>
              <a:defRPr sz="1050"/>
            </a:lvl2pPr>
            <a:lvl3pPr>
              <a:defRPr sz="90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56" name="Text 4"/>
          <p:cNvSpPr>
            <a:spLocks noGrp="1"/>
          </p:cNvSpPr>
          <p:nvPr>
            <p:ph type="body" idx="18" hasCustomPrompt="1"/>
          </p:nvPr>
        </p:nvSpPr>
        <p:spPr bwMode="gray">
          <a:xfrm>
            <a:off x="405053" y="3877050"/>
            <a:ext cx="2562634" cy="360000"/>
          </a:xfrm>
          <a:solidFill>
            <a:schemeClr val="bg1">
              <a:lumMod val="65000"/>
            </a:schemeClr>
          </a:solidFill>
        </p:spPr>
        <p:txBody>
          <a:bodyPr lIns="252000" rIns="144000" anchor="ctr"/>
          <a:lstStyle>
            <a:lvl1pPr marL="0" indent="0">
              <a:lnSpc>
                <a:spcPct val="100000"/>
              </a:lnSpc>
              <a:buNone/>
              <a:defRPr sz="1500" b="0">
                <a:solidFill>
                  <a:schemeClr val="bg1"/>
                </a:solidFill>
                <a:latin typeface="+mj-lt"/>
              </a:defRPr>
            </a:lvl1pPr>
            <a:lvl2pPr marL="342935" indent="0">
              <a:buNone/>
              <a:defRPr sz="1500" b="1"/>
            </a:lvl2pPr>
            <a:lvl3pPr marL="685868" indent="0">
              <a:buNone/>
              <a:defRPr sz="1350" b="1"/>
            </a:lvl3pPr>
            <a:lvl4pPr marL="1028803" indent="0">
              <a:buNone/>
              <a:defRPr sz="1200" b="1"/>
            </a:lvl4pPr>
            <a:lvl5pPr marL="1371737" indent="0">
              <a:buNone/>
              <a:defRPr sz="1200" b="1"/>
            </a:lvl5pPr>
            <a:lvl6pPr marL="1714672" indent="0">
              <a:buNone/>
              <a:defRPr sz="1200" b="1"/>
            </a:lvl6pPr>
            <a:lvl7pPr marL="2057606" indent="0">
              <a:buNone/>
              <a:defRPr sz="1200" b="1"/>
            </a:lvl7pPr>
            <a:lvl8pPr marL="2400540" indent="0">
              <a:buNone/>
              <a:defRPr sz="1200" b="1"/>
            </a:lvl8pPr>
            <a:lvl9pPr marL="2743475" indent="0">
              <a:buNone/>
              <a:defRPr sz="1200" b="1"/>
            </a:lvl9pPr>
          </a:lstStyle>
          <a:p>
            <a:pPr lvl="0"/>
            <a:r>
              <a:rPr lang="en-US" dirty="0"/>
              <a:t>Click to edit text styles</a:t>
            </a:r>
          </a:p>
        </p:txBody>
      </p:sp>
      <p:sp>
        <p:nvSpPr>
          <p:cNvPr id="55" name="Content 4"/>
          <p:cNvSpPr>
            <a:spLocks noGrp="1"/>
          </p:cNvSpPr>
          <p:nvPr>
            <p:ph sz="half" idx="17"/>
          </p:nvPr>
        </p:nvSpPr>
        <p:spPr bwMode="gray">
          <a:xfrm>
            <a:off x="405053" y="4237050"/>
            <a:ext cx="2562634" cy="1573200"/>
          </a:xfrm>
          <a:solidFill>
            <a:schemeClr val="bg1">
              <a:lumMod val="95000"/>
            </a:schemeClr>
          </a:solidFill>
        </p:spPr>
        <p:txBody>
          <a:bodyPr lIns="252000" tIns="252000" rIns="252000" bIns="252000"/>
          <a:lstStyle>
            <a:lvl1pPr>
              <a:defRPr sz="1200"/>
            </a:lvl1pPr>
            <a:lvl2pPr>
              <a:defRPr sz="1050"/>
            </a:lvl2pPr>
            <a:lvl3pPr>
              <a:defRPr sz="90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58" name="Text 5"/>
          <p:cNvSpPr>
            <a:spLocks noGrp="1"/>
          </p:cNvSpPr>
          <p:nvPr>
            <p:ph type="body" idx="20" hasCustomPrompt="1"/>
          </p:nvPr>
        </p:nvSpPr>
        <p:spPr bwMode="gray">
          <a:xfrm>
            <a:off x="3290379" y="3877050"/>
            <a:ext cx="2562634" cy="360000"/>
          </a:xfrm>
          <a:solidFill>
            <a:schemeClr val="bg1">
              <a:lumMod val="65000"/>
            </a:schemeClr>
          </a:solidFill>
        </p:spPr>
        <p:txBody>
          <a:bodyPr lIns="252000" rIns="144000" anchor="ctr"/>
          <a:lstStyle>
            <a:lvl1pPr marL="0" indent="0">
              <a:lnSpc>
                <a:spcPct val="100000"/>
              </a:lnSpc>
              <a:buNone/>
              <a:defRPr sz="1500" b="0">
                <a:solidFill>
                  <a:schemeClr val="bg1"/>
                </a:solidFill>
                <a:latin typeface="+mj-lt"/>
              </a:defRPr>
            </a:lvl1pPr>
            <a:lvl2pPr marL="342935" indent="0">
              <a:buNone/>
              <a:defRPr sz="1500" b="1"/>
            </a:lvl2pPr>
            <a:lvl3pPr marL="685868" indent="0">
              <a:buNone/>
              <a:defRPr sz="1350" b="1"/>
            </a:lvl3pPr>
            <a:lvl4pPr marL="1028803" indent="0">
              <a:buNone/>
              <a:defRPr sz="1200" b="1"/>
            </a:lvl4pPr>
            <a:lvl5pPr marL="1371737" indent="0">
              <a:buNone/>
              <a:defRPr sz="1200" b="1"/>
            </a:lvl5pPr>
            <a:lvl6pPr marL="1714672" indent="0">
              <a:buNone/>
              <a:defRPr sz="1200" b="1"/>
            </a:lvl6pPr>
            <a:lvl7pPr marL="2057606" indent="0">
              <a:buNone/>
              <a:defRPr sz="1200" b="1"/>
            </a:lvl7pPr>
            <a:lvl8pPr marL="2400540" indent="0">
              <a:buNone/>
              <a:defRPr sz="1200" b="1"/>
            </a:lvl8pPr>
            <a:lvl9pPr marL="2743475" indent="0">
              <a:buNone/>
              <a:defRPr sz="1200" b="1"/>
            </a:lvl9pPr>
          </a:lstStyle>
          <a:p>
            <a:pPr lvl="0"/>
            <a:r>
              <a:rPr lang="en-US" dirty="0"/>
              <a:t>Click to edit text styles</a:t>
            </a:r>
          </a:p>
        </p:txBody>
      </p:sp>
      <p:sp>
        <p:nvSpPr>
          <p:cNvPr id="57" name="Content 5"/>
          <p:cNvSpPr>
            <a:spLocks noGrp="1"/>
          </p:cNvSpPr>
          <p:nvPr>
            <p:ph sz="half" idx="19"/>
          </p:nvPr>
        </p:nvSpPr>
        <p:spPr bwMode="gray">
          <a:xfrm>
            <a:off x="3290379" y="4237050"/>
            <a:ext cx="2562634" cy="1573200"/>
          </a:xfrm>
          <a:solidFill>
            <a:schemeClr val="bg1">
              <a:lumMod val="95000"/>
            </a:schemeClr>
          </a:solidFill>
        </p:spPr>
        <p:txBody>
          <a:bodyPr lIns="252000" tIns="252000" rIns="252000" bIns="252000"/>
          <a:lstStyle>
            <a:lvl1pPr>
              <a:defRPr sz="1200"/>
            </a:lvl1pPr>
            <a:lvl2pPr>
              <a:defRPr sz="1050"/>
            </a:lvl2pPr>
            <a:lvl3pPr>
              <a:defRPr sz="90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2" name="Text 6"/>
          <p:cNvSpPr>
            <a:spLocks noGrp="1"/>
          </p:cNvSpPr>
          <p:nvPr>
            <p:ph type="body" idx="24" hasCustomPrompt="1"/>
          </p:nvPr>
        </p:nvSpPr>
        <p:spPr bwMode="gray">
          <a:xfrm>
            <a:off x="6175704" y="3877050"/>
            <a:ext cx="2562634" cy="360000"/>
          </a:xfrm>
          <a:solidFill>
            <a:schemeClr val="bg1">
              <a:lumMod val="65000"/>
            </a:schemeClr>
          </a:solidFill>
        </p:spPr>
        <p:txBody>
          <a:bodyPr lIns="252000" rIns="144000" anchor="ctr"/>
          <a:lstStyle>
            <a:lvl1pPr marL="0" indent="0">
              <a:lnSpc>
                <a:spcPct val="100000"/>
              </a:lnSpc>
              <a:buNone/>
              <a:defRPr sz="1500" b="0">
                <a:solidFill>
                  <a:schemeClr val="bg1"/>
                </a:solidFill>
                <a:latin typeface="+mj-lt"/>
              </a:defRPr>
            </a:lvl1pPr>
            <a:lvl2pPr marL="342935" indent="0">
              <a:buNone/>
              <a:defRPr sz="1500" b="1"/>
            </a:lvl2pPr>
            <a:lvl3pPr marL="685868" indent="0">
              <a:buNone/>
              <a:defRPr sz="1350" b="1"/>
            </a:lvl3pPr>
            <a:lvl4pPr marL="1028803" indent="0">
              <a:buNone/>
              <a:defRPr sz="1200" b="1"/>
            </a:lvl4pPr>
            <a:lvl5pPr marL="1371737" indent="0">
              <a:buNone/>
              <a:defRPr sz="1200" b="1"/>
            </a:lvl5pPr>
            <a:lvl6pPr marL="1714672" indent="0">
              <a:buNone/>
              <a:defRPr sz="1200" b="1"/>
            </a:lvl6pPr>
            <a:lvl7pPr marL="2057606" indent="0">
              <a:buNone/>
              <a:defRPr sz="1200" b="1"/>
            </a:lvl7pPr>
            <a:lvl8pPr marL="2400540" indent="0">
              <a:buNone/>
              <a:defRPr sz="1200" b="1"/>
            </a:lvl8pPr>
            <a:lvl9pPr marL="2743475" indent="0">
              <a:buNone/>
              <a:defRPr sz="1200" b="1"/>
            </a:lvl9pPr>
          </a:lstStyle>
          <a:p>
            <a:pPr lvl="0"/>
            <a:r>
              <a:rPr lang="en-US" dirty="0"/>
              <a:t>Click to edit text styles</a:t>
            </a:r>
          </a:p>
        </p:txBody>
      </p:sp>
      <p:sp>
        <p:nvSpPr>
          <p:cNvPr id="61" name="Content 6"/>
          <p:cNvSpPr>
            <a:spLocks noGrp="1"/>
          </p:cNvSpPr>
          <p:nvPr>
            <p:ph sz="half" idx="23"/>
          </p:nvPr>
        </p:nvSpPr>
        <p:spPr bwMode="gray">
          <a:xfrm>
            <a:off x="6175704" y="4237050"/>
            <a:ext cx="2562634" cy="1573200"/>
          </a:xfrm>
          <a:solidFill>
            <a:schemeClr val="bg1">
              <a:lumMod val="95000"/>
            </a:schemeClr>
          </a:solidFill>
        </p:spPr>
        <p:txBody>
          <a:bodyPr lIns="252000" tIns="252000" rIns="252000" bIns="252000"/>
          <a:lstStyle>
            <a:lvl1pPr>
              <a:defRPr sz="1200"/>
            </a:lvl1pPr>
            <a:lvl2pPr>
              <a:defRPr sz="1050"/>
            </a:lvl2pPr>
            <a:lvl3pPr>
              <a:defRPr sz="90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4" name="Datumsplatzhalter 3">
            <a:extLst>
              <a:ext uri="{FF2B5EF4-FFF2-40B4-BE49-F238E27FC236}">
                <a16:creationId xmlns:a16="http://schemas.microsoft.com/office/drawing/2014/main" id="{834ADC1A-4575-4006-ABD5-48DD2641CBBE}"/>
              </a:ext>
            </a:extLst>
          </p:cNvPr>
          <p:cNvSpPr>
            <a:spLocks noGrp="1"/>
          </p:cNvSpPr>
          <p:nvPr>
            <p:ph type="dt" sz="half" idx="27"/>
          </p:nvPr>
        </p:nvSpPr>
        <p:spPr bwMode="gray"/>
        <p:txBody>
          <a:bodyPr/>
          <a:lstStyle/>
          <a:p>
            <a:fld id="{857C47FA-3FA2-417F-8B4A-F37D51F3C39F}" type="datetime1">
              <a:rPr lang="en-US" smtClean="0"/>
              <a:t>6/5/2025</a:t>
            </a:fld>
            <a:endParaRPr lang="en-US" dirty="0"/>
          </a:p>
        </p:txBody>
      </p:sp>
      <p:sp>
        <p:nvSpPr>
          <p:cNvPr id="9" name="Fußzeilenplatzhalter 8">
            <a:extLst>
              <a:ext uri="{FF2B5EF4-FFF2-40B4-BE49-F238E27FC236}">
                <a16:creationId xmlns:a16="http://schemas.microsoft.com/office/drawing/2014/main" id="{99C8BDDE-D393-4663-8925-4C8AFE718521}"/>
              </a:ext>
            </a:extLst>
          </p:cNvPr>
          <p:cNvSpPr>
            <a:spLocks noGrp="1"/>
          </p:cNvSpPr>
          <p:nvPr>
            <p:ph type="ftr" sz="quarter" idx="28"/>
          </p:nvPr>
        </p:nvSpPr>
        <p:spPr bwMode="gray"/>
        <p:txBody>
          <a:bodyPr/>
          <a:lstStyle/>
          <a:p>
            <a:r>
              <a:rPr lang="en-US" dirty="0"/>
              <a:t>Presentation Title</a:t>
            </a:r>
          </a:p>
        </p:txBody>
      </p:sp>
      <p:sp>
        <p:nvSpPr>
          <p:cNvPr id="11" name="Foliennummernplatzhalter 10">
            <a:extLst>
              <a:ext uri="{FF2B5EF4-FFF2-40B4-BE49-F238E27FC236}">
                <a16:creationId xmlns:a16="http://schemas.microsoft.com/office/drawing/2014/main" id="{80E0D699-C73D-4A46-BD3A-ABE1E1252D94}"/>
              </a:ext>
            </a:extLst>
          </p:cNvPr>
          <p:cNvSpPr>
            <a:spLocks noGrp="1"/>
          </p:cNvSpPr>
          <p:nvPr>
            <p:ph type="sldNum" sz="quarter" idx="29"/>
          </p:nvPr>
        </p:nvSpPr>
        <p:spPr bwMode="gray"/>
        <p:txBody>
          <a:bodyPr/>
          <a:lstStyle/>
          <a:p>
            <a:fld id="{02CEFE82-39F2-4F47-8A0C-D5AB3496FA5C}" type="slidenum">
              <a:rPr lang="en-US" smtClean="0"/>
              <a:pPr/>
              <a:t>‹#›</a:t>
            </a:fld>
            <a:endParaRPr lang="en-US" dirty="0"/>
          </a:p>
        </p:txBody>
      </p:sp>
      <p:sp>
        <p:nvSpPr>
          <p:cNvPr id="12" name="Titel 11">
            <a:extLst>
              <a:ext uri="{FF2B5EF4-FFF2-40B4-BE49-F238E27FC236}">
                <a16:creationId xmlns:a16="http://schemas.microsoft.com/office/drawing/2014/main" id="{F55F71B5-D2C1-4806-9F56-9906A658D4C2}"/>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409972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EXTBOXES">
    <p:spTree>
      <p:nvGrpSpPr>
        <p:cNvPr id="1" name=""/>
        <p:cNvGrpSpPr/>
        <p:nvPr/>
      </p:nvGrpSpPr>
      <p:grpSpPr>
        <a:xfrm>
          <a:off x="0" y="0"/>
          <a:ext cx="0" cy="0"/>
          <a:chOff x="0" y="0"/>
          <a:chExt cx="0" cy="0"/>
        </a:xfrm>
      </p:grpSpPr>
      <p:sp>
        <p:nvSpPr>
          <p:cNvPr id="10"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3" name="Text 1"/>
          <p:cNvSpPr>
            <a:spLocks noGrp="1"/>
          </p:cNvSpPr>
          <p:nvPr>
            <p:ph type="body" idx="1" hasCustomPrompt="1"/>
          </p:nvPr>
        </p:nvSpPr>
        <p:spPr bwMode="gray">
          <a:xfrm>
            <a:off x="405053" y="1512000"/>
            <a:ext cx="2003661" cy="360000"/>
          </a:xfrm>
          <a:solidFill>
            <a:schemeClr val="bg1">
              <a:lumMod val="65000"/>
            </a:schemeClr>
          </a:solidFill>
        </p:spPr>
        <p:txBody>
          <a:bodyPr lIns="252000" rIns="144000" anchor="ctr"/>
          <a:lstStyle>
            <a:lvl1pPr marL="0" indent="0">
              <a:lnSpc>
                <a:spcPct val="100000"/>
              </a:lnSpc>
              <a:buNone/>
              <a:defRPr sz="1500" b="0">
                <a:solidFill>
                  <a:schemeClr val="bg1"/>
                </a:solidFill>
                <a:latin typeface="+mj-lt"/>
              </a:defRPr>
            </a:lvl1pPr>
            <a:lvl2pPr marL="342935" indent="0">
              <a:buNone/>
              <a:defRPr sz="1500" b="1"/>
            </a:lvl2pPr>
            <a:lvl3pPr marL="685868" indent="0">
              <a:buNone/>
              <a:defRPr sz="1350" b="1"/>
            </a:lvl3pPr>
            <a:lvl4pPr marL="1028803" indent="0">
              <a:buNone/>
              <a:defRPr sz="1200" b="1"/>
            </a:lvl4pPr>
            <a:lvl5pPr marL="1371737" indent="0">
              <a:buNone/>
              <a:defRPr sz="1200" b="1"/>
            </a:lvl5pPr>
            <a:lvl6pPr marL="1714672" indent="0">
              <a:buNone/>
              <a:defRPr sz="1200" b="1"/>
            </a:lvl6pPr>
            <a:lvl7pPr marL="2057606" indent="0">
              <a:buNone/>
              <a:defRPr sz="1200" b="1"/>
            </a:lvl7pPr>
            <a:lvl8pPr marL="2400540" indent="0">
              <a:buNone/>
              <a:defRPr sz="1200" b="1"/>
            </a:lvl8pPr>
            <a:lvl9pPr marL="2743475" indent="0">
              <a:buNone/>
              <a:defRPr sz="1200" b="1"/>
            </a:lvl9pPr>
          </a:lstStyle>
          <a:p>
            <a:pPr lvl="0"/>
            <a:r>
              <a:rPr lang="en-US" dirty="0"/>
              <a:t>Click to edit text</a:t>
            </a:r>
          </a:p>
        </p:txBody>
      </p:sp>
      <p:sp>
        <p:nvSpPr>
          <p:cNvPr id="4" name="Content 1"/>
          <p:cNvSpPr>
            <a:spLocks noGrp="1"/>
          </p:cNvSpPr>
          <p:nvPr>
            <p:ph sz="half" idx="2"/>
          </p:nvPr>
        </p:nvSpPr>
        <p:spPr bwMode="gray">
          <a:xfrm>
            <a:off x="405053" y="1872000"/>
            <a:ext cx="2003661" cy="39384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2"/>
          <p:cNvSpPr>
            <a:spLocks noGrp="1"/>
          </p:cNvSpPr>
          <p:nvPr>
            <p:ph type="body" sz="quarter" idx="16" hasCustomPrompt="1"/>
          </p:nvPr>
        </p:nvSpPr>
        <p:spPr bwMode="gray">
          <a:xfrm>
            <a:off x="2514927" y="1512000"/>
            <a:ext cx="2003661" cy="360000"/>
          </a:xfrm>
          <a:solidFill>
            <a:schemeClr val="bg1">
              <a:lumMod val="65000"/>
            </a:schemeClr>
          </a:solidFill>
        </p:spPr>
        <p:txBody>
          <a:bodyPr lIns="252000" rIns="144000" anchor="ctr"/>
          <a:lstStyle>
            <a:lvl1pPr marL="0" indent="0">
              <a:lnSpc>
                <a:spcPct val="100000"/>
              </a:lnSpc>
              <a:buNone/>
              <a:defRPr sz="1500" b="0">
                <a:solidFill>
                  <a:schemeClr val="bg1"/>
                </a:solidFill>
                <a:latin typeface="+mj-lt"/>
              </a:defRPr>
            </a:lvl1pPr>
            <a:lvl2pPr marL="342935" indent="0">
              <a:buNone/>
              <a:defRPr sz="1500" b="1"/>
            </a:lvl2pPr>
            <a:lvl3pPr marL="685868" indent="0">
              <a:buNone/>
              <a:defRPr sz="1350" b="1"/>
            </a:lvl3pPr>
            <a:lvl4pPr marL="1028803" indent="0">
              <a:buNone/>
              <a:defRPr sz="1200" b="1"/>
            </a:lvl4pPr>
            <a:lvl5pPr marL="1371737" indent="0">
              <a:buNone/>
              <a:defRPr sz="1200" b="1"/>
            </a:lvl5pPr>
            <a:lvl6pPr marL="1714672" indent="0">
              <a:buNone/>
              <a:defRPr sz="1200" b="1"/>
            </a:lvl6pPr>
            <a:lvl7pPr marL="2057606" indent="0">
              <a:buNone/>
              <a:defRPr sz="1200" b="1"/>
            </a:lvl7pPr>
            <a:lvl8pPr marL="2400540" indent="0">
              <a:buNone/>
              <a:defRPr sz="1200" b="1"/>
            </a:lvl8pPr>
            <a:lvl9pPr marL="2743475" indent="0">
              <a:buNone/>
              <a:defRPr sz="1200" b="1"/>
            </a:lvl9pPr>
          </a:lstStyle>
          <a:p>
            <a:pPr lvl="0"/>
            <a:r>
              <a:rPr lang="en-US" dirty="0"/>
              <a:t>Click to edit text</a:t>
            </a:r>
          </a:p>
        </p:txBody>
      </p:sp>
      <p:sp>
        <p:nvSpPr>
          <p:cNvPr id="28" name="Content 2"/>
          <p:cNvSpPr>
            <a:spLocks noGrp="1"/>
          </p:cNvSpPr>
          <p:nvPr>
            <p:ph sz="quarter" idx="17"/>
          </p:nvPr>
        </p:nvSpPr>
        <p:spPr bwMode="gray">
          <a:xfrm>
            <a:off x="2514927" y="1872000"/>
            <a:ext cx="2003661" cy="39384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3"/>
          <p:cNvSpPr>
            <a:spLocks noGrp="1"/>
          </p:cNvSpPr>
          <p:nvPr>
            <p:ph type="body" sz="quarter" idx="14" hasCustomPrompt="1"/>
          </p:nvPr>
        </p:nvSpPr>
        <p:spPr bwMode="gray">
          <a:xfrm>
            <a:off x="4624802" y="1512000"/>
            <a:ext cx="2003661" cy="360000"/>
          </a:xfrm>
          <a:solidFill>
            <a:schemeClr val="bg1">
              <a:lumMod val="65000"/>
            </a:schemeClr>
          </a:solidFill>
        </p:spPr>
        <p:txBody>
          <a:bodyPr lIns="252000" rIns="144000" anchor="ctr"/>
          <a:lstStyle>
            <a:lvl1pPr marL="0" indent="0">
              <a:lnSpc>
                <a:spcPct val="100000"/>
              </a:lnSpc>
              <a:buNone/>
              <a:defRPr sz="1500" b="0">
                <a:solidFill>
                  <a:schemeClr val="bg1"/>
                </a:solidFill>
                <a:latin typeface="+mj-lt"/>
              </a:defRPr>
            </a:lvl1pPr>
            <a:lvl2pPr marL="342935" indent="0">
              <a:buNone/>
              <a:defRPr sz="1500" b="1"/>
            </a:lvl2pPr>
            <a:lvl3pPr marL="685868" indent="0">
              <a:buNone/>
              <a:defRPr sz="1350" b="1"/>
            </a:lvl3pPr>
            <a:lvl4pPr marL="1028803" indent="0">
              <a:buNone/>
              <a:defRPr sz="1200" b="1"/>
            </a:lvl4pPr>
            <a:lvl5pPr marL="1371737" indent="0">
              <a:buNone/>
              <a:defRPr sz="1200" b="1"/>
            </a:lvl5pPr>
            <a:lvl6pPr marL="1714672" indent="0">
              <a:buNone/>
              <a:defRPr sz="1200" b="1"/>
            </a:lvl6pPr>
            <a:lvl7pPr marL="2057606" indent="0">
              <a:buNone/>
              <a:defRPr sz="1200" b="1"/>
            </a:lvl7pPr>
            <a:lvl8pPr marL="2400540" indent="0">
              <a:buNone/>
              <a:defRPr sz="1200" b="1"/>
            </a:lvl8pPr>
            <a:lvl9pPr marL="2743475" indent="0">
              <a:buNone/>
              <a:defRPr sz="1200" b="1"/>
            </a:lvl9pPr>
          </a:lstStyle>
          <a:p>
            <a:pPr lvl="0"/>
            <a:r>
              <a:rPr lang="en-US" dirty="0"/>
              <a:t>Click to edit text</a:t>
            </a:r>
          </a:p>
        </p:txBody>
      </p:sp>
      <p:sp>
        <p:nvSpPr>
          <p:cNvPr id="26" name="Content 3"/>
          <p:cNvSpPr>
            <a:spLocks noGrp="1"/>
          </p:cNvSpPr>
          <p:nvPr>
            <p:ph sz="quarter" idx="15"/>
          </p:nvPr>
        </p:nvSpPr>
        <p:spPr bwMode="gray">
          <a:xfrm>
            <a:off x="4624802" y="1872000"/>
            <a:ext cx="2003661" cy="39384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4"/>
          <p:cNvSpPr>
            <a:spLocks noGrp="1"/>
          </p:cNvSpPr>
          <p:nvPr>
            <p:ph type="body" sz="quarter" idx="3" hasCustomPrompt="1"/>
          </p:nvPr>
        </p:nvSpPr>
        <p:spPr bwMode="gray">
          <a:xfrm>
            <a:off x="6734677" y="1512000"/>
            <a:ext cx="2003661" cy="360000"/>
          </a:xfrm>
          <a:solidFill>
            <a:schemeClr val="bg1">
              <a:lumMod val="65000"/>
            </a:schemeClr>
          </a:solidFill>
        </p:spPr>
        <p:txBody>
          <a:bodyPr lIns="252000" rIns="144000" anchor="ctr"/>
          <a:lstStyle>
            <a:lvl1pPr marL="0" indent="0">
              <a:lnSpc>
                <a:spcPct val="100000"/>
              </a:lnSpc>
              <a:buNone/>
              <a:defRPr sz="1500" b="0">
                <a:solidFill>
                  <a:schemeClr val="bg1"/>
                </a:solidFill>
                <a:latin typeface="+mj-lt"/>
              </a:defRPr>
            </a:lvl1pPr>
            <a:lvl2pPr marL="342935" indent="0">
              <a:buNone/>
              <a:defRPr sz="1500" b="1"/>
            </a:lvl2pPr>
            <a:lvl3pPr marL="685868" indent="0">
              <a:buNone/>
              <a:defRPr sz="1350" b="1"/>
            </a:lvl3pPr>
            <a:lvl4pPr marL="1028803" indent="0">
              <a:buNone/>
              <a:defRPr sz="1200" b="1"/>
            </a:lvl4pPr>
            <a:lvl5pPr marL="1371737" indent="0">
              <a:buNone/>
              <a:defRPr sz="1200" b="1"/>
            </a:lvl5pPr>
            <a:lvl6pPr marL="1714672" indent="0">
              <a:buNone/>
              <a:defRPr sz="1200" b="1"/>
            </a:lvl6pPr>
            <a:lvl7pPr marL="2057606" indent="0">
              <a:buNone/>
              <a:defRPr sz="1200" b="1"/>
            </a:lvl7pPr>
            <a:lvl8pPr marL="2400540" indent="0">
              <a:buNone/>
              <a:defRPr sz="1200" b="1"/>
            </a:lvl8pPr>
            <a:lvl9pPr marL="2743475" indent="0">
              <a:buNone/>
              <a:defRPr sz="1200" b="1"/>
            </a:lvl9pPr>
          </a:lstStyle>
          <a:p>
            <a:pPr lvl="0"/>
            <a:r>
              <a:rPr lang="en-US" dirty="0"/>
              <a:t>Click to edit text</a:t>
            </a:r>
          </a:p>
        </p:txBody>
      </p:sp>
      <p:sp>
        <p:nvSpPr>
          <p:cNvPr id="6" name="Content 4"/>
          <p:cNvSpPr>
            <a:spLocks noGrp="1"/>
          </p:cNvSpPr>
          <p:nvPr>
            <p:ph sz="quarter" idx="4"/>
          </p:nvPr>
        </p:nvSpPr>
        <p:spPr bwMode="gray">
          <a:xfrm>
            <a:off x="6734677" y="1872000"/>
            <a:ext cx="2003661" cy="39384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umsplatzhalter 10">
            <a:extLst>
              <a:ext uri="{FF2B5EF4-FFF2-40B4-BE49-F238E27FC236}">
                <a16:creationId xmlns:a16="http://schemas.microsoft.com/office/drawing/2014/main" id="{2C56C952-FEAA-451B-B6BA-2EA9F9EEFB39}"/>
              </a:ext>
            </a:extLst>
          </p:cNvPr>
          <p:cNvSpPr>
            <a:spLocks noGrp="1"/>
          </p:cNvSpPr>
          <p:nvPr>
            <p:ph type="dt" sz="half" idx="18"/>
          </p:nvPr>
        </p:nvSpPr>
        <p:spPr bwMode="gray"/>
        <p:txBody>
          <a:bodyPr/>
          <a:lstStyle/>
          <a:p>
            <a:fld id="{857C47FA-3FA2-417F-8B4A-F37D51F3C39F}" type="datetime1">
              <a:rPr lang="en-US" smtClean="0"/>
              <a:t>6/5/2025</a:t>
            </a:fld>
            <a:endParaRPr lang="en-US" dirty="0"/>
          </a:p>
        </p:txBody>
      </p:sp>
      <p:sp>
        <p:nvSpPr>
          <p:cNvPr id="12" name="Fußzeilenplatzhalter 11">
            <a:extLst>
              <a:ext uri="{FF2B5EF4-FFF2-40B4-BE49-F238E27FC236}">
                <a16:creationId xmlns:a16="http://schemas.microsoft.com/office/drawing/2014/main" id="{4037764C-FCBC-4080-B8D4-EBBC17B16E04}"/>
              </a:ext>
            </a:extLst>
          </p:cNvPr>
          <p:cNvSpPr>
            <a:spLocks noGrp="1"/>
          </p:cNvSpPr>
          <p:nvPr>
            <p:ph type="ftr" sz="quarter" idx="19"/>
          </p:nvPr>
        </p:nvSpPr>
        <p:spPr bwMode="gray"/>
        <p:txBody>
          <a:bodyPr/>
          <a:lstStyle/>
          <a:p>
            <a:r>
              <a:rPr lang="en-US" dirty="0"/>
              <a:t>Presentation Title</a:t>
            </a:r>
          </a:p>
        </p:txBody>
      </p:sp>
      <p:sp>
        <p:nvSpPr>
          <p:cNvPr id="13" name="Foliennummernplatzhalter 12">
            <a:extLst>
              <a:ext uri="{FF2B5EF4-FFF2-40B4-BE49-F238E27FC236}">
                <a16:creationId xmlns:a16="http://schemas.microsoft.com/office/drawing/2014/main" id="{26EDFA46-1E4F-44A5-8E4F-8B4715E4ED8F}"/>
              </a:ext>
            </a:extLst>
          </p:cNvPr>
          <p:cNvSpPr>
            <a:spLocks noGrp="1"/>
          </p:cNvSpPr>
          <p:nvPr>
            <p:ph type="sldNum" sz="quarter" idx="20"/>
          </p:nvPr>
        </p:nvSpPr>
        <p:spPr bwMode="gray"/>
        <p:txBody>
          <a:bodyPr/>
          <a:lstStyle/>
          <a:p>
            <a:fld id="{02CEFE82-39F2-4F47-8A0C-D5AB3496FA5C}" type="slidenum">
              <a:rPr lang="en-US" smtClean="0"/>
              <a:pPr/>
              <a:t>‹#›</a:t>
            </a:fld>
            <a:endParaRPr lang="en-US" dirty="0"/>
          </a:p>
        </p:txBody>
      </p:sp>
      <p:sp>
        <p:nvSpPr>
          <p:cNvPr id="14" name="Titel 13">
            <a:extLst>
              <a:ext uri="{FF2B5EF4-FFF2-40B4-BE49-F238E27FC236}">
                <a16:creationId xmlns:a16="http://schemas.microsoft.com/office/drawing/2014/main" id="{4574509C-D1DC-4517-B0BD-D4705960C0DA}"/>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35980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EXTBOXES">
    <p:spTree>
      <p:nvGrpSpPr>
        <p:cNvPr id="1" name=""/>
        <p:cNvGrpSpPr/>
        <p:nvPr/>
      </p:nvGrpSpPr>
      <p:grpSpPr>
        <a:xfrm>
          <a:off x="0" y="0"/>
          <a:ext cx="0" cy="0"/>
          <a:chOff x="0" y="0"/>
          <a:chExt cx="0" cy="0"/>
        </a:xfrm>
      </p:grpSpPr>
      <p:sp>
        <p:nvSpPr>
          <p:cNvPr id="10"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4" name="Content 1"/>
          <p:cNvSpPr>
            <a:spLocks noGrp="1"/>
          </p:cNvSpPr>
          <p:nvPr>
            <p:ph sz="half" idx="2"/>
          </p:nvPr>
        </p:nvSpPr>
        <p:spPr bwMode="gray">
          <a:xfrm>
            <a:off x="405053" y="1512000"/>
            <a:ext cx="4004621" cy="19332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2"/>
          <p:cNvSpPr>
            <a:spLocks noGrp="1"/>
          </p:cNvSpPr>
          <p:nvPr>
            <p:ph sz="quarter" idx="4"/>
          </p:nvPr>
        </p:nvSpPr>
        <p:spPr bwMode="gray">
          <a:xfrm>
            <a:off x="4733717" y="1512000"/>
            <a:ext cx="4004621" cy="19332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3"/>
          <p:cNvSpPr>
            <a:spLocks noGrp="1"/>
          </p:cNvSpPr>
          <p:nvPr>
            <p:ph sz="half" idx="15"/>
          </p:nvPr>
        </p:nvSpPr>
        <p:spPr bwMode="gray">
          <a:xfrm>
            <a:off x="405053" y="3877200"/>
            <a:ext cx="4004621" cy="19332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4"/>
          <p:cNvSpPr>
            <a:spLocks noGrp="1"/>
          </p:cNvSpPr>
          <p:nvPr>
            <p:ph sz="quarter" idx="17"/>
          </p:nvPr>
        </p:nvSpPr>
        <p:spPr bwMode="gray">
          <a:xfrm>
            <a:off x="4733717" y="3877200"/>
            <a:ext cx="4004621" cy="19332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umsplatzhalter 2">
            <a:extLst>
              <a:ext uri="{FF2B5EF4-FFF2-40B4-BE49-F238E27FC236}">
                <a16:creationId xmlns:a16="http://schemas.microsoft.com/office/drawing/2014/main" id="{B191A776-1307-4E33-9979-35F044D4E425}"/>
              </a:ext>
            </a:extLst>
          </p:cNvPr>
          <p:cNvSpPr>
            <a:spLocks noGrp="1"/>
          </p:cNvSpPr>
          <p:nvPr>
            <p:ph type="dt" sz="half" idx="18"/>
          </p:nvPr>
        </p:nvSpPr>
        <p:spPr bwMode="gray"/>
        <p:txBody>
          <a:bodyPr/>
          <a:lstStyle/>
          <a:p>
            <a:fld id="{857C47FA-3FA2-417F-8B4A-F37D51F3C39F}" type="datetime1">
              <a:rPr lang="en-US" smtClean="0"/>
              <a:t>6/5/2025</a:t>
            </a:fld>
            <a:endParaRPr lang="en-US" dirty="0"/>
          </a:p>
        </p:txBody>
      </p:sp>
      <p:sp>
        <p:nvSpPr>
          <p:cNvPr id="5" name="Fußzeilenplatzhalter 4">
            <a:extLst>
              <a:ext uri="{FF2B5EF4-FFF2-40B4-BE49-F238E27FC236}">
                <a16:creationId xmlns:a16="http://schemas.microsoft.com/office/drawing/2014/main" id="{60187440-82FE-458E-BABB-2D3D0A5269B7}"/>
              </a:ext>
            </a:extLst>
          </p:cNvPr>
          <p:cNvSpPr>
            <a:spLocks noGrp="1"/>
          </p:cNvSpPr>
          <p:nvPr>
            <p:ph type="ftr" sz="quarter" idx="19"/>
          </p:nvPr>
        </p:nvSpPr>
        <p:spPr bwMode="gray"/>
        <p:txBody>
          <a:bodyPr/>
          <a:lstStyle/>
          <a:p>
            <a:r>
              <a:rPr lang="en-US" dirty="0"/>
              <a:t>Presentation Title</a:t>
            </a:r>
          </a:p>
        </p:txBody>
      </p:sp>
      <p:sp>
        <p:nvSpPr>
          <p:cNvPr id="11" name="Foliennummernplatzhalter 10">
            <a:extLst>
              <a:ext uri="{FF2B5EF4-FFF2-40B4-BE49-F238E27FC236}">
                <a16:creationId xmlns:a16="http://schemas.microsoft.com/office/drawing/2014/main" id="{806BCEC6-49F0-4676-B97F-39E5B501CE03}"/>
              </a:ext>
            </a:extLst>
          </p:cNvPr>
          <p:cNvSpPr>
            <a:spLocks noGrp="1"/>
          </p:cNvSpPr>
          <p:nvPr>
            <p:ph type="sldNum" sz="quarter" idx="20"/>
          </p:nvPr>
        </p:nvSpPr>
        <p:spPr bwMode="gray"/>
        <p:txBody>
          <a:bodyPr/>
          <a:lstStyle/>
          <a:p>
            <a:fld id="{02CEFE82-39F2-4F47-8A0C-D5AB3496FA5C}" type="slidenum">
              <a:rPr lang="en-US" smtClean="0"/>
              <a:pPr/>
              <a:t>‹#›</a:t>
            </a:fld>
            <a:endParaRPr lang="en-US" dirty="0"/>
          </a:p>
        </p:txBody>
      </p:sp>
      <p:sp>
        <p:nvSpPr>
          <p:cNvPr id="13" name="Titel 12">
            <a:extLst>
              <a:ext uri="{FF2B5EF4-FFF2-40B4-BE49-F238E27FC236}">
                <a16:creationId xmlns:a16="http://schemas.microsoft.com/office/drawing/2014/main" id="{4992C1D5-8065-4B92-A037-4DB81610D4BC}"/>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109418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EXT &amp; IMAGE">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rgbClr val="7F7F7F"/>
                </a:solidFill>
              </a:defRPr>
            </a:lvl1pPr>
          </a:lstStyle>
          <a:p>
            <a:pPr lvl="0"/>
            <a:r>
              <a:rPr lang="en-US" dirty="0"/>
              <a:t>Enter your subtitle here</a:t>
            </a:r>
          </a:p>
        </p:txBody>
      </p:sp>
      <p:sp>
        <p:nvSpPr>
          <p:cNvPr id="11" name="Picture 1"/>
          <p:cNvSpPr>
            <a:spLocks noGrp="1" noChangeAspect="1"/>
          </p:cNvSpPr>
          <p:nvPr>
            <p:ph type="pic" sz="quarter" idx="15" hasCustomPrompt="1"/>
          </p:nvPr>
        </p:nvSpPr>
        <p:spPr bwMode="gray">
          <a:xfrm>
            <a:off x="405053" y="1512000"/>
            <a:ext cx="1998260" cy="1933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15" name="Content 1"/>
          <p:cNvSpPr>
            <a:spLocks noGrp="1"/>
          </p:cNvSpPr>
          <p:nvPr>
            <p:ph sz="half" idx="26" hasCustomPrompt="1"/>
          </p:nvPr>
        </p:nvSpPr>
        <p:spPr bwMode="gray">
          <a:xfrm>
            <a:off x="2403313" y="1512000"/>
            <a:ext cx="2006361" cy="19332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8" name="Picture 2"/>
          <p:cNvSpPr>
            <a:spLocks noGrp="1" noChangeAspect="1"/>
          </p:cNvSpPr>
          <p:nvPr>
            <p:ph type="pic" sz="quarter" idx="22" hasCustomPrompt="1"/>
          </p:nvPr>
        </p:nvSpPr>
        <p:spPr bwMode="gray">
          <a:xfrm>
            <a:off x="4733716" y="1512000"/>
            <a:ext cx="1998260" cy="1933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17" name="Content 2"/>
          <p:cNvSpPr>
            <a:spLocks noGrp="1"/>
          </p:cNvSpPr>
          <p:nvPr>
            <p:ph sz="half" idx="28" hasCustomPrompt="1"/>
          </p:nvPr>
        </p:nvSpPr>
        <p:spPr bwMode="gray">
          <a:xfrm>
            <a:off x="6731976" y="1512000"/>
            <a:ext cx="2006361" cy="19332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1" name="Picture 3"/>
          <p:cNvSpPr>
            <a:spLocks noGrp="1" noChangeAspect="1"/>
          </p:cNvSpPr>
          <p:nvPr>
            <p:ph type="pic" sz="quarter" idx="20" hasCustomPrompt="1"/>
          </p:nvPr>
        </p:nvSpPr>
        <p:spPr bwMode="gray">
          <a:xfrm>
            <a:off x="405053" y="3877200"/>
            <a:ext cx="1998260" cy="1933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16" name="Content 3"/>
          <p:cNvSpPr>
            <a:spLocks noGrp="1"/>
          </p:cNvSpPr>
          <p:nvPr>
            <p:ph sz="half" idx="27" hasCustomPrompt="1"/>
          </p:nvPr>
        </p:nvSpPr>
        <p:spPr bwMode="gray">
          <a:xfrm>
            <a:off x="2403313" y="3877200"/>
            <a:ext cx="2006361" cy="19332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0" name="Picture 4"/>
          <p:cNvSpPr>
            <a:spLocks noGrp="1" noChangeAspect="1"/>
          </p:cNvSpPr>
          <p:nvPr>
            <p:ph type="pic" sz="quarter" idx="24" hasCustomPrompt="1"/>
          </p:nvPr>
        </p:nvSpPr>
        <p:spPr bwMode="gray">
          <a:xfrm>
            <a:off x="4733716" y="3877200"/>
            <a:ext cx="1998260" cy="1933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18" name="Content 4"/>
          <p:cNvSpPr>
            <a:spLocks noGrp="1"/>
          </p:cNvSpPr>
          <p:nvPr>
            <p:ph sz="half" idx="29" hasCustomPrompt="1"/>
          </p:nvPr>
        </p:nvSpPr>
        <p:spPr bwMode="gray">
          <a:xfrm>
            <a:off x="6731976" y="3877200"/>
            <a:ext cx="2006361" cy="1933200"/>
          </a:xfrm>
          <a:solidFill>
            <a:schemeClr val="bg1">
              <a:lumMod val="95000"/>
            </a:schemeClr>
          </a:solidFill>
        </p:spPr>
        <p:txBody>
          <a:bodyPr lIns="252000" tIns="252000" rIns="252000" bIns="252000"/>
          <a:lstStyle>
            <a:lvl1pPr>
              <a:defRPr sz="1200"/>
            </a:lvl1pPr>
            <a:lvl2pPr>
              <a:defRPr sz="1050"/>
            </a:lvl2pPr>
            <a:lvl3pPr>
              <a:defRPr sz="900"/>
            </a:lvl3pPr>
            <a:lvl4pPr>
              <a:defRPr sz="825"/>
            </a:lvl4pPr>
            <a:lvl5pPr>
              <a:defRPr sz="825"/>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Date"/>
          <p:cNvSpPr>
            <a:spLocks noGrp="1"/>
          </p:cNvSpPr>
          <p:nvPr>
            <p:ph type="dt" sz="half" idx="10"/>
          </p:nvPr>
        </p:nvSpPr>
        <p:spPr bwMode="gray"/>
        <p:txBody>
          <a:bodyPr/>
          <a:lstStyle/>
          <a:p>
            <a:fld id="{AA2EF146-386F-4254-A0A4-072B1FB9ADEF}" type="datetime1">
              <a:rPr lang="en-US" smtClean="0"/>
              <a:t>6/5/2025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3" name="Titel 2">
            <a:extLst>
              <a:ext uri="{FF2B5EF4-FFF2-40B4-BE49-F238E27FC236}">
                <a16:creationId xmlns:a16="http://schemas.microsoft.com/office/drawing/2014/main" id="{BDD9B8B3-E5FD-4342-A9D6-34C644FE337E}"/>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426274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EXT &amp; IMAGE">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3" name="Content"/>
          <p:cNvSpPr>
            <a:spLocks noGrp="1"/>
          </p:cNvSpPr>
          <p:nvPr>
            <p:ph sz="half" idx="1"/>
          </p:nvPr>
        </p:nvSpPr>
        <p:spPr bwMode="gray">
          <a:xfrm>
            <a:off x="405053" y="1512000"/>
            <a:ext cx="4004621" cy="4298400"/>
          </a:xfrm>
        </p:spPr>
        <p:txBody>
          <a:bodyPr/>
          <a:lstStyle>
            <a:lvl1pPr>
              <a:defRPr sz="165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cNvSpPr>
            <a:spLocks noGrp="1" noChangeAspect="1"/>
          </p:cNvSpPr>
          <p:nvPr>
            <p:ph type="pic" sz="quarter" idx="14" hasCustomPrompt="1"/>
          </p:nvPr>
        </p:nvSpPr>
        <p:spPr bwMode="gray">
          <a:xfrm>
            <a:off x="4733716" y="1512000"/>
            <a:ext cx="4410284" cy="42984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5" name="Date"/>
          <p:cNvSpPr>
            <a:spLocks noGrp="1"/>
          </p:cNvSpPr>
          <p:nvPr>
            <p:ph type="dt" sz="half" idx="10"/>
          </p:nvPr>
        </p:nvSpPr>
        <p:spPr bwMode="gray"/>
        <p:txBody>
          <a:bodyPr/>
          <a:lstStyle/>
          <a:p>
            <a:fld id="{09B0E6C1-7FE1-4100-978E-C38ACACC18A2}" type="datetime1">
              <a:rPr lang="en-US" smtClean="0"/>
              <a:t>6/5/2025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4" name="Titel 3">
            <a:extLst>
              <a:ext uri="{FF2B5EF4-FFF2-40B4-BE49-F238E27FC236}">
                <a16:creationId xmlns:a16="http://schemas.microsoft.com/office/drawing/2014/main" id="{4842E9D8-9E32-4922-8BB5-8F2B30072341}"/>
              </a:ext>
            </a:extLst>
          </p:cNvPr>
          <p:cNvSpPr>
            <a:spLocks noGrp="1"/>
          </p:cNvSpPr>
          <p:nvPr>
            <p:ph type="title" hasCustomPrompt="1"/>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99694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EXT &amp; IMAGE">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2" y="972000"/>
            <a:ext cx="544931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3" name="Content"/>
          <p:cNvSpPr>
            <a:spLocks noGrp="1"/>
          </p:cNvSpPr>
          <p:nvPr>
            <p:ph sz="half" idx="1"/>
          </p:nvPr>
        </p:nvSpPr>
        <p:spPr bwMode="gray">
          <a:xfrm>
            <a:off x="405052" y="1512000"/>
            <a:ext cx="5449310" cy="4298400"/>
          </a:xfrm>
        </p:spPr>
        <p:txBody>
          <a:bodyPr/>
          <a:lstStyle>
            <a:lvl1pPr>
              <a:defRPr sz="165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cNvSpPr>
            <a:spLocks noGrp="1" noChangeAspect="1"/>
          </p:cNvSpPr>
          <p:nvPr>
            <p:ph type="pic" sz="quarter" idx="14" hasCustomPrompt="1"/>
          </p:nvPr>
        </p:nvSpPr>
        <p:spPr bwMode="gray">
          <a:xfrm>
            <a:off x="6175704" y="0"/>
            <a:ext cx="2968296" cy="6858000"/>
          </a:xfrm>
          <a:solidFill>
            <a:schemeClr val="bg1">
              <a:lumMod val="85000"/>
            </a:schemeClr>
          </a:solidFill>
        </p:spPr>
        <p:txBody>
          <a:bodyPr lIns="144000" tIns="144000" rIns="144000" bIns="144000"/>
          <a:lstStyle>
            <a:lvl1pPr marL="0" indent="0">
              <a:buNone/>
              <a:defRPr>
                <a:solidFill>
                  <a:schemeClr val="tx1"/>
                </a:solidFill>
              </a:defRPr>
            </a:lvl1pPr>
          </a:lstStyle>
          <a:p>
            <a:r>
              <a:rPr lang="en-US" dirty="0"/>
              <a:t>Picture</a:t>
            </a:r>
          </a:p>
        </p:txBody>
      </p:sp>
      <p:sp>
        <p:nvSpPr>
          <p:cNvPr id="5" name="Date"/>
          <p:cNvSpPr>
            <a:spLocks noGrp="1"/>
          </p:cNvSpPr>
          <p:nvPr>
            <p:ph type="dt" sz="half" idx="10"/>
          </p:nvPr>
        </p:nvSpPr>
        <p:spPr bwMode="gray"/>
        <p:txBody>
          <a:bodyPr/>
          <a:lstStyle/>
          <a:p>
            <a:fld id="{C6AF3734-1254-4559-A033-594D12165E1F}" type="datetime1">
              <a:rPr lang="en-US" smtClean="0"/>
              <a:t>6/5/2025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4" name="Titel 3">
            <a:extLst>
              <a:ext uri="{FF2B5EF4-FFF2-40B4-BE49-F238E27FC236}">
                <a16:creationId xmlns:a16="http://schemas.microsoft.com/office/drawing/2014/main" id="{2749D571-B6E6-4EAA-BD3E-7EFF41C985D0}"/>
              </a:ext>
            </a:extLst>
          </p:cNvPr>
          <p:cNvSpPr>
            <a:spLocks noGrp="1"/>
          </p:cNvSpPr>
          <p:nvPr>
            <p:ph type="title" hasCustomPrompt="1"/>
          </p:nvPr>
        </p:nvSpPr>
        <p:spPr bwMode="gray">
          <a:xfrm>
            <a:off x="405001" y="432000"/>
            <a:ext cx="5449361" cy="540000"/>
          </a:xfrm>
        </p:spPr>
        <p:txBody>
          <a:bodyPr/>
          <a:lstStyle/>
          <a:p>
            <a:r>
              <a:rPr lang="en-US" dirty="0"/>
              <a:t>Click to edit Master title style</a:t>
            </a:r>
          </a:p>
        </p:txBody>
      </p:sp>
    </p:spTree>
    <p:extLst>
      <p:ext uri="{BB962C8B-B14F-4D97-AF65-F5344CB8AC3E}">
        <p14:creationId xmlns:p14="http://schemas.microsoft.com/office/powerpoint/2010/main" val="135371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TEXT &amp; IMAGE">
    <p:spTree>
      <p:nvGrpSpPr>
        <p:cNvPr id="1" name=""/>
        <p:cNvGrpSpPr/>
        <p:nvPr/>
      </p:nvGrpSpPr>
      <p:grpSpPr>
        <a:xfrm>
          <a:off x="0" y="0"/>
          <a:ext cx="0" cy="0"/>
          <a:chOff x="0" y="0"/>
          <a:chExt cx="0" cy="0"/>
        </a:xfrm>
      </p:grpSpPr>
      <p:sp>
        <p:nvSpPr>
          <p:cNvPr id="43" name="Picture"/>
          <p:cNvSpPr>
            <a:spLocks noGrp="1" noChangeAspect="1"/>
          </p:cNvSpPr>
          <p:nvPr>
            <p:ph type="pic" sz="quarter" idx="14" hasCustomPrompt="1"/>
          </p:nvPr>
        </p:nvSpPr>
        <p:spPr bwMode="gray">
          <a:xfrm>
            <a:off x="0" y="0"/>
            <a:ext cx="5854362" cy="68580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3" name="Content"/>
          <p:cNvSpPr>
            <a:spLocks noGrp="1"/>
          </p:cNvSpPr>
          <p:nvPr>
            <p:ph sz="half" idx="1"/>
          </p:nvPr>
        </p:nvSpPr>
        <p:spPr bwMode="gray">
          <a:xfrm>
            <a:off x="6175704" y="1512000"/>
            <a:ext cx="2562634" cy="4298400"/>
          </a:xfrm>
        </p:spPr>
        <p:txBody>
          <a:bodyPr/>
          <a:lstStyle>
            <a:lvl1pPr>
              <a:defRPr sz="165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cNvSpPr>
            <a:spLocks noGrp="1"/>
          </p:cNvSpPr>
          <p:nvPr>
            <p:ph type="dt" sz="half" idx="10"/>
          </p:nvPr>
        </p:nvSpPr>
        <p:spPr bwMode="gray"/>
        <p:txBody>
          <a:bodyPr/>
          <a:lstStyle/>
          <a:p>
            <a:fld id="{75C0ED08-559D-46C3-9164-3AA4F29F64C6}" type="datetime1">
              <a:rPr lang="en-US" smtClean="0"/>
              <a:t>6/5/2025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4" name="Titel 3">
            <a:extLst>
              <a:ext uri="{FF2B5EF4-FFF2-40B4-BE49-F238E27FC236}">
                <a16:creationId xmlns:a16="http://schemas.microsoft.com/office/drawing/2014/main" id="{049295BB-08BA-4463-A450-4B90E253ED2C}"/>
              </a:ext>
            </a:extLst>
          </p:cNvPr>
          <p:cNvSpPr>
            <a:spLocks noGrp="1"/>
          </p:cNvSpPr>
          <p:nvPr>
            <p:ph type="title" hasCustomPrompt="1"/>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209443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TEXT &amp; IMAGE">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11" name="Picture 1"/>
          <p:cNvSpPr>
            <a:spLocks noGrp="1" noChangeAspect="1"/>
          </p:cNvSpPr>
          <p:nvPr>
            <p:ph type="pic" sz="quarter" idx="15" hasCustomPrompt="1"/>
          </p:nvPr>
        </p:nvSpPr>
        <p:spPr bwMode="gray">
          <a:xfrm>
            <a:off x="405053" y="1512000"/>
            <a:ext cx="2562634" cy="1933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3" name="Content 1"/>
          <p:cNvSpPr>
            <a:spLocks noGrp="1"/>
          </p:cNvSpPr>
          <p:nvPr>
            <p:ph sz="half" idx="1"/>
          </p:nvPr>
        </p:nvSpPr>
        <p:spPr bwMode="gray">
          <a:xfrm>
            <a:off x="405053" y="3877050"/>
            <a:ext cx="2562634" cy="1933200"/>
          </a:xfrm>
        </p:spPr>
        <p:txBody>
          <a:bodyPr/>
          <a:lstStyle>
            <a:lvl1pPr>
              <a:defRPr sz="120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2"/>
          <p:cNvSpPr>
            <a:spLocks noGrp="1" noChangeAspect="1"/>
          </p:cNvSpPr>
          <p:nvPr>
            <p:ph type="pic" sz="quarter" idx="16" hasCustomPrompt="1"/>
          </p:nvPr>
        </p:nvSpPr>
        <p:spPr bwMode="gray">
          <a:xfrm>
            <a:off x="3290379" y="1512000"/>
            <a:ext cx="2562634" cy="1933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37" name="Content 2"/>
          <p:cNvSpPr>
            <a:spLocks noGrp="1"/>
          </p:cNvSpPr>
          <p:nvPr>
            <p:ph sz="half" idx="14"/>
          </p:nvPr>
        </p:nvSpPr>
        <p:spPr bwMode="gray">
          <a:xfrm>
            <a:off x="3290379" y="3877050"/>
            <a:ext cx="2562634" cy="1933200"/>
          </a:xfrm>
        </p:spPr>
        <p:txBody>
          <a:bodyPr/>
          <a:lstStyle>
            <a:lvl1pPr>
              <a:defRPr sz="120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3"/>
          <p:cNvSpPr>
            <a:spLocks noGrp="1" noChangeAspect="1"/>
          </p:cNvSpPr>
          <p:nvPr>
            <p:ph type="pic" sz="quarter" idx="17" hasCustomPrompt="1"/>
          </p:nvPr>
        </p:nvSpPr>
        <p:spPr bwMode="gray">
          <a:xfrm>
            <a:off x="6175704" y="1512000"/>
            <a:ext cx="2562634" cy="1933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4" name="Content 3"/>
          <p:cNvSpPr>
            <a:spLocks noGrp="1"/>
          </p:cNvSpPr>
          <p:nvPr>
            <p:ph sz="half" idx="2"/>
          </p:nvPr>
        </p:nvSpPr>
        <p:spPr bwMode="gray">
          <a:xfrm>
            <a:off x="6175704" y="3877050"/>
            <a:ext cx="2562634" cy="1933200"/>
          </a:xfrm>
        </p:spPr>
        <p:txBody>
          <a:bodyPr/>
          <a:lstStyle>
            <a:lvl1pPr>
              <a:defRPr sz="120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cNvSpPr>
            <a:spLocks noGrp="1"/>
          </p:cNvSpPr>
          <p:nvPr>
            <p:ph type="dt" sz="half" idx="10"/>
          </p:nvPr>
        </p:nvSpPr>
        <p:spPr bwMode="gray"/>
        <p:txBody>
          <a:bodyPr/>
          <a:lstStyle/>
          <a:p>
            <a:fld id="{3EEBE0CE-D9BC-4CF7-8089-A202019C935E}" type="datetime1">
              <a:rPr lang="en-US" smtClean="0"/>
              <a:t>6/5/2025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9" name="Titel 8">
            <a:extLst>
              <a:ext uri="{FF2B5EF4-FFF2-40B4-BE49-F238E27FC236}">
                <a16:creationId xmlns:a16="http://schemas.microsoft.com/office/drawing/2014/main" id="{BB2BD671-B309-406C-A152-75CCA2947524}"/>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225198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TEXT &amp; IMAGE">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11" name="Picture 1"/>
          <p:cNvSpPr>
            <a:spLocks noGrp="1" noChangeAspect="1"/>
          </p:cNvSpPr>
          <p:nvPr>
            <p:ph type="pic" sz="quarter" idx="15" hasCustomPrompt="1"/>
          </p:nvPr>
        </p:nvSpPr>
        <p:spPr bwMode="gray">
          <a:xfrm>
            <a:off x="405053" y="1512000"/>
            <a:ext cx="2003661" cy="2077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45" name="Content 1"/>
          <p:cNvSpPr>
            <a:spLocks noGrp="1"/>
          </p:cNvSpPr>
          <p:nvPr>
            <p:ph sz="half" idx="19"/>
          </p:nvPr>
        </p:nvSpPr>
        <p:spPr bwMode="gray">
          <a:xfrm>
            <a:off x="405053" y="3733050"/>
            <a:ext cx="2003661" cy="2077200"/>
          </a:xfrm>
        </p:spPr>
        <p:txBody>
          <a:bodyPr/>
          <a:lstStyle>
            <a:lvl1pPr>
              <a:defRPr sz="1200"/>
            </a:lvl1pPr>
            <a:lvl2pPr>
              <a:defRPr sz="1050"/>
            </a:lvl2pPr>
            <a:lvl3pPr>
              <a:defRPr sz="900"/>
            </a:lvl3pPr>
            <a:lvl4pPr>
              <a:defRPr sz="825"/>
            </a:lvl4pPr>
            <a:lvl5pPr>
              <a:defRPr sz="825"/>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Picture 2"/>
          <p:cNvSpPr>
            <a:spLocks noGrp="1" noChangeAspect="1"/>
          </p:cNvSpPr>
          <p:nvPr>
            <p:ph type="pic" sz="quarter" idx="20" hasCustomPrompt="1"/>
          </p:nvPr>
        </p:nvSpPr>
        <p:spPr bwMode="gray">
          <a:xfrm>
            <a:off x="2514927" y="1512000"/>
            <a:ext cx="2003661" cy="2077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52" name="Content 2"/>
          <p:cNvSpPr>
            <a:spLocks noGrp="1"/>
          </p:cNvSpPr>
          <p:nvPr>
            <p:ph sz="half" idx="21"/>
          </p:nvPr>
        </p:nvSpPr>
        <p:spPr bwMode="gray">
          <a:xfrm>
            <a:off x="2514927" y="3733050"/>
            <a:ext cx="2003661" cy="2077200"/>
          </a:xfrm>
        </p:spPr>
        <p:txBody>
          <a:bodyPr/>
          <a:lstStyle>
            <a:lvl1pPr>
              <a:defRPr sz="1200"/>
            </a:lvl1pPr>
            <a:lvl2pPr>
              <a:defRPr sz="1050"/>
            </a:lvl2pPr>
            <a:lvl3pPr>
              <a:defRPr sz="900"/>
            </a:lvl3pPr>
            <a:lvl4pPr>
              <a:defRPr sz="825"/>
            </a:lvl4pPr>
            <a:lvl5pPr>
              <a:defRPr sz="825"/>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8" name="Picture 3"/>
          <p:cNvSpPr>
            <a:spLocks noGrp="1" noChangeAspect="1"/>
          </p:cNvSpPr>
          <p:nvPr>
            <p:ph type="pic" sz="quarter" idx="22" hasCustomPrompt="1"/>
          </p:nvPr>
        </p:nvSpPr>
        <p:spPr bwMode="gray">
          <a:xfrm>
            <a:off x="4624802" y="1512000"/>
            <a:ext cx="2003661" cy="2077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59" name="Content 3"/>
          <p:cNvSpPr>
            <a:spLocks noGrp="1"/>
          </p:cNvSpPr>
          <p:nvPr>
            <p:ph sz="half" idx="23"/>
          </p:nvPr>
        </p:nvSpPr>
        <p:spPr bwMode="gray">
          <a:xfrm>
            <a:off x="4624802" y="3733050"/>
            <a:ext cx="2003661" cy="2077200"/>
          </a:xfrm>
        </p:spPr>
        <p:txBody>
          <a:bodyPr/>
          <a:lstStyle>
            <a:lvl1pPr>
              <a:defRPr sz="1200"/>
            </a:lvl1pPr>
            <a:lvl2pPr>
              <a:defRPr sz="1050"/>
            </a:lvl2pPr>
            <a:lvl3pPr>
              <a:defRPr sz="900"/>
            </a:lvl3pPr>
            <a:lvl4pPr>
              <a:defRPr sz="825"/>
            </a:lvl4pPr>
            <a:lvl5pPr>
              <a:defRPr sz="825"/>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Picture 4"/>
          <p:cNvSpPr>
            <a:spLocks noGrp="1" noChangeAspect="1"/>
          </p:cNvSpPr>
          <p:nvPr>
            <p:ph type="pic" sz="quarter" idx="24" hasCustomPrompt="1"/>
          </p:nvPr>
        </p:nvSpPr>
        <p:spPr bwMode="gray">
          <a:xfrm>
            <a:off x="6734677" y="1512000"/>
            <a:ext cx="2003661" cy="20772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61" name="Content 4"/>
          <p:cNvSpPr>
            <a:spLocks noGrp="1"/>
          </p:cNvSpPr>
          <p:nvPr>
            <p:ph sz="half" idx="25"/>
          </p:nvPr>
        </p:nvSpPr>
        <p:spPr bwMode="gray">
          <a:xfrm>
            <a:off x="6734677" y="3733050"/>
            <a:ext cx="2003661" cy="2077200"/>
          </a:xfrm>
        </p:spPr>
        <p:txBody>
          <a:bodyPr/>
          <a:lstStyle>
            <a:lvl1pPr>
              <a:defRPr sz="1200"/>
            </a:lvl1pPr>
            <a:lvl2pPr>
              <a:defRPr sz="1050"/>
            </a:lvl2pPr>
            <a:lvl3pPr>
              <a:defRPr sz="900"/>
            </a:lvl3pPr>
            <a:lvl4pPr>
              <a:defRPr sz="825"/>
            </a:lvl4pPr>
            <a:lvl5pPr>
              <a:defRPr sz="825"/>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cNvSpPr>
            <a:spLocks noGrp="1"/>
          </p:cNvSpPr>
          <p:nvPr>
            <p:ph type="dt" sz="half" idx="10"/>
          </p:nvPr>
        </p:nvSpPr>
        <p:spPr bwMode="gray"/>
        <p:txBody>
          <a:bodyPr/>
          <a:lstStyle/>
          <a:p>
            <a:fld id="{7131C71E-2BAE-4E2E-8741-8B5A49B89040}" type="datetime1">
              <a:rPr lang="en-US" smtClean="0"/>
              <a:t>6/5/2025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3" name="Titel 2">
            <a:extLst>
              <a:ext uri="{FF2B5EF4-FFF2-40B4-BE49-F238E27FC236}">
                <a16:creationId xmlns:a16="http://schemas.microsoft.com/office/drawing/2014/main" id="{F0FBBFCB-869C-44AC-8669-EDE005EAE2F3}"/>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157182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05.06.2025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IRCLES">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11" name="Picture 1"/>
          <p:cNvSpPr>
            <a:spLocks noGrp="1" noChangeAspect="1"/>
          </p:cNvSpPr>
          <p:nvPr>
            <p:ph type="pic" sz="quarter" idx="15" hasCustomPrompt="1"/>
          </p:nvPr>
        </p:nvSpPr>
        <p:spPr bwMode="gray">
          <a:xfrm>
            <a:off x="405052" y="1512000"/>
            <a:ext cx="1001831" cy="1335600"/>
          </a:xfrm>
          <a:prstGeom prst="ellipse">
            <a:avLst/>
          </a:prstGeom>
          <a:solidFill>
            <a:schemeClr val="bg1">
              <a:lumMod val="85000"/>
            </a:schemeClr>
          </a:solidFill>
        </p:spPr>
        <p:txBody>
          <a:bodyPr anchor="ctr"/>
          <a:lstStyle>
            <a:lvl1pPr marL="0" indent="0" algn="ctr">
              <a:buNone/>
              <a:defRPr sz="1050"/>
            </a:lvl1pPr>
          </a:lstStyle>
          <a:p>
            <a:r>
              <a:rPr lang="en-US" dirty="0"/>
              <a:t>Picture</a:t>
            </a:r>
          </a:p>
        </p:txBody>
      </p:sp>
      <p:sp>
        <p:nvSpPr>
          <p:cNvPr id="19" name="Text 1"/>
          <p:cNvSpPr>
            <a:spLocks noGrp="1"/>
          </p:cNvSpPr>
          <p:nvPr>
            <p:ph type="body" sz="quarter" idx="45" hasCustomPrompt="1"/>
          </p:nvPr>
        </p:nvSpPr>
        <p:spPr bwMode="gray">
          <a:xfrm>
            <a:off x="1676918" y="1512000"/>
            <a:ext cx="2732756" cy="1335600"/>
          </a:xfrm>
        </p:spPr>
        <p:txBody>
          <a:bodyPr anchor="ctr"/>
          <a:lstStyle/>
          <a:p>
            <a:pPr lvl="0"/>
            <a:r>
              <a:rPr lang="en-US" noProof="0" dirty="0"/>
              <a:t>Click to edit Master text styles</a:t>
            </a:r>
          </a:p>
        </p:txBody>
      </p:sp>
      <p:sp>
        <p:nvSpPr>
          <p:cNvPr id="38" name="Picture 2"/>
          <p:cNvSpPr>
            <a:spLocks noGrp="1" noChangeAspect="1"/>
          </p:cNvSpPr>
          <p:nvPr>
            <p:ph type="pic" sz="quarter" idx="37" hasCustomPrompt="1"/>
          </p:nvPr>
        </p:nvSpPr>
        <p:spPr bwMode="gray">
          <a:xfrm>
            <a:off x="4734326" y="1512000"/>
            <a:ext cx="1001831" cy="1335600"/>
          </a:xfrm>
          <a:prstGeom prst="ellipse">
            <a:avLst/>
          </a:prstGeom>
          <a:solidFill>
            <a:schemeClr val="bg1">
              <a:lumMod val="85000"/>
            </a:schemeClr>
          </a:solidFill>
        </p:spPr>
        <p:txBody>
          <a:bodyPr anchor="ctr"/>
          <a:lstStyle>
            <a:lvl1pPr marL="0" indent="0" algn="ctr">
              <a:buNone/>
              <a:defRPr sz="1050"/>
            </a:lvl1pPr>
          </a:lstStyle>
          <a:p>
            <a:r>
              <a:rPr lang="en-US" dirty="0"/>
              <a:t>Picture</a:t>
            </a:r>
          </a:p>
        </p:txBody>
      </p:sp>
      <p:sp>
        <p:nvSpPr>
          <p:cNvPr id="20" name="Text 2"/>
          <p:cNvSpPr>
            <a:spLocks noGrp="1"/>
          </p:cNvSpPr>
          <p:nvPr>
            <p:ph type="body" sz="quarter" idx="46" hasCustomPrompt="1"/>
          </p:nvPr>
        </p:nvSpPr>
        <p:spPr bwMode="gray">
          <a:xfrm>
            <a:off x="6005581" y="1512000"/>
            <a:ext cx="2732756" cy="1335600"/>
          </a:xfrm>
        </p:spPr>
        <p:txBody>
          <a:bodyPr anchor="ctr"/>
          <a:lstStyle/>
          <a:p>
            <a:pPr lvl="0"/>
            <a:r>
              <a:rPr lang="en-US" noProof="0" dirty="0"/>
              <a:t>Click to edit Master text styles</a:t>
            </a:r>
          </a:p>
        </p:txBody>
      </p:sp>
      <p:sp>
        <p:nvSpPr>
          <p:cNvPr id="45" name="Picture 3"/>
          <p:cNvSpPr>
            <a:spLocks noGrp="1" noChangeAspect="1"/>
          </p:cNvSpPr>
          <p:nvPr>
            <p:ph type="pic" sz="quarter" idx="41" hasCustomPrompt="1"/>
          </p:nvPr>
        </p:nvSpPr>
        <p:spPr bwMode="gray">
          <a:xfrm>
            <a:off x="405052" y="2993325"/>
            <a:ext cx="1001831" cy="1335600"/>
          </a:xfrm>
          <a:prstGeom prst="ellipse">
            <a:avLst/>
          </a:prstGeom>
          <a:solidFill>
            <a:schemeClr val="bg1">
              <a:lumMod val="85000"/>
            </a:schemeClr>
          </a:solidFill>
        </p:spPr>
        <p:txBody>
          <a:bodyPr anchor="ctr"/>
          <a:lstStyle>
            <a:lvl1pPr marL="0" indent="0" algn="ctr">
              <a:buNone/>
              <a:defRPr sz="1050"/>
            </a:lvl1pPr>
          </a:lstStyle>
          <a:p>
            <a:r>
              <a:rPr lang="en-US" dirty="0"/>
              <a:t>Picture</a:t>
            </a:r>
          </a:p>
        </p:txBody>
      </p:sp>
      <p:sp>
        <p:nvSpPr>
          <p:cNvPr id="21" name="Text 3"/>
          <p:cNvSpPr>
            <a:spLocks noGrp="1"/>
          </p:cNvSpPr>
          <p:nvPr>
            <p:ph type="body" sz="quarter" idx="47" hasCustomPrompt="1"/>
          </p:nvPr>
        </p:nvSpPr>
        <p:spPr bwMode="gray">
          <a:xfrm>
            <a:off x="1676918" y="2993325"/>
            <a:ext cx="2732756" cy="1335600"/>
          </a:xfrm>
        </p:spPr>
        <p:txBody>
          <a:bodyPr anchor="ctr"/>
          <a:lstStyle/>
          <a:p>
            <a:pPr lvl="0"/>
            <a:r>
              <a:rPr lang="en-US" noProof="0" dirty="0"/>
              <a:t>Click to edit Master text styles</a:t>
            </a:r>
          </a:p>
        </p:txBody>
      </p:sp>
      <p:sp>
        <p:nvSpPr>
          <p:cNvPr id="47" name="Picture 4"/>
          <p:cNvSpPr>
            <a:spLocks noGrp="1" noChangeAspect="1"/>
          </p:cNvSpPr>
          <p:nvPr>
            <p:ph type="pic" sz="quarter" idx="43" hasCustomPrompt="1"/>
          </p:nvPr>
        </p:nvSpPr>
        <p:spPr bwMode="gray">
          <a:xfrm>
            <a:off x="4734326" y="2993325"/>
            <a:ext cx="1001831" cy="1335600"/>
          </a:xfrm>
          <a:prstGeom prst="ellipse">
            <a:avLst/>
          </a:prstGeom>
          <a:solidFill>
            <a:schemeClr val="bg1">
              <a:lumMod val="85000"/>
            </a:schemeClr>
          </a:solidFill>
        </p:spPr>
        <p:txBody>
          <a:bodyPr anchor="ctr"/>
          <a:lstStyle>
            <a:lvl1pPr marL="0" indent="0" algn="ctr">
              <a:buNone/>
              <a:defRPr sz="1050"/>
            </a:lvl1pPr>
          </a:lstStyle>
          <a:p>
            <a:r>
              <a:rPr lang="en-US" dirty="0"/>
              <a:t>Picture</a:t>
            </a:r>
          </a:p>
        </p:txBody>
      </p:sp>
      <p:sp>
        <p:nvSpPr>
          <p:cNvPr id="22" name="Text 4"/>
          <p:cNvSpPr>
            <a:spLocks noGrp="1"/>
          </p:cNvSpPr>
          <p:nvPr>
            <p:ph type="body" sz="quarter" idx="48" hasCustomPrompt="1"/>
          </p:nvPr>
        </p:nvSpPr>
        <p:spPr bwMode="gray">
          <a:xfrm>
            <a:off x="6005581" y="2993325"/>
            <a:ext cx="2732756" cy="1335600"/>
          </a:xfrm>
        </p:spPr>
        <p:txBody>
          <a:bodyPr anchor="ctr"/>
          <a:lstStyle/>
          <a:p>
            <a:pPr lvl="0"/>
            <a:r>
              <a:rPr lang="en-US" noProof="0" dirty="0"/>
              <a:t>Click to edit Master text styles</a:t>
            </a:r>
          </a:p>
        </p:txBody>
      </p:sp>
      <p:sp>
        <p:nvSpPr>
          <p:cNvPr id="16" name="Picture 5"/>
          <p:cNvSpPr>
            <a:spLocks noGrp="1" noChangeAspect="1"/>
          </p:cNvSpPr>
          <p:nvPr>
            <p:ph type="pic" sz="quarter" idx="26" hasCustomPrompt="1"/>
          </p:nvPr>
        </p:nvSpPr>
        <p:spPr bwMode="gray">
          <a:xfrm>
            <a:off x="405052" y="4474650"/>
            <a:ext cx="1001831" cy="1335600"/>
          </a:xfrm>
          <a:prstGeom prst="ellipse">
            <a:avLst/>
          </a:prstGeom>
          <a:solidFill>
            <a:schemeClr val="bg1">
              <a:lumMod val="85000"/>
            </a:schemeClr>
          </a:solidFill>
        </p:spPr>
        <p:txBody>
          <a:bodyPr anchor="ctr"/>
          <a:lstStyle>
            <a:lvl1pPr marL="0" indent="0" algn="ctr">
              <a:buNone/>
              <a:defRPr sz="1050"/>
            </a:lvl1pPr>
          </a:lstStyle>
          <a:p>
            <a:r>
              <a:rPr lang="en-US" dirty="0"/>
              <a:t>Picture</a:t>
            </a:r>
          </a:p>
        </p:txBody>
      </p:sp>
      <p:sp>
        <p:nvSpPr>
          <p:cNvPr id="23" name="Text 5"/>
          <p:cNvSpPr>
            <a:spLocks noGrp="1"/>
          </p:cNvSpPr>
          <p:nvPr>
            <p:ph type="body" sz="quarter" idx="49" hasCustomPrompt="1"/>
          </p:nvPr>
        </p:nvSpPr>
        <p:spPr bwMode="gray">
          <a:xfrm>
            <a:off x="1676918" y="4474650"/>
            <a:ext cx="2732756" cy="1335600"/>
          </a:xfrm>
        </p:spPr>
        <p:txBody>
          <a:bodyPr anchor="ctr"/>
          <a:lstStyle/>
          <a:p>
            <a:pPr lvl="0"/>
            <a:r>
              <a:rPr lang="en-US" noProof="0" dirty="0"/>
              <a:t>Click to edit Master text styles</a:t>
            </a:r>
          </a:p>
        </p:txBody>
      </p:sp>
      <p:sp>
        <p:nvSpPr>
          <p:cNvPr id="41" name="Picture 6"/>
          <p:cNvSpPr>
            <a:spLocks noGrp="1" noChangeAspect="1"/>
          </p:cNvSpPr>
          <p:nvPr>
            <p:ph type="pic" sz="quarter" idx="39" hasCustomPrompt="1"/>
          </p:nvPr>
        </p:nvSpPr>
        <p:spPr bwMode="gray">
          <a:xfrm>
            <a:off x="4734326" y="4474650"/>
            <a:ext cx="1001831" cy="1335600"/>
          </a:xfrm>
          <a:prstGeom prst="ellipse">
            <a:avLst/>
          </a:prstGeom>
          <a:solidFill>
            <a:schemeClr val="bg1">
              <a:lumMod val="85000"/>
            </a:schemeClr>
          </a:solidFill>
        </p:spPr>
        <p:txBody>
          <a:bodyPr anchor="ctr"/>
          <a:lstStyle>
            <a:lvl1pPr marL="0" indent="0" algn="ctr">
              <a:buNone/>
              <a:defRPr sz="1050"/>
            </a:lvl1pPr>
          </a:lstStyle>
          <a:p>
            <a:r>
              <a:rPr lang="en-US" dirty="0"/>
              <a:t>Picture</a:t>
            </a:r>
          </a:p>
        </p:txBody>
      </p:sp>
      <p:sp>
        <p:nvSpPr>
          <p:cNvPr id="24" name="Text 6"/>
          <p:cNvSpPr>
            <a:spLocks noGrp="1"/>
          </p:cNvSpPr>
          <p:nvPr>
            <p:ph type="body" sz="quarter" idx="50" hasCustomPrompt="1"/>
          </p:nvPr>
        </p:nvSpPr>
        <p:spPr bwMode="gray">
          <a:xfrm>
            <a:off x="6005581" y="4474650"/>
            <a:ext cx="2732756" cy="1335600"/>
          </a:xfrm>
        </p:spPr>
        <p:txBody>
          <a:bodyPr anchor="ctr"/>
          <a:lstStyle/>
          <a:p>
            <a:pPr lvl="0"/>
            <a:r>
              <a:rPr lang="en-US" noProof="0" dirty="0"/>
              <a:t>Click to edit Master text styles</a:t>
            </a:r>
          </a:p>
        </p:txBody>
      </p:sp>
      <p:sp>
        <p:nvSpPr>
          <p:cNvPr id="5" name="Date"/>
          <p:cNvSpPr>
            <a:spLocks noGrp="1"/>
          </p:cNvSpPr>
          <p:nvPr>
            <p:ph type="dt" sz="half" idx="10"/>
          </p:nvPr>
        </p:nvSpPr>
        <p:spPr bwMode="gray"/>
        <p:txBody>
          <a:bodyPr/>
          <a:lstStyle/>
          <a:p>
            <a:fld id="{F000F741-4672-486A-B491-75759CB52EE7}" type="datetime1">
              <a:rPr lang="en-US" smtClean="0"/>
              <a:t>6/5/2025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3" name="Titel 2">
            <a:extLst>
              <a:ext uri="{FF2B5EF4-FFF2-40B4-BE49-F238E27FC236}">
                <a16:creationId xmlns:a16="http://schemas.microsoft.com/office/drawing/2014/main" id="{0FC3A8E7-D7BA-40CA-964F-BAC64D9C8268}"/>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110293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IRCLES">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11" name="Picture 1"/>
          <p:cNvSpPr>
            <a:spLocks noGrp="1" noChangeAspect="1"/>
          </p:cNvSpPr>
          <p:nvPr>
            <p:ph type="pic" sz="quarter" idx="15" hasCustomPrompt="1"/>
          </p:nvPr>
        </p:nvSpPr>
        <p:spPr bwMode="gray">
          <a:xfrm>
            <a:off x="754749" y="1872000"/>
            <a:ext cx="1863242" cy="2484000"/>
          </a:xfrm>
          <a:prstGeom prst="ellipse">
            <a:avLst/>
          </a:prstGeom>
          <a:solidFill>
            <a:schemeClr val="bg1">
              <a:lumMod val="85000"/>
            </a:schemeClr>
          </a:solidFill>
        </p:spPr>
        <p:txBody>
          <a:bodyPr anchor="ctr"/>
          <a:lstStyle>
            <a:lvl1pPr marL="0" indent="0" algn="ctr">
              <a:buNone/>
              <a:defRPr/>
            </a:lvl1pPr>
          </a:lstStyle>
          <a:p>
            <a:r>
              <a:rPr lang="en-US" dirty="0"/>
              <a:t>Picture</a:t>
            </a:r>
          </a:p>
        </p:txBody>
      </p:sp>
      <p:sp>
        <p:nvSpPr>
          <p:cNvPr id="22" name="Text 1"/>
          <p:cNvSpPr>
            <a:spLocks noGrp="1"/>
          </p:cNvSpPr>
          <p:nvPr>
            <p:ph type="body" sz="quarter" idx="41" hasCustomPrompt="1"/>
          </p:nvPr>
        </p:nvSpPr>
        <p:spPr bwMode="gray">
          <a:xfrm>
            <a:off x="405053" y="4730400"/>
            <a:ext cx="2562634" cy="1080000"/>
          </a:xfrm>
        </p:spPr>
        <p:txBody>
          <a:bodyPr/>
          <a:lstStyle>
            <a:lvl1pPr marL="0" indent="0" algn="ctr">
              <a:buFontTx/>
              <a:buNone/>
              <a:defRPr/>
            </a:lvl1pPr>
          </a:lstStyle>
          <a:p>
            <a:pPr lvl="0"/>
            <a:r>
              <a:rPr lang="en-US" noProof="0" dirty="0"/>
              <a:t>Click to edit Master text styles</a:t>
            </a:r>
          </a:p>
        </p:txBody>
      </p:sp>
      <p:sp>
        <p:nvSpPr>
          <p:cNvPr id="16" name="Picture 2"/>
          <p:cNvSpPr>
            <a:spLocks noGrp="1" noChangeAspect="1"/>
          </p:cNvSpPr>
          <p:nvPr>
            <p:ph type="pic" sz="quarter" idx="26" hasCustomPrompt="1"/>
          </p:nvPr>
        </p:nvSpPr>
        <p:spPr bwMode="gray">
          <a:xfrm>
            <a:off x="3640075" y="1872000"/>
            <a:ext cx="1863242" cy="2484000"/>
          </a:xfrm>
          <a:prstGeom prst="ellipse">
            <a:avLst/>
          </a:prstGeom>
          <a:solidFill>
            <a:schemeClr val="bg1">
              <a:lumMod val="85000"/>
            </a:schemeClr>
          </a:solidFill>
        </p:spPr>
        <p:txBody>
          <a:bodyPr anchor="ctr"/>
          <a:lstStyle>
            <a:lvl1pPr marL="0" marR="0" indent="0" algn="ctr" defTabSz="685868" rtl="0" eaLnBrk="1" fontAlgn="auto" latinLnBrk="0" hangingPunct="1">
              <a:lnSpc>
                <a:spcPct val="90000"/>
              </a:lnSpc>
              <a:spcBef>
                <a:spcPts val="0"/>
              </a:spcBef>
              <a:spcAft>
                <a:spcPts val="750"/>
              </a:spcAft>
              <a:buClrTx/>
              <a:buSzTx/>
              <a:buFont typeface="Wingdings" panose="05000000000000000000" pitchFamily="2" charset="2"/>
              <a:buNone/>
              <a:tabLst/>
              <a:defRPr/>
            </a:lvl1pPr>
          </a:lstStyle>
          <a:p>
            <a:r>
              <a:rPr lang="en-US" dirty="0"/>
              <a:t>Picture</a:t>
            </a:r>
          </a:p>
        </p:txBody>
      </p:sp>
      <p:sp>
        <p:nvSpPr>
          <p:cNvPr id="23" name="Text 2"/>
          <p:cNvSpPr>
            <a:spLocks noGrp="1"/>
          </p:cNvSpPr>
          <p:nvPr>
            <p:ph type="body" sz="quarter" idx="42" hasCustomPrompt="1"/>
          </p:nvPr>
        </p:nvSpPr>
        <p:spPr bwMode="gray">
          <a:xfrm>
            <a:off x="3290379" y="4730400"/>
            <a:ext cx="2562634" cy="1080000"/>
          </a:xfrm>
        </p:spPr>
        <p:txBody>
          <a:bodyPr/>
          <a:lstStyle>
            <a:lvl1pPr marL="0" indent="0" algn="ctr">
              <a:buFontTx/>
              <a:buNone/>
              <a:defRPr/>
            </a:lvl1pPr>
          </a:lstStyle>
          <a:p>
            <a:pPr lvl="0"/>
            <a:r>
              <a:rPr lang="en-US" noProof="0" dirty="0"/>
              <a:t>Click to edit Master text styles</a:t>
            </a:r>
          </a:p>
        </p:txBody>
      </p:sp>
      <p:sp>
        <p:nvSpPr>
          <p:cNvPr id="17" name="Picture 3"/>
          <p:cNvSpPr>
            <a:spLocks noGrp="1" noChangeAspect="1"/>
          </p:cNvSpPr>
          <p:nvPr>
            <p:ph type="pic" sz="quarter" idx="27" hasCustomPrompt="1"/>
          </p:nvPr>
        </p:nvSpPr>
        <p:spPr bwMode="gray">
          <a:xfrm>
            <a:off x="6525400" y="1872000"/>
            <a:ext cx="1863242" cy="2484000"/>
          </a:xfrm>
          <a:prstGeom prst="ellipse">
            <a:avLst/>
          </a:prstGeom>
          <a:solidFill>
            <a:schemeClr val="bg1">
              <a:lumMod val="85000"/>
            </a:schemeClr>
          </a:solidFill>
        </p:spPr>
        <p:txBody>
          <a:bodyPr anchor="ctr"/>
          <a:lstStyle>
            <a:lvl1pPr marL="0" indent="0" algn="ctr">
              <a:buNone/>
              <a:defRPr/>
            </a:lvl1pPr>
          </a:lstStyle>
          <a:p>
            <a:r>
              <a:rPr lang="en-US" dirty="0"/>
              <a:t>Picture</a:t>
            </a:r>
          </a:p>
        </p:txBody>
      </p:sp>
      <p:sp>
        <p:nvSpPr>
          <p:cNvPr id="24" name="Text 3"/>
          <p:cNvSpPr>
            <a:spLocks noGrp="1"/>
          </p:cNvSpPr>
          <p:nvPr>
            <p:ph type="body" sz="quarter" idx="43" hasCustomPrompt="1"/>
          </p:nvPr>
        </p:nvSpPr>
        <p:spPr bwMode="gray">
          <a:xfrm>
            <a:off x="6175704" y="4730400"/>
            <a:ext cx="2562634" cy="1080000"/>
          </a:xfrm>
        </p:spPr>
        <p:txBody>
          <a:bodyPr/>
          <a:lstStyle>
            <a:lvl1pPr marL="0" indent="0" algn="ctr">
              <a:buFontTx/>
              <a:buNone/>
              <a:defRPr/>
            </a:lvl1pPr>
          </a:lstStyle>
          <a:p>
            <a:pPr lvl="0"/>
            <a:r>
              <a:rPr lang="en-US" noProof="0" dirty="0"/>
              <a:t>Click to edit Master text styles</a:t>
            </a:r>
          </a:p>
        </p:txBody>
      </p:sp>
      <p:sp>
        <p:nvSpPr>
          <p:cNvPr id="5" name="Date"/>
          <p:cNvSpPr>
            <a:spLocks noGrp="1"/>
          </p:cNvSpPr>
          <p:nvPr>
            <p:ph type="dt" sz="half" idx="10"/>
          </p:nvPr>
        </p:nvSpPr>
        <p:spPr bwMode="gray"/>
        <p:txBody>
          <a:bodyPr/>
          <a:lstStyle/>
          <a:p>
            <a:fld id="{697A3C6C-5724-47A8-961B-086505F5D6FE}" type="datetime1">
              <a:rPr lang="en-US" smtClean="0"/>
              <a:t>6/5/2025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3" name="Titel 2">
            <a:extLst>
              <a:ext uri="{FF2B5EF4-FFF2-40B4-BE49-F238E27FC236}">
                <a16:creationId xmlns:a16="http://schemas.microsoft.com/office/drawing/2014/main" id="{73E2FC02-17E8-4C00-8972-DD88805952B5}"/>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275628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IRCLES">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rgbClr val="7F7F7F"/>
                </a:solidFill>
              </a:defRPr>
            </a:lvl1pPr>
          </a:lstStyle>
          <a:p>
            <a:pPr lvl="0"/>
            <a:r>
              <a:rPr lang="en-US" dirty="0"/>
              <a:t>Enter your subtitle here</a:t>
            </a:r>
          </a:p>
        </p:txBody>
      </p:sp>
      <p:sp>
        <p:nvSpPr>
          <p:cNvPr id="11" name="Picture 1"/>
          <p:cNvSpPr>
            <a:spLocks noGrp="1" noChangeAspect="1"/>
          </p:cNvSpPr>
          <p:nvPr>
            <p:ph type="pic" sz="quarter" idx="15" hasCustomPrompt="1"/>
          </p:nvPr>
        </p:nvSpPr>
        <p:spPr bwMode="gray">
          <a:xfrm>
            <a:off x="492814" y="1872000"/>
            <a:ext cx="1404183" cy="1872000"/>
          </a:xfrm>
          <a:prstGeom prst="ellipse">
            <a:avLst/>
          </a:prstGeom>
          <a:solidFill>
            <a:schemeClr val="bg1">
              <a:lumMod val="85000"/>
            </a:schemeClr>
          </a:solidFill>
        </p:spPr>
        <p:txBody>
          <a:bodyPr anchor="ctr"/>
          <a:lstStyle>
            <a:lvl1pPr marL="0" indent="0" algn="ctr">
              <a:buNone/>
              <a:defRPr sz="1500"/>
            </a:lvl1pPr>
          </a:lstStyle>
          <a:p>
            <a:r>
              <a:rPr lang="en-US" dirty="0"/>
              <a:t>Picture</a:t>
            </a:r>
          </a:p>
        </p:txBody>
      </p:sp>
      <p:sp>
        <p:nvSpPr>
          <p:cNvPr id="28" name="Text 1"/>
          <p:cNvSpPr>
            <a:spLocks noGrp="1"/>
          </p:cNvSpPr>
          <p:nvPr>
            <p:ph type="body" sz="quarter" idx="41" hasCustomPrompt="1"/>
          </p:nvPr>
        </p:nvSpPr>
        <p:spPr bwMode="gray">
          <a:xfrm>
            <a:off x="405052" y="4104000"/>
            <a:ext cx="1579706" cy="1706400"/>
          </a:xfrm>
        </p:spPr>
        <p:txBody>
          <a:bodyPr/>
          <a:lstStyle>
            <a:lvl1pPr marL="0" indent="0" algn="ctr">
              <a:buFontTx/>
              <a:buNone/>
              <a:defRPr/>
            </a:lvl1pPr>
          </a:lstStyle>
          <a:p>
            <a:pPr lvl="0"/>
            <a:r>
              <a:rPr lang="en-US" noProof="0" dirty="0"/>
              <a:t>Click to edit Master text styles</a:t>
            </a:r>
          </a:p>
        </p:txBody>
      </p:sp>
      <p:sp>
        <p:nvSpPr>
          <p:cNvPr id="16" name="Picture 2"/>
          <p:cNvSpPr>
            <a:spLocks noGrp="1" noChangeAspect="1"/>
          </p:cNvSpPr>
          <p:nvPr>
            <p:ph type="pic" sz="quarter" idx="26" hasCustomPrompt="1"/>
          </p:nvPr>
        </p:nvSpPr>
        <p:spPr bwMode="gray">
          <a:xfrm>
            <a:off x="2181209" y="1872000"/>
            <a:ext cx="1404183" cy="1872000"/>
          </a:xfrm>
          <a:prstGeom prst="ellipse">
            <a:avLst/>
          </a:prstGeom>
          <a:solidFill>
            <a:schemeClr val="bg1">
              <a:lumMod val="85000"/>
            </a:schemeClr>
          </a:solidFill>
        </p:spPr>
        <p:txBody>
          <a:bodyPr anchor="ctr"/>
          <a:lstStyle>
            <a:lvl1pPr marL="0" indent="0" algn="ctr">
              <a:buNone/>
              <a:defRPr sz="1500"/>
            </a:lvl1pPr>
          </a:lstStyle>
          <a:p>
            <a:r>
              <a:rPr lang="en-US" dirty="0"/>
              <a:t>Picture</a:t>
            </a:r>
          </a:p>
        </p:txBody>
      </p:sp>
      <p:sp>
        <p:nvSpPr>
          <p:cNvPr id="29" name="Text 2"/>
          <p:cNvSpPr>
            <a:spLocks noGrp="1"/>
          </p:cNvSpPr>
          <p:nvPr>
            <p:ph type="body" sz="quarter" idx="42" hasCustomPrompt="1"/>
          </p:nvPr>
        </p:nvSpPr>
        <p:spPr bwMode="gray">
          <a:xfrm>
            <a:off x="2093447" y="4104000"/>
            <a:ext cx="1579706" cy="1706400"/>
          </a:xfrm>
        </p:spPr>
        <p:txBody>
          <a:bodyPr/>
          <a:lstStyle>
            <a:lvl1pPr marL="0" indent="0" algn="ctr">
              <a:buFontTx/>
              <a:buNone/>
              <a:defRPr/>
            </a:lvl1pPr>
          </a:lstStyle>
          <a:p>
            <a:pPr lvl="0"/>
            <a:r>
              <a:rPr lang="en-US" noProof="0" dirty="0"/>
              <a:t>Click to edit Master text styles</a:t>
            </a:r>
          </a:p>
        </p:txBody>
      </p:sp>
      <p:sp>
        <p:nvSpPr>
          <p:cNvPr id="58" name="Picture 3"/>
          <p:cNvSpPr>
            <a:spLocks noGrp="1" noChangeAspect="1"/>
          </p:cNvSpPr>
          <p:nvPr>
            <p:ph type="pic" sz="quarter" idx="30" hasCustomPrompt="1"/>
          </p:nvPr>
        </p:nvSpPr>
        <p:spPr bwMode="gray">
          <a:xfrm>
            <a:off x="3869603" y="1872000"/>
            <a:ext cx="1404183" cy="1872000"/>
          </a:xfrm>
          <a:prstGeom prst="ellipse">
            <a:avLst/>
          </a:prstGeom>
          <a:solidFill>
            <a:schemeClr val="bg1">
              <a:lumMod val="85000"/>
            </a:schemeClr>
          </a:solidFill>
        </p:spPr>
        <p:txBody>
          <a:bodyPr anchor="ctr"/>
          <a:lstStyle>
            <a:lvl1pPr marL="0" indent="0" algn="ctr">
              <a:buNone/>
              <a:defRPr sz="1500"/>
            </a:lvl1pPr>
          </a:lstStyle>
          <a:p>
            <a:r>
              <a:rPr lang="en-US" dirty="0"/>
              <a:t>Picture</a:t>
            </a:r>
          </a:p>
        </p:txBody>
      </p:sp>
      <p:sp>
        <p:nvSpPr>
          <p:cNvPr id="30" name="Text 3"/>
          <p:cNvSpPr>
            <a:spLocks noGrp="1"/>
          </p:cNvSpPr>
          <p:nvPr>
            <p:ph type="body" sz="quarter" idx="43" hasCustomPrompt="1"/>
          </p:nvPr>
        </p:nvSpPr>
        <p:spPr bwMode="gray">
          <a:xfrm>
            <a:off x="3781842" y="4104000"/>
            <a:ext cx="1579706" cy="1706400"/>
          </a:xfrm>
        </p:spPr>
        <p:txBody>
          <a:bodyPr/>
          <a:lstStyle>
            <a:lvl1pPr marL="0" indent="0" algn="ctr">
              <a:buFontTx/>
              <a:buNone/>
              <a:defRPr/>
            </a:lvl1pPr>
          </a:lstStyle>
          <a:p>
            <a:pPr lvl="0"/>
            <a:r>
              <a:rPr lang="en-US" noProof="0" dirty="0"/>
              <a:t>Click to edit Master text styles</a:t>
            </a:r>
          </a:p>
        </p:txBody>
      </p:sp>
      <p:sp>
        <p:nvSpPr>
          <p:cNvPr id="20" name="Picture 4"/>
          <p:cNvSpPr>
            <a:spLocks noGrp="1" noChangeAspect="1"/>
          </p:cNvSpPr>
          <p:nvPr>
            <p:ph type="pic" sz="quarter" idx="28" hasCustomPrompt="1"/>
          </p:nvPr>
        </p:nvSpPr>
        <p:spPr bwMode="gray">
          <a:xfrm>
            <a:off x="5557998" y="1872000"/>
            <a:ext cx="1404183" cy="1872000"/>
          </a:xfrm>
          <a:prstGeom prst="ellipse">
            <a:avLst/>
          </a:prstGeom>
          <a:solidFill>
            <a:schemeClr val="bg1">
              <a:lumMod val="85000"/>
            </a:schemeClr>
          </a:solidFill>
        </p:spPr>
        <p:txBody>
          <a:bodyPr anchor="ctr"/>
          <a:lstStyle>
            <a:lvl1pPr marL="0" indent="0" algn="ctr">
              <a:buNone/>
              <a:defRPr sz="1500"/>
            </a:lvl1pPr>
          </a:lstStyle>
          <a:p>
            <a:r>
              <a:rPr lang="en-US" dirty="0"/>
              <a:t>Picture</a:t>
            </a:r>
          </a:p>
        </p:txBody>
      </p:sp>
      <p:sp>
        <p:nvSpPr>
          <p:cNvPr id="31" name="Text 4"/>
          <p:cNvSpPr>
            <a:spLocks noGrp="1"/>
          </p:cNvSpPr>
          <p:nvPr>
            <p:ph type="body" sz="quarter" idx="44" hasCustomPrompt="1"/>
          </p:nvPr>
        </p:nvSpPr>
        <p:spPr bwMode="gray">
          <a:xfrm>
            <a:off x="5470237" y="4104000"/>
            <a:ext cx="1579706" cy="1706400"/>
          </a:xfrm>
        </p:spPr>
        <p:txBody>
          <a:bodyPr/>
          <a:lstStyle>
            <a:lvl1pPr marL="0" indent="0" algn="ctr">
              <a:buFontTx/>
              <a:buNone/>
              <a:defRPr/>
            </a:lvl1pPr>
          </a:lstStyle>
          <a:p>
            <a:pPr lvl="0"/>
            <a:r>
              <a:rPr lang="en-US" noProof="0" dirty="0"/>
              <a:t>Click to edit Master text styles</a:t>
            </a:r>
          </a:p>
        </p:txBody>
      </p:sp>
      <p:sp>
        <p:nvSpPr>
          <p:cNvPr id="17" name="Picture 5"/>
          <p:cNvSpPr>
            <a:spLocks noGrp="1" noChangeAspect="1"/>
          </p:cNvSpPr>
          <p:nvPr>
            <p:ph type="pic" sz="quarter" idx="27" hasCustomPrompt="1"/>
          </p:nvPr>
        </p:nvSpPr>
        <p:spPr bwMode="gray">
          <a:xfrm>
            <a:off x="7246394" y="1872000"/>
            <a:ext cx="1404183" cy="1872000"/>
          </a:xfrm>
          <a:prstGeom prst="ellipse">
            <a:avLst/>
          </a:prstGeom>
          <a:solidFill>
            <a:schemeClr val="bg1">
              <a:lumMod val="85000"/>
            </a:schemeClr>
          </a:solidFill>
        </p:spPr>
        <p:txBody>
          <a:bodyPr anchor="ctr"/>
          <a:lstStyle>
            <a:lvl1pPr marL="0" indent="0" algn="ctr">
              <a:buNone/>
              <a:defRPr sz="1500"/>
            </a:lvl1pPr>
          </a:lstStyle>
          <a:p>
            <a:r>
              <a:rPr lang="en-US" dirty="0"/>
              <a:t>Picture</a:t>
            </a:r>
          </a:p>
        </p:txBody>
      </p:sp>
      <p:sp>
        <p:nvSpPr>
          <p:cNvPr id="32" name="Text 5"/>
          <p:cNvSpPr>
            <a:spLocks noGrp="1"/>
          </p:cNvSpPr>
          <p:nvPr>
            <p:ph type="body" sz="quarter" idx="45" hasCustomPrompt="1"/>
          </p:nvPr>
        </p:nvSpPr>
        <p:spPr bwMode="gray">
          <a:xfrm>
            <a:off x="7158632" y="4104000"/>
            <a:ext cx="1579706" cy="1706400"/>
          </a:xfrm>
        </p:spPr>
        <p:txBody>
          <a:bodyPr/>
          <a:lstStyle>
            <a:lvl1pPr marL="0" indent="0" algn="ctr">
              <a:buFontTx/>
              <a:buNone/>
              <a:defRPr/>
            </a:lvl1pPr>
          </a:lstStyle>
          <a:p>
            <a:pPr lvl="0"/>
            <a:r>
              <a:rPr lang="en-US" noProof="0" dirty="0"/>
              <a:t>Click to edit Master text styles</a:t>
            </a:r>
          </a:p>
        </p:txBody>
      </p:sp>
      <p:sp>
        <p:nvSpPr>
          <p:cNvPr id="5" name="Date"/>
          <p:cNvSpPr>
            <a:spLocks noGrp="1"/>
          </p:cNvSpPr>
          <p:nvPr>
            <p:ph type="dt" sz="half" idx="10"/>
          </p:nvPr>
        </p:nvSpPr>
        <p:spPr bwMode="gray"/>
        <p:txBody>
          <a:bodyPr/>
          <a:lstStyle/>
          <a:p>
            <a:fld id="{5BB9F8C2-51FA-40A6-AB26-EE682960C449}" type="datetime1">
              <a:rPr lang="en-US" smtClean="0"/>
              <a:t>6/5/2025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3" name="Titel 2">
            <a:extLst>
              <a:ext uri="{FF2B5EF4-FFF2-40B4-BE49-F238E27FC236}">
                <a16:creationId xmlns:a16="http://schemas.microsoft.com/office/drawing/2014/main" id="{A6FB059D-0969-4F1A-88B5-1E8CD98E9C1E}"/>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189528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IRCLES">
    <p:spTree>
      <p:nvGrpSpPr>
        <p:cNvPr id="1" name=""/>
        <p:cNvGrpSpPr/>
        <p:nvPr/>
      </p:nvGrpSpPr>
      <p:grpSpPr>
        <a:xfrm>
          <a:off x="0" y="0"/>
          <a:ext cx="0" cy="0"/>
          <a:chOff x="0" y="0"/>
          <a:chExt cx="0" cy="0"/>
        </a:xfrm>
      </p:grpSpPr>
      <p:sp>
        <p:nvSpPr>
          <p:cNvPr id="8" name="Subtitle"/>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dirty="0"/>
              <a:t>Enter your subtitle here</a:t>
            </a:r>
          </a:p>
        </p:txBody>
      </p:sp>
      <p:sp>
        <p:nvSpPr>
          <p:cNvPr id="11" name="Picture 1"/>
          <p:cNvSpPr>
            <a:spLocks noGrp="1" noChangeAspect="1"/>
          </p:cNvSpPr>
          <p:nvPr>
            <p:ph type="pic" sz="quarter" idx="15" hasCustomPrompt="1"/>
          </p:nvPr>
        </p:nvSpPr>
        <p:spPr bwMode="gray">
          <a:xfrm>
            <a:off x="446909" y="1872000"/>
            <a:ext cx="1215158" cy="1620000"/>
          </a:xfrm>
          <a:prstGeom prst="ellipse">
            <a:avLst/>
          </a:prstGeom>
          <a:solidFill>
            <a:schemeClr val="bg1">
              <a:lumMod val="85000"/>
            </a:schemeClr>
          </a:solidFill>
        </p:spPr>
        <p:txBody>
          <a:bodyPr anchor="ctr"/>
          <a:lstStyle>
            <a:lvl1pPr marL="0" indent="0" algn="ctr">
              <a:buNone/>
              <a:defRPr sz="1350"/>
            </a:lvl1pPr>
          </a:lstStyle>
          <a:p>
            <a:r>
              <a:rPr lang="en-US" dirty="0"/>
              <a:t>Picture</a:t>
            </a:r>
          </a:p>
        </p:txBody>
      </p:sp>
      <p:sp>
        <p:nvSpPr>
          <p:cNvPr id="22" name="Text 1"/>
          <p:cNvSpPr>
            <a:spLocks noGrp="1"/>
          </p:cNvSpPr>
          <p:nvPr>
            <p:ph type="body" sz="quarter" idx="41" hasCustomPrompt="1"/>
          </p:nvPr>
        </p:nvSpPr>
        <p:spPr bwMode="gray">
          <a:xfrm>
            <a:off x="405054" y="3852000"/>
            <a:ext cx="1298869" cy="1958400"/>
          </a:xfrm>
        </p:spPr>
        <p:txBody>
          <a:bodyPr/>
          <a:lstStyle>
            <a:lvl1pPr marL="0" indent="0" algn="ctr">
              <a:buFontTx/>
              <a:buNone/>
              <a:defRPr/>
            </a:lvl1pPr>
          </a:lstStyle>
          <a:p>
            <a:pPr lvl="0"/>
            <a:r>
              <a:rPr lang="en-US" noProof="0" dirty="0"/>
              <a:t>Click to edit Master text styles</a:t>
            </a:r>
          </a:p>
        </p:txBody>
      </p:sp>
      <p:sp>
        <p:nvSpPr>
          <p:cNvPr id="16" name="Picture 2"/>
          <p:cNvSpPr>
            <a:spLocks noGrp="1" noChangeAspect="1"/>
          </p:cNvSpPr>
          <p:nvPr>
            <p:ph type="pic" sz="quarter" idx="26" hasCustomPrompt="1"/>
          </p:nvPr>
        </p:nvSpPr>
        <p:spPr bwMode="gray">
          <a:xfrm>
            <a:off x="1853792" y="1872000"/>
            <a:ext cx="1215158" cy="1620000"/>
          </a:xfrm>
          <a:prstGeom prst="ellipse">
            <a:avLst/>
          </a:prstGeom>
          <a:solidFill>
            <a:schemeClr val="bg1">
              <a:lumMod val="85000"/>
            </a:schemeClr>
          </a:solidFill>
        </p:spPr>
        <p:txBody>
          <a:bodyPr anchor="ctr"/>
          <a:lstStyle>
            <a:lvl1pPr marL="0" indent="0" algn="ctr">
              <a:buNone/>
              <a:defRPr sz="1350"/>
            </a:lvl1pPr>
          </a:lstStyle>
          <a:p>
            <a:r>
              <a:rPr lang="en-US" dirty="0"/>
              <a:t>Picture</a:t>
            </a:r>
          </a:p>
        </p:txBody>
      </p:sp>
      <p:sp>
        <p:nvSpPr>
          <p:cNvPr id="23" name="Text 2"/>
          <p:cNvSpPr>
            <a:spLocks noGrp="1"/>
          </p:cNvSpPr>
          <p:nvPr>
            <p:ph type="body" sz="quarter" idx="42" hasCustomPrompt="1"/>
          </p:nvPr>
        </p:nvSpPr>
        <p:spPr bwMode="gray">
          <a:xfrm>
            <a:off x="1811937" y="3852000"/>
            <a:ext cx="1298869" cy="1958400"/>
          </a:xfrm>
        </p:spPr>
        <p:txBody>
          <a:bodyPr/>
          <a:lstStyle>
            <a:lvl1pPr marL="0" indent="0" algn="ctr">
              <a:buFontTx/>
              <a:buNone/>
              <a:defRPr/>
            </a:lvl1pPr>
          </a:lstStyle>
          <a:p>
            <a:pPr lvl="0"/>
            <a:r>
              <a:rPr lang="en-US" noProof="0" dirty="0"/>
              <a:t>Click to edit Master text styles</a:t>
            </a:r>
          </a:p>
        </p:txBody>
      </p:sp>
      <p:sp>
        <p:nvSpPr>
          <p:cNvPr id="81" name="Picture 3"/>
          <p:cNvSpPr>
            <a:spLocks noGrp="1" noChangeAspect="1"/>
          </p:cNvSpPr>
          <p:nvPr>
            <p:ph type="pic" sz="quarter" idx="32" hasCustomPrompt="1"/>
          </p:nvPr>
        </p:nvSpPr>
        <p:spPr bwMode="gray">
          <a:xfrm>
            <a:off x="3260675" y="1872000"/>
            <a:ext cx="1215158" cy="1620000"/>
          </a:xfrm>
          <a:prstGeom prst="ellipse">
            <a:avLst/>
          </a:prstGeom>
          <a:solidFill>
            <a:schemeClr val="bg1">
              <a:lumMod val="85000"/>
            </a:schemeClr>
          </a:solidFill>
        </p:spPr>
        <p:txBody>
          <a:bodyPr anchor="ctr"/>
          <a:lstStyle>
            <a:lvl1pPr marL="0" indent="0" algn="ctr">
              <a:buNone/>
              <a:defRPr sz="1350"/>
            </a:lvl1pPr>
          </a:lstStyle>
          <a:p>
            <a:r>
              <a:rPr lang="en-US" dirty="0"/>
              <a:t>Picture</a:t>
            </a:r>
          </a:p>
        </p:txBody>
      </p:sp>
      <p:sp>
        <p:nvSpPr>
          <p:cNvPr id="24" name="Text 3"/>
          <p:cNvSpPr>
            <a:spLocks noGrp="1"/>
          </p:cNvSpPr>
          <p:nvPr>
            <p:ph type="body" sz="quarter" idx="43" hasCustomPrompt="1"/>
          </p:nvPr>
        </p:nvSpPr>
        <p:spPr bwMode="gray">
          <a:xfrm>
            <a:off x="3218820" y="3852000"/>
            <a:ext cx="1298869" cy="1958400"/>
          </a:xfrm>
        </p:spPr>
        <p:txBody>
          <a:bodyPr/>
          <a:lstStyle>
            <a:lvl1pPr marL="0" indent="0" algn="ctr">
              <a:buFontTx/>
              <a:buNone/>
              <a:defRPr/>
            </a:lvl1pPr>
          </a:lstStyle>
          <a:p>
            <a:pPr lvl="0"/>
            <a:r>
              <a:rPr lang="en-US" noProof="0" dirty="0"/>
              <a:t>Click to edit Master text styles</a:t>
            </a:r>
          </a:p>
        </p:txBody>
      </p:sp>
      <p:sp>
        <p:nvSpPr>
          <p:cNvPr id="58" name="Picture 4"/>
          <p:cNvSpPr>
            <a:spLocks noGrp="1" noChangeAspect="1"/>
          </p:cNvSpPr>
          <p:nvPr>
            <p:ph type="pic" sz="quarter" idx="30" hasCustomPrompt="1"/>
          </p:nvPr>
        </p:nvSpPr>
        <p:spPr bwMode="gray">
          <a:xfrm>
            <a:off x="4667558" y="1872000"/>
            <a:ext cx="1215158" cy="1620000"/>
          </a:xfrm>
          <a:prstGeom prst="ellipse">
            <a:avLst/>
          </a:prstGeom>
          <a:solidFill>
            <a:schemeClr val="bg1">
              <a:lumMod val="85000"/>
            </a:schemeClr>
          </a:solidFill>
        </p:spPr>
        <p:txBody>
          <a:bodyPr anchor="ctr"/>
          <a:lstStyle>
            <a:lvl1pPr marL="0" indent="0" algn="ctr">
              <a:buNone/>
              <a:defRPr sz="1350"/>
            </a:lvl1pPr>
          </a:lstStyle>
          <a:p>
            <a:r>
              <a:rPr lang="en-US" dirty="0"/>
              <a:t>Picture</a:t>
            </a:r>
          </a:p>
        </p:txBody>
      </p:sp>
      <p:sp>
        <p:nvSpPr>
          <p:cNvPr id="25" name="Text 4"/>
          <p:cNvSpPr>
            <a:spLocks noGrp="1"/>
          </p:cNvSpPr>
          <p:nvPr>
            <p:ph type="body" sz="quarter" idx="44" hasCustomPrompt="1"/>
          </p:nvPr>
        </p:nvSpPr>
        <p:spPr bwMode="gray">
          <a:xfrm>
            <a:off x="4625703" y="3852000"/>
            <a:ext cx="1298869" cy="1958400"/>
          </a:xfrm>
        </p:spPr>
        <p:txBody>
          <a:bodyPr/>
          <a:lstStyle>
            <a:lvl1pPr marL="0" indent="0" algn="ctr">
              <a:buFontTx/>
              <a:buNone/>
              <a:defRPr/>
            </a:lvl1pPr>
          </a:lstStyle>
          <a:p>
            <a:pPr lvl="0"/>
            <a:r>
              <a:rPr lang="en-US" noProof="0" dirty="0"/>
              <a:t>Click to edit Master text styles</a:t>
            </a:r>
          </a:p>
        </p:txBody>
      </p:sp>
      <p:sp>
        <p:nvSpPr>
          <p:cNvPr id="20" name="Picture 5"/>
          <p:cNvSpPr>
            <a:spLocks noGrp="1" noChangeAspect="1"/>
          </p:cNvSpPr>
          <p:nvPr>
            <p:ph type="pic" sz="quarter" idx="28" hasCustomPrompt="1"/>
          </p:nvPr>
        </p:nvSpPr>
        <p:spPr bwMode="gray">
          <a:xfrm>
            <a:off x="6074441" y="1872000"/>
            <a:ext cx="1215158" cy="1620000"/>
          </a:xfrm>
          <a:prstGeom prst="ellipse">
            <a:avLst/>
          </a:prstGeom>
          <a:solidFill>
            <a:schemeClr val="bg1">
              <a:lumMod val="85000"/>
            </a:schemeClr>
          </a:solidFill>
        </p:spPr>
        <p:txBody>
          <a:bodyPr anchor="ctr"/>
          <a:lstStyle>
            <a:lvl1pPr marL="0" indent="0" algn="ctr">
              <a:buNone/>
              <a:defRPr sz="1350"/>
            </a:lvl1pPr>
          </a:lstStyle>
          <a:p>
            <a:r>
              <a:rPr lang="en-US" dirty="0"/>
              <a:t>Picture</a:t>
            </a:r>
          </a:p>
        </p:txBody>
      </p:sp>
      <p:sp>
        <p:nvSpPr>
          <p:cNvPr id="28" name="Text 5"/>
          <p:cNvSpPr>
            <a:spLocks noGrp="1"/>
          </p:cNvSpPr>
          <p:nvPr>
            <p:ph type="body" sz="quarter" idx="45" hasCustomPrompt="1"/>
          </p:nvPr>
        </p:nvSpPr>
        <p:spPr bwMode="gray">
          <a:xfrm>
            <a:off x="6032586" y="3852000"/>
            <a:ext cx="1298869" cy="1958400"/>
          </a:xfrm>
        </p:spPr>
        <p:txBody>
          <a:bodyPr/>
          <a:lstStyle>
            <a:lvl1pPr marL="0" indent="0" algn="ctr">
              <a:buFontTx/>
              <a:buNone/>
              <a:defRPr/>
            </a:lvl1pPr>
          </a:lstStyle>
          <a:p>
            <a:pPr lvl="0"/>
            <a:r>
              <a:rPr lang="en-US" noProof="0" dirty="0"/>
              <a:t>Click to edit Master text styles</a:t>
            </a:r>
          </a:p>
        </p:txBody>
      </p:sp>
      <p:sp>
        <p:nvSpPr>
          <p:cNvPr id="17" name="Picture 6"/>
          <p:cNvSpPr>
            <a:spLocks noGrp="1" noChangeAspect="1"/>
          </p:cNvSpPr>
          <p:nvPr>
            <p:ph type="pic" sz="quarter" idx="27" hasCustomPrompt="1"/>
          </p:nvPr>
        </p:nvSpPr>
        <p:spPr bwMode="gray">
          <a:xfrm>
            <a:off x="7481324" y="1872000"/>
            <a:ext cx="1215158" cy="1620000"/>
          </a:xfrm>
          <a:prstGeom prst="ellipse">
            <a:avLst/>
          </a:prstGeom>
          <a:solidFill>
            <a:schemeClr val="bg1">
              <a:lumMod val="85000"/>
            </a:schemeClr>
          </a:solidFill>
        </p:spPr>
        <p:txBody>
          <a:bodyPr anchor="ctr"/>
          <a:lstStyle>
            <a:lvl1pPr marL="0" indent="0" algn="ctr">
              <a:buNone/>
              <a:defRPr sz="1350"/>
            </a:lvl1pPr>
          </a:lstStyle>
          <a:p>
            <a:r>
              <a:rPr lang="en-US" dirty="0"/>
              <a:t>Picture</a:t>
            </a:r>
          </a:p>
        </p:txBody>
      </p:sp>
      <p:sp>
        <p:nvSpPr>
          <p:cNvPr id="29" name="Text 6"/>
          <p:cNvSpPr>
            <a:spLocks noGrp="1"/>
          </p:cNvSpPr>
          <p:nvPr>
            <p:ph type="body" sz="quarter" idx="46" hasCustomPrompt="1"/>
          </p:nvPr>
        </p:nvSpPr>
        <p:spPr bwMode="gray">
          <a:xfrm>
            <a:off x="7439469" y="3852000"/>
            <a:ext cx="1298869" cy="1958400"/>
          </a:xfrm>
        </p:spPr>
        <p:txBody>
          <a:bodyPr/>
          <a:lstStyle>
            <a:lvl1pPr marL="0" indent="0" algn="ctr">
              <a:buFontTx/>
              <a:buNone/>
              <a:defRPr/>
            </a:lvl1pPr>
          </a:lstStyle>
          <a:p>
            <a:pPr lvl="0"/>
            <a:r>
              <a:rPr lang="en-US" noProof="0" dirty="0"/>
              <a:t>Click to edit Master text styles</a:t>
            </a:r>
          </a:p>
        </p:txBody>
      </p:sp>
      <p:sp>
        <p:nvSpPr>
          <p:cNvPr id="5" name="Date"/>
          <p:cNvSpPr>
            <a:spLocks noGrp="1"/>
          </p:cNvSpPr>
          <p:nvPr>
            <p:ph type="dt" sz="half" idx="10"/>
          </p:nvPr>
        </p:nvSpPr>
        <p:spPr bwMode="gray"/>
        <p:txBody>
          <a:bodyPr/>
          <a:lstStyle/>
          <a:p>
            <a:fld id="{EF653A55-460E-4F69-A19B-0B0E83C1EF73}" type="datetime1">
              <a:rPr lang="en-US" smtClean="0"/>
              <a:t>6/5/2025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
        <p:nvSpPr>
          <p:cNvPr id="3" name="Titel 2">
            <a:extLst>
              <a:ext uri="{FF2B5EF4-FFF2-40B4-BE49-F238E27FC236}">
                <a16:creationId xmlns:a16="http://schemas.microsoft.com/office/drawing/2014/main" id="{5C48FC8F-F1BB-44BC-817E-046CB6F9E3FE}"/>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24735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IRCLE">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03FDC73C-9D5C-1458-D604-C165D320C377}"/>
              </a:ext>
            </a:extLst>
          </p:cNvPr>
          <p:cNvSpPr>
            <a:spLocks noGrp="1" noChangeAspect="1"/>
          </p:cNvSpPr>
          <p:nvPr>
            <p:ph type="pic" sz="quarter" idx="15" hasCustomPrompt="1"/>
          </p:nvPr>
        </p:nvSpPr>
        <p:spPr bwMode="gray">
          <a:xfrm>
            <a:off x="2" y="1511447"/>
            <a:ext cx="4352827" cy="5346555"/>
          </a:xfrm>
          <a:custGeom>
            <a:avLst/>
            <a:gdLst>
              <a:gd name="connsiteX0" fmla="*/ 2517263 w 5803769"/>
              <a:gd name="connsiteY0" fmla="*/ 0 h 5346555"/>
              <a:gd name="connsiteX1" fmla="*/ 5803769 w 5803769"/>
              <a:gd name="connsiteY1" fmla="*/ 3286506 h 5346555"/>
              <a:gd name="connsiteX2" fmla="*/ 5242486 w 5803769"/>
              <a:gd name="connsiteY2" fmla="*/ 5124023 h 5346555"/>
              <a:gd name="connsiteX3" fmla="*/ 5076079 w 5803769"/>
              <a:gd name="connsiteY3" fmla="*/ 5346555 h 5346555"/>
              <a:gd name="connsiteX4" fmla="*/ 0 w 5803769"/>
              <a:gd name="connsiteY4" fmla="*/ 5346555 h 5346555"/>
              <a:gd name="connsiteX5" fmla="*/ 0 w 5803769"/>
              <a:gd name="connsiteY5" fmla="*/ 1175337 h 5346555"/>
              <a:gd name="connsiteX6" fmla="*/ 193353 w 5803769"/>
              <a:gd name="connsiteY6" fmla="*/ 962596 h 5346555"/>
              <a:gd name="connsiteX7" fmla="*/ 2517263 w 5803769"/>
              <a:gd name="connsiteY7" fmla="*/ 0 h 534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3769" h="5346555">
                <a:moveTo>
                  <a:pt x="2517263" y="0"/>
                </a:moveTo>
                <a:cubicBezTo>
                  <a:pt x="4332350" y="0"/>
                  <a:pt x="5803769" y="1471419"/>
                  <a:pt x="5803769" y="3286506"/>
                </a:cubicBezTo>
                <a:cubicBezTo>
                  <a:pt x="5803769" y="3967164"/>
                  <a:pt x="5596851" y="4599493"/>
                  <a:pt x="5242486" y="5124023"/>
                </a:cubicBezTo>
                <a:lnTo>
                  <a:pt x="5076079" y="5346555"/>
                </a:lnTo>
                <a:lnTo>
                  <a:pt x="0" y="5346555"/>
                </a:lnTo>
                <a:lnTo>
                  <a:pt x="0" y="1175337"/>
                </a:lnTo>
                <a:lnTo>
                  <a:pt x="193353" y="962596"/>
                </a:lnTo>
                <a:cubicBezTo>
                  <a:pt x="788093" y="367855"/>
                  <a:pt x="1609720" y="0"/>
                  <a:pt x="2517263" y="0"/>
                </a:cubicBezTo>
                <a:close/>
              </a:path>
            </a:pathLst>
          </a:custGeom>
          <a:solidFill>
            <a:schemeClr val="bg1">
              <a:lumMod val="85000"/>
            </a:schemeClr>
          </a:solidFill>
        </p:spPr>
        <p:txBody>
          <a:bodyPr wrap="square" lIns="144000" tIns="144000" rIns="144000" bIns="144000">
            <a:noAutofit/>
          </a:bodyPr>
          <a:lstStyle>
            <a:lvl1pPr marL="0" indent="0">
              <a:buNone/>
              <a:defRPr/>
            </a:lvl1pPr>
          </a:lstStyle>
          <a:p>
            <a:r>
              <a:rPr lang="en-US" noProof="0" dirty="0"/>
              <a:t>Picture</a:t>
            </a:r>
          </a:p>
        </p:txBody>
      </p:sp>
      <p:sp>
        <p:nvSpPr>
          <p:cNvPr id="2" name="Titel"/>
          <p:cNvSpPr>
            <a:spLocks noGrp="1"/>
          </p:cNvSpPr>
          <p:nvPr>
            <p:ph type="title" hasCustomPrompt="1"/>
          </p:nvPr>
        </p:nvSpPr>
        <p:spPr bwMode="gray"/>
        <p:txBody>
          <a:bodyPr/>
          <a:lstStyle/>
          <a:p>
            <a:r>
              <a:rPr lang="en-US" noProof="0"/>
              <a:t>Click to edit Master title style</a:t>
            </a:r>
          </a:p>
        </p:txBody>
      </p:sp>
      <p:sp>
        <p:nvSpPr>
          <p:cNvPr id="7" name="Untertitel"/>
          <p:cNvSpPr>
            <a:spLocks noGrp="1"/>
          </p:cNvSpPr>
          <p:nvPr>
            <p:ph type="body" sz="quarter" idx="13" hasCustomPrompt="1"/>
          </p:nvPr>
        </p:nvSpPr>
        <p:spPr bwMode="gray">
          <a:xfrm>
            <a:off x="405053" y="972000"/>
            <a:ext cx="8334900" cy="540000"/>
          </a:xfrm>
        </p:spPr>
        <p:txBody>
          <a:bodyPr/>
          <a:lstStyle>
            <a:lvl1pPr marL="0" indent="0">
              <a:buNone/>
              <a:defRPr baseline="0">
                <a:solidFill>
                  <a:schemeClr val="bg1">
                    <a:lumMod val="50000"/>
                  </a:schemeClr>
                </a:solidFill>
              </a:defRPr>
            </a:lvl1pPr>
          </a:lstStyle>
          <a:p>
            <a:pPr lvl="0"/>
            <a:r>
              <a:rPr lang="en-US" noProof="0"/>
              <a:t>Enter your subtitle here</a:t>
            </a:r>
          </a:p>
        </p:txBody>
      </p:sp>
      <p:sp>
        <p:nvSpPr>
          <p:cNvPr id="4" name="Fußzeile"/>
          <p:cNvSpPr>
            <a:spLocks noGrp="1"/>
          </p:cNvSpPr>
          <p:nvPr>
            <p:ph type="ftr" sz="quarter" idx="11"/>
          </p:nvPr>
        </p:nvSpPr>
        <p:spPr bwMode="gray"/>
        <p:txBody>
          <a:bodyPr/>
          <a:lstStyle/>
          <a:p>
            <a:r>
              <a:rPr lang="en-US" noProof="0" dirty="0"/>
              <a:t>Presentation Title</a:t>
            </a:r>
          </a:p>
        </p:txBody>
      </p:sp>
      <p:sp>
        <p:nvSpPr>
          <p:cNvPr id="5" name="Foliennummer"/>
          <p:cNvSpPr>
            <a:spLocks noGrp="1"/>
          </p:cNvSpPr>
          <p:nvPr>
            <p:ph type="sldNum" sz="quarter" idx="12"/>
          </p:nvPr>
        </p:nvSpPr>
        <p:spPr bwMode="gray"/>
        <p:txBody>
          <a:bodyPr/>
          <a:lstStyle/>
          <a:p>
            <a:fld id="{02CEFE82-39F2-4F47-8A0C-D5AB3496FA5C}" type="slidenum">
              <a:rPr lang="en-US" noProof="0" smtClean="0"/>
              <a:t>‹#›</a:t>
            </a:fld>
            <a:endParaRPr lang="en-US" noProof="0" dirty="0"/>
          </a:p>
        </p:txBody>
      </p:sp>
      <p:sp>
        <p:nvSpPr>
          <p:cNvPr id="6" name="Date">
            <a:extLst>
              <a:ext uri="{FF2B5EF4-FFF2-40B4-BE49-F238E27FC236}">
                <a16:creationId xmlns:a16="http://schemas.microsoft.com/office/drawing/2014/main" id="{D5CEC12E-FDFD-B64E-74B8-4C5DAB36A858}"/>
              </a:ext>
            </a:extLst>
          </p:cNvPr>
          <p:cNvSpPr>
            <a:spLocks noGrp="1"/>
          </p:cNvSpPr>
          <p:nvPr>
            <p:ph type="dt" sz="half" idx="10"/>
          </p:nvPr>
        </p:nvSpPr>
        <p:spPr bwMode="gray">
          <a:xfrm>
            <a:off x="7658197" y="6084000"/>
            <a:ext cx="1080140" cy="360000"/>
          </a:xfrm>
        </p:spPr>
        <p:txBody>
          <a:bodyPr/>
          <a:lstStyle/>
          <a:p>
            <a:fld id="{0E64DD1E-F3A0-4D46-9832-B6BFF08F22C3}" type="datetime1">
              <a:rPr lang="en-US" noProof="0" smtClean="0"/>
              <a:t>6/5/2025</a:t>
            </a:fld>
            <a:endParaRPr lang="en-US" noProof="0" dirty="0"/>
          </a:p>
        </p:txBody>
      </p:sp>
    </p:spTree>
    <p:extLst>
      <p:ext uri="{BB962C8B-B14F-4D97-AF65-F5344CB8AC3E}">
        <p14:creationId xmlns:p14="http://schemas.microsoft.com/office/powerpoint/2010/main" val="84288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0" name="Picture"/>
          <p:cNvSpPr>
            <a:spLocks noGrp="1" noChangeAspect="1"/>
          </p:cNvSpPr>
          <p:nvPr>
            <p:ph type="pic" sz="quarter" idx="14" hasCustomPrompt="1"/>
          </p:nvPr>
        </p:nvSpPr>
        <p:spPr bwMode="gray">
          <a:xfrm>
            <a:off x="1" y="0"/>
            <a:ext cx="9144000" cy="6858000"/>
          </a:xfrm>
          <a:solidFill>
            <a:schemeClr val="bg1">
              <a:lumMod val="85000"/>
            </a:schemeClr>
          </a:solidFill>
        </p:spPr>
        <p:txBody>
          <a:bodyPr lIns="144000" tIns="144000" rIns="144000" bIns="144000"/>
          <a:lstStyle>
            <a:lvl1pPr marL="0" indent="0">
              <a:buNone/>
              <a:defRPr/>
            </a:lvl1pPr>
          </a:lstStyle>
          <a:p>
            <a:r>
              <a:rPr lang="en-US" dirty="0"/>
              <a:t>Picture</a:t>
            </a:r>
          </a:p>
        </p:txBody>
      </p:sp>
      <p:sp>
        <p:nvSpPr>
          <p:cNvPr id="9" name="Content"/>
          <p:cNvSpPr>
            <a:spLocks noGrp="1"/>
          </p:cNvSpPr>
          <p:nvPr>
            <p:ph idx="1"/>
          </p:nvPr>
        </p:nvSpPr>
        <p:spPr bwMode="gray">
          <a:xfrm>
            <a:off x="1450089" y="1512000"/>
            <a:ext cx="7288249" cy="4298400"/>
          </a:xfrm>
        </p:spPr>
        <p:txBody>
          <a:bodyPr/>
          <a:lstStyle>
            <a:lvl1pPr marL="0" indent="0">
              <a:buNone/>
              <a:defRPr sz="3000">
                <a:solidFill>
                  <a:schemeClr val="bg1"/>
                </a:solidFill>
              </a:defRPr>
            </a:lvl1pPr>
          </a:lstStyle>
          <a:p>
            <a:pPr lvl="0"/>
            <a:r>
              <a:rPr lang="en-US" dirty="0"/>
              <a:t>Click to edit Master text styles</a:t>
            </a:r>
          </a:p>
        </p:txBody>
      </p:sp>
      <p:sp>
        <p:nvSpPr>
          <p:cNvPr id="5" name="Date"/>
          <p:cNvSpPr>
            <a:spLocks noGrp="1"/>
          </p:cNvSpPr>
          <p:nvPr>
            <p:ph type="dt" sz="half" idx="10"/>
          </p:nvPr>
        </p:nvSpPr>
        <p:spPr bwMode="gray">
          <a:xfrm>
            <a:off x="7658197" y="6084000"/>
            <a:ext cx="1080140" cy="360000"/>
          </a:xfrm>
        </p:spPr>
        <p:txBody>
          <a:bodyPr/>
          <a:lstStyle/>
          <a:p>
            <a:fld id="{0E64DD1E-F3A0-4D46-9832-B6BFF08F22C3}" type="datetime1">
              <a:rPr lang="en-US" smtClean="0"/>
              <a:t>6/5/2025</a:t>
            </a:fld>
            <a:endParaRPr lang="en-US" dirty="0"/>
          </a:p>
        </p:txBody>
      </p:sp>
      <p:sp>
        <p:nvSpPr>
          <p:cNvPr id="6" name="Footer"/>
          <p:cNvSpPr>
            <a:spLocks noGrp="1"/>
          </p:cNvSpPr>
          <p:nvPr>
            <p:ph type="ftr" sz="quarter" idx="11"/>
          </p:nvPr>
        </p:nvSpPr>
        <p:spPr bwMode="gray"/>
        <p:txBody>
          <a:bodyPr/>
          <a:lstStyle/>
          <a:p>
            <a:r>
              <a:rPr lang="en-US"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dirty="0"/>
          </a:p>
        </p:txBody>
      </p:sp>
    </p:spTree>
    <p:extLst>
      <p:ext uri="{BB962C8B-B14F-4D97-AF65-F5344CB8AC3E}">
        <p14:creationId xmlns:p14="http://schemas.microsoft.com/office/powerpoint/2010/main" val="370589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1_CD-TEXT &amp; IMAGE">
    <p:spTree>
      <p:nvGrpSpPr>
        <p:cNvPr id="1" name=""/>
        <p:cNvGrpSpPr/>
        <p:nvPr/>
      </p:nvGrpSpPr>
      <p:grpSpPr>
        <a:xfrm>
          <a:off x="0" y="0"/>
          <a:ext cx="0" cy="0"/>
          <a:chOff x="0" y="0"/>
          <a:chExt cx="0" cy="0"/>
        </a:xfrm>
      </p:grpSpPr>
      <p:sp>
        <p:nvSpPr>
          <p:cNvPr id="8" name="Subline"/>
          <p:cNvSpPr>
            <a:spLocks noGrp="1"/>
          </p:cNvSpPr>
          <p:nvPr>
            <p:ph type="body" sz="quarter" idx="13" hasCustomPrompt="1"/>
          </p:nvPr>
        </p:nvSpPr>
        <p:spPr bwMode="gray">
          <a:xfrm>
            <a:off x="405052" y="972000"/>
            <a:ext cx="8333285" cy="540000"/>
          </a:xfrm>
        </p:spPr>
        <p:txBody>
          <a:bodyPr/>
          <a:lstStyle>
            <a:lvl1pPr marL="0" indent="0">
              <a:buNone/>
              <a:defRPr baseline="0">
                <a:solidFill>
                  <a:srgbClr val="7F7F7F"/>
                </a:solidFill>
              </a:defRPr>
            </a:lvl1pPr>
          </a:lstStyle>
          <a:p>
            <a:pPr lvl="0"/>
            <a:r>
              <a:rPr lang="en-US" noProof="0"/>
              <a:t>Enter your subtitle here</a:t>
            </a:r>
          </a:p>
        </p:txBody>
      </p:sp>
      <p:sp>
        <p:nvSpPr>
          <p:cNvPr id="24" name="Text 1"/>
          <p:cNvSpPr>
            <a:spLocks noGrp="1"/>
          </p:cNvSpPr>
          <p:nvPr>
            <p:ph type="body" sz="quarter" idx="43" hasCustomPrompt="1"/>
          </p:nvPr>
        </p:nvSpPr>
        <p:spPr bwMode="gray">
          <a:xfrm>
            <a:off x="405053" y="1512000"/>
            <a:ext cx="2003661" cy="1933200"/>
          </a:xfrm>
        </p:spPr>
        <p:txBody>
          <a:bodyPr lIns="0" rIns="0" anchor="ctr"/>
          <a:lstStyle>
            <a:lvl1pPr marL="0" indent="0" algn="r">
              <a:buNone/>
              <a:defRPr/>
            </a:lvl1pPr>
          </a:lstStyle>
          <a:p>
            <a:pPr lvl="0"/>
            <a:r>
              <a:rPr lang="en-US" noProof="0"/>
              <a:t>Click to edit Master text styles</a:t>
            </a:r>
          </a:p>
        </p:txBody>
      </p:sp>
      <p:cxnSp>
        <p:nvCxnSpPr>
          <p:cNvPr id="27" name="Line"/>
          <p:cNvCxnSpPr/>
          <p:nvPr userDrawn="1"/>
        </p:nvCxnSpPr>
        <p:spPr bwMode="gray">
          <a:xfrm>
            <a:off x="2608541" y="2478600"/>
            <a:ext cx="351046" cy="0"/>
          </a:xfrm>
          <a:prstGeom prst="line">
            <a:avLst/>
          </a:prstGeom>
          <a:noFill/>
          <a:ln w="254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11" name="Rectangle 1"/>
          <p:cNvSpPr>
            <a:spLocks noChangeAspect="1"/>
          </p:cNvSpPr>
          <p:nvPr userDrawn="1"/>
        </p:nvSpPr>
        <p:spPr bwMode="gray">
          <a:xfrm>
            <a:off x="2959586" y="1512000"/>
            <a:ext cx="1450089" cy="1933200"/>
          </a:xfrm>
          <a:prstGeom prst="rect">
            <a:avLst/>
          </a:prstGeom>
          <a:noFill/>
          <a:ln w="254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lnSpc>
                <a:spcPct val="90000"/>
              </a:lnSpc>
              <a:spcAft>
                <a:spcPts val="750"/>
              </a:spcAft>
            </a:pPr>
            <a:endParaRPr lang="en-US" sz="1350" noProof="0" dirty="0"/>
          </a:p>
        </p:txBody>
      </p:sp>
      <p:sp>
        <p:nvSpPr>
          <p:cNvPr id="37" name="Picture 1"/>
          <p:cNvSpPr>
            <a:spLocks noGrp="1" noChangeAspect="1"/>
          </p:cNvSpPr>
          <p:nvPr>
            <p:ph type="pic" sz="quarter" idx="34" hasCustomPrompt="1"/>
          </p:nvPr>
        </p:nvSpPr>
        <p:spPr bwMode="gray">
          <a:xfrm>
            <a:off x="3040596" y="1620000"/>
            <a:ext cx="1288068" cy="1717200"/>
          </a:xfrm>
          <a:prstGeom prst="rect">
            <a:avLst/>
          </a:prstGeom>
          <a:solidFill>
            <a:schemeClr val="bg1">
              <a:lumMod val="85000"/>
            </a:schemeClr>
          </a:solidFill>
        </p:spPr>
        <p:txBody>
          <a:bodyPr lIns="144000" tIns="144000" rIns="144000" bIns="144000" anchor="ctr"/>
          <a:lstStyle>
            <a:lvl1pPr marL="0" indent="0" algn="ctr">
              <a:buNone/>
              <a:defRPr/>
            </a:lvl1pPr>
          </a:lstStyle>
          <a:p>
            <a:r>
              <a:rPr lang="en-US" noProof="0" dirty="0"/>
              <a:t>Picture</a:t>
            </a:r>
          </a:p>
        </p:txBody>
      </p:sp>
      <p:sp>
        <p:nvSpPr>
          <p:cNvPr id="25" name="Text 2"/>
          <p:cNvSpPr>
            <a:spLocks noGrp="1"/>
          </p:cNvSpPr>
          <p:nvPr>
            <p:ph type="body" sz="quarter" idx="44" hasCustomPrompt="1"/>
          </p:nvPr>
        </p:nvSpPr>
        <p:spPr bwMode="gray">
          <a:xfrm>
            <a:off x="6734677" y="1512000"/>
            <a:ext cx="2003661" cy="1933200"/>
          </a:xfrm>
        </p:spPr>
        <p:txBody>
          <a:bodyPr lIns="0" rIns="0" anchor="ctr"/>
          <a:lstStyle>
            <a:lvl1pPr marL="0" indent="0">
              <a:buNone/>
              <a:defRPr/>
            </a:lvl1pPr>
          </a:lstStyle>
          <a:p>
            <a:pPr lvl="0"/>
            <a:r>
              <a:rPr lang="en-US" noProof="0"/>
              <a:t>Click to edit Master text styles</a:t>
            </a:r>
          </a:p>
        </p:txBody>
      </p:sp>
      <p:cxnSp>
        <p:nvCxnSpPr>
          <p:cNvPr id="48" name="Line"/>
          <p:cNvCxnSpPr/>
          <p:nvPr userDrawn="1"/>
        </p:nvCxnSpPr>
        <p:spPr bwMode="gray">
          <a:xfrm>
            <a:off x="6183806" y="2478600"/>
            <a:ext cx="351046" cy="0"/>
          </a:xfrm>
          <a:prstGeom prst="line">
            <a:avLst/>
          </a:prstGeom>
          <a:noFill/>
          <a:ln w="254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44" name="Rectangle 2"/>
          <p:cNvSpPr>
            <a:spLocks noChangeAspect="1"/>
          </p:cNvSpPr>
          <p:nvPr userDrawn="1"/>
        </p:nvSpPr>
        <p:spPr bwMode="gray">
          <a:xfrm>
            <a:off x="4733717" y="1512000"/>
            <a:ext cx="1450089" cy="1933200"/>
          </a:xfrm>
          <a:prstGeom prst="rect">
            <a:avLst/>
          </a:prstGeom>
          <a:noFill/>
          <a:ln w="254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lnSpc>
                <a:spcPct val="90000"/>
              </a:lnSpc>
              <a:spcAft>
                <a:spcPts val="750"/>
              </a:spcAft>
            </a:pPr>
            <a:endParaRPr lang="en-US" sz="1350" noProof="0" dirty="0"/>
          </a:p>
        </p:txBody>
      </p:sp>
      <p:sp>
        <p:nvSpPr>
          <p:cNvPr id="46" name="Picture 2"/>
          <p:cNvSpPr>
            <a:spLocks noGrp="1" noChangeAspect="1"/>
          </p:cNvSpPr>
          <p:nvPr>
            <p:ph type="pic" sz="quarter" idx="38" hasCustomPrompt="1"/>
          </p:nvPr>
        </p:nvSpPr>
        <p:spPr bwMode="gray">
          <a:xfrm>
            <a:off x="4814727" y="1620000"/>
            <a:ext cx="1288068" cy="1717200"/>
          </a:xfrm>
          <a:prstGeom prst="rect">
            <a:avLst/>
          </a:prstGeom>
          <a:solidFill>
            <a:schemeClr val="bg1">
              <a:lumMod val="85000"/>
            </a:schemeClr>
          </a:solidFill>
        </p:spPr>
        <p:txBody>
          <a:bodyPr lIns="144000" tIns="144000" rIns="144000" bIns="144000" anchor="ctr"/>
          <a:lstStyle>
            <a:lvl1pPr marL="0" indent="0" algn="ctr">
              <a:buNone/>
              <a:defRPr/>
            </a:lvl1pPr>
          </a:lstStyle>
          <a:p>
            <a:r>
              <a:rPr lang="en-US" noProof="0" dirty="0"/>
              <a:t>Picture</a:t>
            </a:r>
          </a:p>
        </p:txBody>
      </p:sp>
      <p:sp>
        <p:nvSpPr>
          <p:cNvPr id="28" name="Text 3"/>
          <p:cNvSpPr>
            <a:spLocks noGrp="1"/>
          </p:cNvSpPr>
          <p:nvPr>
            <p:ph type="body" sz="quarter" idx="45" hasCustomPrompt="1"/>
          </p:nvPr>
        </p:nvSpPr>
        <p:spPr bwMode="gray">
          <a:xfrm>
            <a:off x="405053" y="3877050"/>
            <a:ext cx="2003661" cy="1933200"/>
          </a:xfrm>
        </p:spPr>
        <p:txBody>
          <a:bodyPr lIns="0" rIns="0" anchor="ctr"/>
          <a:lstStyle>
            <a:lvl1pPr marL="0" indent="0" algn="r">
              <a:buNone/>
              <a:defRPr/>
            </a:lvl1pPr>
          </a:lstStyle>
          <a:p>
            <a:pPr lvl="0"/>
            <a:r>
              <a:rPr lang="en-US" noProof="0"/>
              <a:t>Click to edit Master text styles</a:t>
            </a:r>
          </a:p>
        </p:txBody>
      </p:sp>
      <p:cxnSp>
        <p:nvCxnSpPr>
          <p:cNvPr id="63" name="Line"/>
          <p:cNvCxnSpPr/>
          <p:nvPr userDrawn="1"/>
        </p:nvCxnSpPr>
        <p:spPr bwMode="gray">
          <a:xfrm>
            <a:off x="2608541" y="4843650"/>
            <a:ext cx="351046" cy="0"/>
          </a:xfrm>
          <a:prstGeom prst="line">
            <a:avLst/>
          </a:prstGeom>
          <a:noFill/>
          <a:ln w="254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60" name="Rectangle 3"/>
          <p:cNvSpPr>
            <a:spLocks noChangeAspect="1"/>
          </p:cNvSpPr>
          <p:nvPr userDrawn="1"/>
        </p:nvSpPr>
        <p:spPr bwMode="gray">
          <a:xfrm>
            <a:off x="2959586" y="3877050"/>
            <a:ext cx="1450089" cy="1933200"/>
          </a:xfrm>
          <a:prstGeom prst="rect">
            <a:avLst/>
          </a:prstGeom>
          <a:noFill/>
          <a:ln w="254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lnSpc>
                <a:spcPct val="90000"/>
              </a:lnSpc>
              <a:spcAft>
                <a:spcPts val="750"/>
              </a:spcAft>
            </a:pPr>
            <a:endParaRPr lang="en-US" sz="1350" noProof="0" dirty="0"/>
          </a:p>
        </p:txBody>
      </p:sp>
      <p:sp>
        <p:nvSpPr>
          <p:cNvPr id="61" name="Picture 3"/>
          <p:cNvSpPr>
            <a:spLocks noGrp="1" noChangeAspect="1"/>
          </p:cNvSpPr>
          <p:nvPr>
            <p:ph type="pic" sz="quarter" idx="42" hasCustomPrompt="1"/>
          </p:nvPr>
        </p:nvSpPr>
        <p:spPr bwMode="gray">
          <a:xfrm>
            <a:off x="3040596" y="3985050"/>
            <a:ext cx="1288068" cy="1717200"/>
          </a:xfrm>
          <a:prstGeom prst="rect">
            <a:avLst/>
          </a:prstGeom>
          <a:solidFill>
            <a:schemeClr val="bg1">
              <a:lumMod val="85000"/>
            </a:schemeClr>
          </a:solidFill>
        </p:spPr>
        <p:txBody>
          <a:bodyPr lIns="144000" tIns="144000" rIns="144000" bIns="144000" anchor="ctr"/>
          <a:lstStyle>
            <a:lvl1pPr marL="0" indent="0" algn="ctr">
              <a:buNone/>
              <a:defRPr/>
            </a:lvl1pPr>
          </a:lstStyle>
          <a:p>
            <a:r>
              <a:rPr lang="en-US" noProof="0" dirty="0"/>
              <a:t>Picture</a:t>
            </a:r>
          </a:p>
        </p:txBody>
      </p:sp>
      <p:sp>
        <p:nvSpPr>
          <p:cNvPr id="29" name="Text 4"/>
          <p:cNvSpPr>
            <a:spLocks noGrp="1"/>
          </p:cNvSpPr>
          <p:nvPr>
            <p:ph type="body" sz="quarter" idx="46" hasCustomPrompt="1"/>
          </p:nvPr>
        </p:nvSpPr>
        <p:spPr bwMode="gray">
          <a:xfrm>
            <a:off x="6734677" y="3877050"/>
            <a:ext cx="2003661" cy="1933200"/>
          </a:xfrm>
        </p:spPr>
        <p:txBody>
          <a:bodyPr lIns="0" rIns="0" anchor="ctr"/>
          <a:lstStyle>
            <a:lvl1pPr marL="0" indent="0">
              <a:buNone/>
              <a:defRPr/>
            </a:lvl1pPr>
          </a:lstStyle>
          <a:p>
            <a:pPr lvl="0"/>
            <a:r>
              <a:rPr lang="en-US" noProof="0"/>
              <a:t>Click to edit Master text styles</a:t>
            </a:r>
          </a:p>
        </p:txBody>
      </p:sp>
      <p:cxnSp>
        <p:nvCxnSpPr>
          <p:cNvPr id="59" name="Line"/>
          <p:cNvCxnSpPr/>
          <p:nvPr userDrawn="1"/>
        </p:nvCxnSpPr>
        <p:spPr bwMode="gray">
          <a:xfrm>
            <a:off x="6183806" y="4843650"/>
            <a:ext cx="351046" cy="0"/>
          </a:xfrm>
          <a:prstGeom prst="line">
            <a:avLst/>
          </a:prstGeom>
          <a:noFill/>
          <a:ln w="254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56" name="Rectangle 4"/>
          <p:cNvSpPr>
            <a:spLocks noChangeAspect="1"/>
          </p:cNvSpPr>
          <p:nvPr userDrawn="1"/>
        </p:nvSpPr>
        <p:spPr bwMode="gray">
          <a:xfrm>
            <a:off x="4733717" y="3877050"/>
            <a:ext cx="1450089" cy="1933200"/>
          </a:xfrm>
          <a:prstGeom prst="rect">
            <a:avLst/>
          </a:prstGeom>
          <a:noFill/>
          <a:ln w="254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lnSpc>
                <a:spcPct val="90000"/>
              </a:lnSpc>
              <a:spcAft>
                <a:spcPts val="750"/>
              </a:spcAft>
            </a:pPr>
            <a:endParaRPr lang="en-US" sz="1350" noProof="0" dirty="0"/>
          </a:p>
        </p:txBody>
      </p:sp>
      <p:sp>
        <p:nvSpPr>
          <p:cNvPr id="57" name="Picture 4"/>
          <p:cNvSpPr>
            <a:spLocks noGrp="1" noChangeAspect="1"/>
          </p:cNvSpPr>
          <p:nvPr>
            <p:ph type="pic" sz="quarter" idx="40" hasCustomPrompt="1"/>
          </p:nvPr>
        </p:nvSpPr>
        <p:spPr bwMode="gray">
          <a:xfrm>
            <a:off x="4814727" y="3985050"/>
            <a:ext cx="1288068" cy="1717200"/>
          </a:xfrm>
          <a:prstGeom prst="rect">
            <a:avLst/>
          </a:prstGeom>
          <a:solidFill>
            <a:schemeClr val="bg1">
              <a:lumMod val="85000"/>
            </a:schemeClr>
          </a:solidFill>
        </p:spPr>
        <p:txBody>
          <a:bodyPr lIns="144000" tIns="144000" rIns="144000" bIns="144000" anchor="ctr"/>
          <a:lstStyle>
            <a:lvl1pPr marL="0" indent="0" algn="ctr">
              <a:buNone/>
              <a:defRPr/>
            </a:lvl1pPr>
          </a:lstStyle>
          <a:p>
            <a:r>
              <a:rPr lang="en-US" noProof="0" dirty="0"/>
              <a:t>Picture</a:t>
            </a:r>
          </a:p>
        </p:txBody>
      </p:sp>
      <p:sp>
        <p:nvSpPr>
          <p:cNvPr id="6" name="Footer"/>
          <p:cNvSpPr>
            <a:spLocks noGrp="1"/>
          </p:cNvSpPr>
          <p:nvPr>
            <p:ph type="ftr" sz="quarter" idx="11"/>
          </p:nvPr>
        </p:nvSpPr>
        <p:spPr bwMode="gray"/>
        <p:txBody>
          <a:bodyPr/>
          <a:lstStyle/>
          <a:p>
            <a:r>
              <a:rPr lang="en-US" noProof="0" dirty="0"/>
              <a:t>Presentation Title</a:t>
            </a:r>
          </a:p>
        </p:txBody>
      </p:sp>
      <p:sp>
        <p:nvSpPr>
          <p:cNvPr id="7" name="Slide Number"/>
          <p:cNvSpPr>
            <a:spLocks noGrp="1"/>
          </p:cNvSpPr>
          <p:nvPr>
            <p:ph type="sldNum" sz="quarter" idx="12"/>
          </p:nvPr>
        </p:nvSpPr>
        <p:spPr bwMode="gray"/>
        <p:txBody>
          <a:bodyPr/>
          <a:lstStyle/>
          <a:p>
            <a:fld id="{02CEFE82-39F2-4F47-8A0C-D5AB3496FA5C}" type="slidenum">
              <a:rPr lang="en-US" noProof="0" smtClean="0"/>
              <a:t>‹#›</a:t>
            </a:fld>
            <a:endParaRPr lang="en-US" noProof="0" dirty="0"/>
          </a:p>
        </p:txBody>
      </p:sp>
      <p:sp>
        <p:nvSpPr>
          <p:cNvPr id="3" name="Titel 2">
            <a:extLst>
              <a:ext uri="{FF2B5EF4-FFF2-40B4-BE49-F238E27FC236}">
                <a16:creationId xmlns:a16="http://schemas.microsoft.com/office/drawing/2014/main" id="{7B1F179B-99E4-5E25-379C-EADA5B5321BE}"/>
              </a:ext>
            </a:extLst>
          </p:cNvPr>
          <p:cNvSpPr>
            <a:spLocks noGrp="1"/>
          </p:cNvSpPr>
          <p:nvPr>
            <p:ph type="title" hasCustomPrompt="1"/>
          </p:nvPr>
        </p:nvSpPr>
        <p:spPr bwMode="gray"/>
        <p:txBody>
          <a:bodyPr/>
          <a:lstStyle/>
          <a:p>
            <a:r>
              <a:rPr lang="en-US" noProof="0"/>
              <a:t>Click to edit Master title style</a:t>
            </a:r>
          </a:p>
        </p:txBody>
      </p:sp>
      <p:sp>
        <p:nvSpPr>
          <p:cNvPr id="2" name="Date">
            <a:extLst>
              <a:ext uri="{FF2B5EF4-FFF2-40B4-BE49-F238E27FC236}">
                <a16:creationId xmlns:a16="http://schemas.microsoft.com/office/drawing/2014/main" id="{3A1D23FF-496D-CFB5-B00F-28D72697356F}"/>
              </a:ext>
            </a:extLst>
          </p:cNvPr>
          <p:cNvSpPr>
            <a:spLocks noGrp="1"/>
          </p:cNvSpPr>
          <p:nvPr>
            <p:ph type="dt" sz="half" idx="10"/>
          </p:nvPr>
        </p:nvSpPr>
        <p:spPr bwMode="gray">
          <a:xfrm>
            <a:off x="7658197" y="6084000"/>
            <a:ext cx="1080140" cy="360000"/>
          </a:xfrm>
        </p:spPr>
        <p:txBody>
          <a:bodyPr/>
          <a:lstStyle/>
          <a:p>
            <a:fld id="{0E64DD1E-F3A0-4D46-9832-B6BFF08F22C3}" type="datetime1">
              <a:rPr lang="en-US" noProof="0" smtClean="0"/>
              <a:t>6/5/2025</a:t>
            </a:fld>
            <a:endParaRPr lang="en-US" noProof="0" dirty="0"/>
          </a:p>
        </p:txBody>
      </p:sp>
    </p:spTree>
    <p:extLst>
      <p:ext uri="{BB962C8B-B14F-4D97-AF65-F5344CB8AC3E}">
        <p14:creationId xmlns:p14="http://schemas.microsoft.com/office/powerpoint/2010/main" val="68865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01_RECOMMENDATION">
    <p:bg bwMode="gray">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1" name="Bild 1">
            <a:extLst>
              <a:ext uri="{FF2B5EF4-FFF2-40B4-BE49-F238E27FC236}">
                <a16:creationId xmlns:a16="http://schemas.microsoft.com/office/drawing/2014/main" id="{FDBAC1D6-F982-4CB7-A3BF-76A69CAA15BF}"/>
              </a:ext>
            </a:extLst>
          </p:cNvPr>
          <p:cNvSpPr>
            <a:spLocks noGrp="1" noChangeAspect="1"/>
          </p:cNvSpPr>
          <p:nvPr>
            <p:ph type="pic" sz="quarter" idx="17" hasCustomPrompt="1"/>
          </p:nvPr>
        </p:nvSpPr>
        <p:spPr bwMode="gray">
          <a:xfrm>
            <a:off x="405052" y="2095200"/>
            <a:ext cx="2700352" cy="2026800"/>
          </a:xfrm>
          <a:solidFill>
            <a:schemeClr val="bg1">
              <a:lumMod val="85000"/>
            </a:schemeClr>
          </a:solidFill>
        </p:spPr>
        <p:txBody>
          <a:bodyPr lIns="144000" tIns="144000" rIns="144000" bIns="144000"/>
          <a:lstStyle>
            <a:lvl1pPr marL="0" indent="0">
              <a:buNone/>
              <a:defRPr/>
            </a:lvl1pPr>
          </a:lstStyle>
          <a:p>
            <a:r>
              <a:rPr lang="en-US" noProof="0" dirty="0"/>
              <a:t>Picture</a:t>
            </a:r>
          </a:p>
        </p:txBody>
      </p:sp>
      <p:sp>
        <p:nvSpPr>
          <p:cNvPr id="22" name="Text 1">
            <a:extLst>
              <a:ext uri="{FF2B5EF4-FFF2-40B4-BE49-F238E27FC236}">
                <a16:creationId xmlns:a16="http://schemas.microsoft.com/office/drawing/2014/main" id="{CB682352-50EC-4DA2-AAF5-80ED0B0DB5D3}"/>
              </a:ext>
            </a:extLst>
          </p:cNvPr>
          <p:cNvSpPr>
            <a:spLocks noGrp="1"/>
          </p:cNvSpPr>
          <p:nvPr>
            <p:ph type="body" sz="quarter" idx="13" hasCustomPrompt="1"/>
          </p:nvPr>
        </p:nvSpPr>
        <p:spPr bwMode="gray">
          <a:xfrm>
            <a:off x="405053" y="4320000"/>
            <a:ext cx="2700351" cy="540000"/>
          </a:xfrm>
        </p:spPr>
        <p:txBody>
          <a:bodyPr/>
          <a:lstStyle>
            <a:lvl1pPr marL="0" indent="0" algn="l" defTabSz="685800" rtl="0" eaLnBrk="1" latinLnBrk="0" hangingPunct="1">
              <a:lnSpc>
                <a:spcPct val="90000"/>
              </a:lnSpc>
              <a:spcAft>
                <a:spcPts val="750"/>
              </a:spcAft>
              <a:buNone/>
              <a:defRPr lang="de-DE" sz="1050" u="sng" kern="1200" dirty="0" smtClean="0">
                <a:solidFill>
                  <a:schemeClr val="bg1"/>
                </a:solidFill>
                <a:latin typeface="+mn-lt"/>
                <a:ea typeface="+mn-ea"/>
                <a:cs typeface="+mn-cs"/>
              </a:defRPr>
            </a:lvl1pPr>
            <a:lvl2pPr marL="0" algn="l" defTabSz="685800" rtl="0" eaLnBrk="1" latinLnBrk="0" hangingPunct="1">
              <a:lnSpc>
                <a:spcPct val="90000"/>
              </a:lnSpc>
              <a:spcAft>
                <a:spcPts val="750"/>
              </a:spcAft>
              <a:defRPr lang="de-DE" sz="1050" u="sng" kern="1200" dirty="0" smtClean="0">
                <a:solidFill>
                  <a:schemeClr val="bg1"/>
                </a:solidFill>
                <a:latin typeface="+mn-lt"/>
                <a:ea typeface="+mn-ea"/>
                <a:cs typeface="+mn-cs"/>
              </a:defRPr>
            </a:lvl2pPr>
            <a:lvl5pPr marL="1147577" indent="0">
              <a:buNone/>
              <a:defRPr/>
            </a:lvl5pPr>
          </a:lstStyle>
          <a:p>
            <a:pPr lvl="0"/>
            <a:r>
              <a:rPr lang="en-US" noProof="0"/>
              <a:t>Click to edit Master text styles</a:t>
            </a:r>
          </a:p>
        </p:txBody>
      </p:sp>
      <p:sp>
        <p:nvSpPr>
          <p:cNvPr id="34" name="Bild 2">
            <a:extLst>
              <a:ext uri="{FF2B5EF4-FFF2-40B4-BE49-F238E27FC236}">
                <a16:creationId xmlns:a16="http://schemas.microsoft.com/office/drawing/2014/main" id="{3CFF6691-0D52-449F-B228-82F79CDD7BA1}"/>
              </a:ext>
            </a:extLst>
          </p:cNvPr>
          <p:cNvSpPr>
            <a:spLocks noGrp="1" noChangeAspect="1"/>
          </p:cNvSpPr>
          <p:nvPr>
            <p:ph type="pic" sz="quarter" idx="18" hasCustomPrompt="1"/>
          </p:nvPr>
        </p:nvSpPr>
        <p:spPr bwMode="gray">
          <a:xfrm>
            <a:off x="3221824" y="2095200"/>
            <a:ext cx="2700352" cy="2026800"/>
          </a:xfrm>
          <a:solidFill>
            <a:schemeClr val="bg1">
              <a:lumMod val="85000"/>
            </a:schemeClr>
          </a:solidFill>
        </p:spPr>
        <p:txBody>
          <a:bodyPr lIns="144000" tIns="144000" rIns="144000" bIns="144000"/>
          <a:lstStyle>
            <a:lvl1pPr marL="0" indent="0">
              <a:buNone/>
              <a:defRPr/>
            </a:lvl1pPr>
          </a:lstStyle>
          <a:p>
            <a:r>
              <a:rPr lang="en-US" noProof="0" dirty="0"/>
              <a:t>Picture</a:t>
            </a:r>
          </a:p>
        </p:txBody>
      </p:sp>
      <p:sp>
        <p:nvSpPr>
          <p:cNvPr id="23" name="Text 2">
            <a:extLst>
              <a:ext uri="{FF2B5EF4-FFF2-40B4-BE49-F238E27FC236}">
                <a16:creationId xmlns:a16="http://schemas.microsoft.com/office/drawing/2014/main" id="{9428620A-732F-48B6-8A2C-A7657453B5F8}"/>
              </a:ext>
            </a:extLst>
          </p:cNvPr>
          <p:cNvSpPr>
            <a:spLocks noGrp="1"/>
          </p:cNvSpPr>
          <p:nvPr>
            <p:ph type="body" sz="quarter" idx="14" hasCustomPrompt="1"/>
          </p:nvPr>
        </p:nvSpPr>
        <p:spPr bwMode="gray">
          <a:xfrm>
            <a:off x="3221520" y="4320000"/>
            <a:ext cx="2700351" cy="540000"/>
          </a:xfrm>
        </p:spPr>
        <p:txBody>
          <a:bodyPr/>
          <a:lstStyle>
            <a:lvl1pPr marL="0" indent="0" algn="l" defTabSz="685800" rtl="0" eaLnBrk="1" latinLnBrk="0" hangingPunct="1">
              <a:lnSpc>
                <a:spcPct val="90000"/>
              </a:lnSpc>
              <a:spcAft>
                <a:spcPts val="750"/>
              </a:spcAft>
              <a:buNone/>
              <a:defRPr lang="de-DE" sz="1050" u="sng" kern="1200" dirty="0" smtClean="0">
                <a:solidFill>
                  <a:schemeClr val="bg1"/>
                </a:solidFill>
                <a:latin typeface="+mn-lt"/>
                <a:ea typeface="+mn-ea"/>
                <a:cs typeface="+mn-cs"/>
              </a:defRPr>
            </a:lvl1pPr>
            <a:lvl2pPr marL="0" algn="l" defTabSz="685800" rtl="0" eaLnBrk="1" latinLnBrk="0" hangingPunct="1">
              <a:lnSpc>
                <a:spcPct val="90000"/>
              </a:lnSpc>
              <a:spcAft>
                <a:spcPts val="750"/>
              </a:spcAft>
              <a:defRPr lang="de-DE" sz="1050" u="sng" kern="1200" dirty="0" smtClean="0">
                <a:solidFill>
                  <a:schemeClr val="bg1"/>
                </a:solidFill>
                <a:latin typeface="+mn-lt"/>
                <a:ea typeface="+mn-ea"/>
                <a:cs typeface="+mn-cs"/>
              </a:defRPr>
            </a:lvl2pPr>
            <a:lvl5pPr marL="1147577" indent="0">
              <a:buNone/>
              <a:defRPr/>
            </a:lvl5pPr>
          </a:lstStyle>
          <a:p>
            <a:pPr lvl="0"/>
            <a:r>
              <a:rPr lang="en-US" noProof="0"/>
              <a:t>Click to edit Master text styles</a:t>
            </a:r>
          </a:p>
        </p:txBody>
      </p:sp>
      <p:sp>
        <p:nvSpPr>
          <p:cNvPr id="35" name="Bild 3">
            <a:extLst>
              <a:ext uri="{FF2B5EF4-FFF2-40B4-BE49-F238E27FC236}">
                <a16:creationId xmlns:a16="http://schemas.microsoft.com/office/drawing/2014/main" id="{F3B54565-3EA0-4861-8CD0-BA8870C0786E}"/>
              </a:ext>
            </a:extLst>
          </p:cNvPr>
          <p:cNvSpPr>
            <a:spLocks noGrp="1" noChangeAspect="1"/>
          </p:cNvSpPr>
          <p:nvPr>
            <p:ph type="pic" sz="quarter" idx="19" hasCustomPrompt="1"/>
          </p:nvPr>
        </p:nvSpPr>
        <p:spPr bwMode="gray">
          <a:xfrm>
            <a:off x="6037987" y="2095200"/>
            <a:ext cx="2700352" cy="2026800"/>
          </a:xfrm>
          <a:solidFill>
            <a:schemeClr val="bg1">
              <a:lumMod val="85000"/>
            </a:schemeClr>
          </a:solidFill>
        </p:spPr>
        <p:txBody>
          <a:bodyPr lIns="144000" tIns="144000" rIns="144000" bIns="144000"/>
          <a:lstStyle>
            <a:lvl1pPr marL="0" indent="0">
              <a:buNone/>
              <a:defRPr/>
            </a:lvl1pPr>
          </a:lstStyle>
          <a:p>
            <a:r>
              <a:rPr lang="en-US" noProof="0" dirty="0"/>
              <a:t>Picture</a:t>
            </a:r>
          </a:p>
        </p:txBody>
      </p:sp>
      <p:sp>
        <p:nvSpPr>
          <p:cNvPr id="24" name="Text 3">
            <a:extLst>
              <a:ext uri="{FF2B5EF4-FFF2-40B4-BE49-F238E27FC236}">
                <a16:creationId xmlns:a16="http://schemas.microsoft.com/office/drawing/2014/main" id="{2A5B4010-D1EF-4D1C-B59D-F4E11D95168E}"/>
              </a:ext>
            </a:extLst>
          </p:cNvPr>
          <p:cNvSpPr>
            <a:spLocks noGrp="1"/>
          </p:cNvSpPr>
          <p:nvPr>
            <p:ph type="body" sz="quarter" idx="15" hasCustomPrompt="1"/>
          </p:nvPr>
        </p:nvSpPr>
        <p:spPr bwMode="gray">
          <a:xfrm>
            <a:off x="6037987" y="4320000"/>
            <a:ext cx="2700351" cy="540000"/>
          </a:xfrm>
        </p:spPr>
        <p:txBody>
          <a:bodyPr/>
          <a:lstStyle>
            <a:lvl1pPr marL="0" indent="0" algn="l" defTabSz="685800" rtl="0" eaLnBrk="1" latinLnBrk="0" hangingPunct="1">
              <a:lnSpc>
                <a:spcPct val="90000"/>
              </a:lnSpc>
              <a:spcAft>
                <a:spcPts val="750"/>
              </a:spcAft>
              <a:buNone/>
              <a:defRPr lang="de-DE" sz="1050" u="sng" kern="1200" dirty="0" smtClean="0">
                <a:solidFill>
                  <a:schemeClr val="bg1"/>
                </a:solidFill>
                <a:latin typeface="+mn-lt"/>
                <a:ea typeface="+mn-ea"/>
                <a:cs typeface="+mn-cs"/>
              </a:defRPr>
            </a:lvl1pPr>
            <a:lvl2pPr marL="0" algn="l" defTabSz="685800" rtl="0" eaLnBrk="1" latinLnBrk="0" hangingPunct="1">
              <a:lnSpc>
                <a:spcPct val="90000"/>
              </a:lnSpc>
              <a:spcAft>
                <a:spcPts val="750"/>
              </a:spcAft>
              <a:defRPr lang="de-DE" sz="1050" u="sng" kern="1200" dirty="0" smtClean="0">
                <a:solidFill>
                  <a:schemeClr val="bg1"/>
                </a:solidFill>
                <a:latin typeface="+mn-lt"/>
                <a:ea typeface="+mn-ea"/>
                <a:cs typeface="+mn-cs"/>
              </a:defRPr>
            </a:lvl2pPr>
            <a:lvl5pPr marL="1147577" indent="0">
              <a:buNone/>
              <a:defRPr/>
            </a:lvl5pPr>
          </a:lstStyle>
          <a:p>
            <a:pPr lvl="0"/>
            <a:r>
              <a:rPr lang="en-US" noProof="0"/>
              <a:t>Click to edit Master text styles</a:t>
            </a:r>
          </a:p>
        </p:txBody>
      </p:sp>
      <p:sp>
        <p:nvSpPr>
          <p:cNvPr id="3" name="Titel 2">
            <a:extLst>
              <a:ext uri="{FF2B5EF4-FFF2-40B4-BE49-F238E27FC236}">
                <a16:creationId xmlns:a16="http://schemas.microsoft.com/office/drawing/2014/main" id="{CC2EEC5E-C4F4-4A17-A4F7-54E2AF1A7F92}"/>
              </a:ext>
            </a:extLst>
          </p:cNvPr>
          <p:cNvSpPr>
            <a:spLocks noGrp="1"/>
          </p:cNvSpPr>
          <p:nvPr>
            <p:ph type="title" hasCustomPrompt="1"/>
          </p:nvPr>
        </p:nvSpPr>
        <p:spPr bwMode="gray"/>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412344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4C2A7C-C859-4802-A9B5-5D977F195A3E}" type="datetimeFigureOut">
              <a:rPr lang="ro-RO" smtClean="0"/>
              <a:t>05.06.2025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4C2A7C-C859-4802-A9B5-5D977F195A3E}" type="datetimeFigureOut">
              <a:rPr lang="ro-RO" smtClean="0"/>
              <a:t>05.06.2025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4C2A7C-C859-4802-A9B5-5D977F195A3E}" type="datetimeFigureOut">
              <a:rPr lang="ro-RO" smtClean="0"/>
              <a:t>05.06.2025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05.06.2025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05.06.2025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05.06.2025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05.06.2025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bwMode="gray">
          <a:xfrm>
            <a:off x="405002" y="432000"/>
            <a:ext cx="8334951" cy="540000"/>
          </a:xfrm>
          <a:prstGeom prst="rect">
            <a:avLst/>
          </a:prstGeom>
        </p:spPr>
        <p:txBody>
          <a:bodyPr vert="horz" lIns="0" tIns="0" rIns="0" bIns="0" rtlCol="0" anchor="t">
            <a:noAutofit/>
          </a:bodyPr>
          <a:lstStyle/>
          <a:p>
            <a:r>
              <a:rPr lang="en-US" noProof="0" dirty="0"/>
              <a:t>Click to edit Master title style</a:t>
            </a:r>
          </a:p>
        </p:txBody>
      </p:sp>
      <p:sp>
        <p:nvSpPr>
          <p:cNvPr id="3" name="Content"/>
          <p:cNvSpPr>
            <a:spLocks noGrp="1"/>
          </p:cNvSpPr>
          <p:nvPr>
            <p:ph type="body" idx="1"/>
          </p:nvPr>
        </p:nvSpPr>
        <p:spPr bwMode="gray">
          <a:xfrm>
            <a:off x="405053" y="1512000"/>
            <a:ext cx="8334900" cy="4298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cNvSpPr>
            <a:spLocks noGrp="1"/>
          </p:cNvSpPr>
          <p:nvPr>
            <p:ph type="dt" sz="half" idx="2"/>
          </p:nvPr>
        </p:nvSpPr>
        <p:spPr bwMode="gray">
          <a:xfrm>
            <a:off x="7659813" y="6084000"/>
            <a:ext cx="1080140" cy="360000"/>
          </a:xfrm>
          <a:prstGeom prst="rect">
            <a:avLst/>
          </a:prstGeom>
        </p:spPr>
        <p:txBody>
          <a:bodyPr vert="horz" lIns="0" tIns="0" rIns="0" bIns="0" rtlCol="0" anchor="b"/>
          <a:lstStyle>
            <a:lvl1pPr algn="r">
              <a:defRPr sz="900">
                <a:solidFill>
                  <a:schemeClr val="bg1">
                    <a:lumMod val="50000"/>
                  </a:schemeClr>
                </a:solidFill>
              </a:defRPr>
            </a:lvl1pPr>
          </a:lstStyle>
          <a:p>
            <a:fld id="{857C47FA-3FA2-417F-8B4A-F37D51F3C39F}" type="datetime1">
              <a:rPr lang="en-US" smtClean="0"/>
              <a:t>6/5/2025</a:t>
            </a:fld>
            <a:endParaRPr lang="en-US" dirty="0"/>
          </a:p>
        </p:txBody>
      </p:sp>
      <p:sp>
        <p:nvSpPr>
          <p:cNvPr id="5" name="Footer"/>
          <p:cNvSpPr>
            <a:spLocks noGrp="1"/>
          </p:cNvSpPr>
          <p:nvPr>
            <p:ph type="ftr" sz="quarter" idx="3"/>
          </p:nvPr>
        </p:nvSpPr>
        <p:spPr bwMode="gray">
          <a:xfrm>
            <a:off x="2951484" y="6084000"/>
            <a:ext cx="3240422" cy="360000"/>
          </a:xfrm>
          <a:prstGeom prst="rect">
            <a:avLst/>
          </a:prstGeom>
        </p:spPr>
        <p:txBody>
          <a:bodyPr vert="horz" lIns="0" tIns="0" rIns="0" bIns="0" rtlCol="0" anchor="b"/>
          <a:lstStyle>
            <a:lvl1pPr algn="ctr">
              <a:defRPr sz="900">
                <a:solidFill>
                  <a:schemeClr val="bg1">
                    <a:lumMod val="50000"/>
                  </a:schemeClr>
                </a:solidFill>
              </a:defRPr>
            </a:lvl1pPr>
          </a:lstStyle>
          <a:p>
            <a:r>
              <a:rPr lang="en-US" dirty="0"/>
              <a:t>Presentation Title</a:t>
            </a:r>
          </a:p>
        </p:txBody>
      </p:sp>
      <p:sp>
        <p:nvSpPr>
          <p:cNvPr id="6" name="Slide Number"/>
          <p:cNvSpPr>
            <a:spLocks noGrp="1"/>
          </p:cNvSpPr>
          <p:nvPr>
            <p:ph type="sldNum" sz="quarter" idx="4"/>
          </p:nvPr>
        </p:nvSpPr>
        <p:spPr bwMode="gray">
          <a:xfrm>
            <a:off x="405053" y="6084000"/>
            <a:ext cx="675088" cy="360000"/>
          </a:xfrm>
          <a:prstGeom prst="rect">
            <a:avLst/>
          </a:prstGeom>
        </p:spPr>
        <p:txBody>
          <a:bodyPr vert="horz" lIns="0" tIns="0" rIns="0" bIns="0" rtlCol="0" anchor="b"/>
          <a:lstStyle>
            <a:lvl1pPr algn="l">
              <a:defRPr sz="900">
                <a:solidFill>
                  <a:schemeClr val="bg1">
                    <a:lumMod val="50000"/>
                  </a:schemeClr>
                </a:solidFill>
              </a:defRPr>
            </a:lvl1pPr>
          </a:lstStyle>
          <a:p>
            <a:fld id="{02CEFE82-39F2-4F47-8A0C-D5AB3496FA5C}" type="slidenum">
              <a:rPr lang="en-US" smtClean="0"/>
              <a:pPr/>
              <a:t>‹#›</a:t>
            </a:fld>
            <a:endParaRPr lang="en-US" dirty="0"/>
          </a:p>
        </p:txBody>
      </p:sp>
    </p:spTree>
    <p:extLst>
      <p:ext uri="{BB962C8B-B14F-4D97-AF65-F5344CB8AC3E}">
        <p14:creationId xmlns:p14="http://schemas.microsoft.com/office/powerpoint/2010/main" val="11675786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68" rtl="0" eaLnBrk="1" latinLnBrk="0" hangingPunct="1">
        <a:lnSpc>
          <a:spcPct val="90000"/>
        </a:lnSpc>
        <a:spcBef>
          <a:spcPct val="0"/>
        </a:spcBef>
        <a:buNone/>
        <a:defRPr sz="2700" kern="1200" cap="all" baseline="0">
          <a:solidFill>
            <a:schemeClr val="tx1"/>
          </a:solidFill>
          <a:latin typeface="+mj-lt"/>
          <a:ea typeface="+mj-ea"/>
          <a:cs typeface="+mj-cs"/>
        </a:defRPr>
      </a:lvl1pPr>
    </p:titleStyle>
    <p:bodyStyle>
      <a:lvl1pPr marL="202520" indent="-202520" algn="l" defTabSz="685868" rtl="0" eaLnBrk="1" latinLnBrk="0" hangingPunct="1">
        <a:lnSpc>
          <a:spcPct val="90000"/>
        </a:lnSpc>
        <a:spcBef>
          <a:spcPts val="0"/>
        </a:spcBef>
        <a:spcAft>
          <a:spcPts val="750"/>
        </a:spcAft>
        <a:buFont typeface="Wingdings" panose="05000000000000000000" pitchFamily="2" charset="2"/>
        <a:buChar char="§"/>
        <a:defRPr sz="1650" kern="1200">
          <a:solidFill>
            <a:schemeClr val="tx1"/>
          </a:solidFill>
          <a:latin typeface="+mn-lt"/>
          <a:ea typeface="+mn-ea"/>
          <a:cs typeface="+mn-cs"/>
        </a:defRPr>
      </a:lvl1pPr>
      <a:lvl2pPr marL="540054" indent="-202520" algn="l" defTabSz="685868" rtl="0" eaLnBrk="1" latinLnBrk="0" hangingPunct="1">
        <a:lnSpc>
          <a:spcPct val="90000"/>
        </a:lnSpc>
        <a:spcBef>
          <a:spcPts val="0"/>
        </a:spcBef>
        <a:spcAft>
          <a:spcPts val="750"/>
        </a:spcAft>
        <a:buFont typeface="Calibri Light" panose="020F0302020204030204" pitchFamily="34" charset="0"/>
        <a:buChar char="–"/>
        <a:defRPr sz="1500" kern="1200">
          <a:solidFill>
            <a:schemeClr val="tx1"/>
          </a:solidFill>
          <a:latin typeface="+mn-lt"/>
          <a:ea typeface="+mn-ea"/>
          <a:cs typeface="+mn-cs"/>
        </a:defRPr>
      </a:lvl2pPr>
      <a:lvl3pPr marL="810081" indent="-202520" algn="l" defTabSz="685868" rtl="0" eaLnBrk="1" latinLnBrk="0" hangingPunct="1">
        <a:lnSpc>
          <a:spcPct val="90000"/>
        </a:lnSpc>
        <a:spcBef>
          <a:spcPts val="0"/>
        </a:spcBef>
        <a:spcAft>
          <a:spcPts val="750"/>
        </a:spcAft>
        <a:buFont typeface="Calibri Light" panose="020F0302020204030204" pitchFamily="34" charset="0"/>
        <a:buChar char="–"/>
        <a:defRPr sz="1350" kern="1200">
          <a:solidFill>
            <a:schemeClr val="tx1"/>
          </a:solidFill>
          <a:latin typeface="+mn-lt"/>
          <a:ea typeface="+mn-ea"/>
          <a:cs typeface="+mn-cs"/>
        </a:defRPr>
      </a:lvl3pPr>
      <a:lvl4pPr marL="1080108" indent="-202520" algn="l" defTabSz="685868" rtl="0" eaLnBrk="1" latinLnBrk="0" hangingPunct="1">
        <a:lnSpc>
          <a:spcPct val="90000"/>
        </a:lnSpc>
        <a:spcBef>
          <a:spcPts val="0"/>
        </a:spcBef>
        <a:spcAft>
          <a:spcPts val="750"/>
        </a:spcAft>
        <a:buFont typeface="Calibri Light" panose="020F0302020204030204" pitchFamily="34" charset="0"/>
        <a:buChar char="–"/>
        <a:defRPr sz="1200" kern="1200">
          <a:solidFill>
            <a:schemeClr val="tx1"/>
          </a:solidFill>
          <a:latin typeface="+mn-lt"/>
          <a:ea typeface="+mn-ea"/>
          <a:cs typeface="+mn-cs"/>
        </a:defRPr>
      </a:lvl4pPr>
      <a:lvl5pPr marL="1350135" indent="-202520" algn="l" defTabSz="685868" rtl="0" eaLnBrk="1" latinLnBrk="0" hangingPunct="1">
        <a:lnSpc>
          <a:spcPct val="90000"/>
        </a:lnSpc>
        <a:spcBef>
          <a:spcPts val="0"/>
        </a:spcBef>
        <a:spcAft>
          <a:spcPts val="750"/>
        </a:spcAft>
        <a:buFont typeface="Calibri Light" panose="020F0302020204030204" pitchFamily="34" charset="0"/>
        <a:buChar char="–"/>
        <a:defRPr sz="1200" kern="1200">
          <a:solidFill>
            <a:schemeClr val="tx1"/>
          </a:solidFill>
          <a:latin typeface="+mn-lt"/>
          <a:ea typeface="+mn-ea"/>
          <a:cs typeface="+mn-cs"/>
        </a:defRPr>
      </a:lvl5pPr>
      <a:lvl6pPr marL="1886138" indent="-171467" algn="l" defTabSz="68586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9073" indent="-171467" algn="l" defTabSz="68586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2007" indent="-171467" algn="l" defTabSz="68586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942" indent="-171467" algn="l" defTabSz="68586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68" rtl="0" eaLnBrk="1" latinLnBrk="0" hangingPunct="1">
        <a:defRPr sz="1350" kern="1200">
          <a:solidFill>
            <a:schemeClr val="tx1"/>
          </a:solidFill>
          <a:latin typeface="+mn-lt"/>
          <a:ea typeface="+mn-ea"/>
          <a:cs typeface="+mn-cs"/>
        </a:defRPr>
      </a:lvl1pPr>
      <a:lvl2pPr marL="342935" algn="l" defTabSz="685868" rtl="0" eaLnBrk="1" latinLnBrk="0" hangingPunct="1">
        <a:defRPr sz="1350" kern="1200">
          <a:solidFill>
            <a:schemeClr val="tx1"/>
          </a:solidFill>
          <a:latin typeface="+mn-lt"/>
          <a:ea typeface="+mn-ea"/>
          <a:cs typeface="+mn-cs"/>
        </a:defRPr>
      </a:lvl2pPr>
      <a:lvl3pPr marL="685868" algn="l" defTabSz="685868" rtl="0" eaLnBrk="1" latinLnBrk="0" hangingPunct="1">
        <a:defRPr sz="1350" kern="1200">
          <a:solidFill>
            <a:schemeClr val="tx1"/>
          </a:solidFill>
          <a:latin typeface="+mn-lt"/>
          <a:ea typeface="+mn-ea"/>
          <a:cs typeface="+mn-cs"/>
        </a:defRPr>
      </a:lvl3pPr>
      <a:lvl4pPr marL="1028803" algn="l" defTabSz="685868" rtl="0" eaLnBrk="1" latinLnBrk="0" hangingPunct="1">
        <a:defRPr sz="1350" kern="1200">
          <a:solidFill>
            <a:schemeClr val="tx1"/>
          </a:solidFill>
          <a:latin typeface="+mn-lt"/>
          <a:ea typeface="+mn-ea"/>
          <a:cs typeface="+mn-cs"/>
        </a:defRPr>
      </a:lvl4pPr>
      <a:lvl5pPr marL="1371737" algn="l" defTabSz="685868" rtl="0" eaLnBrk="1" latinLnBrk="0" hangingPunct="1">
        <a:defRPr sz="1350" kern="1200">
          <a:solidFill>
            <a:schemeClr val="tx1"/>
          </a:solidFill>
          <a:latin typeface="+mn-lt"/>
          <a:ea typeface="+mn-ea"/>
          <a:cs typeface="+mn-cs"/>
        </a:defRPr>
      </a:lvl5pPr>
      <a:lvl6pPr marL="1714672" algn="l" defTabSz="685868" rtl="0" eaLnBrk="1" latinLnBrk="0" hangingPunct="1">
        <a:defRPr sz="1350" kern="1200">
          <a:solidFill>
            <a:schemeClr val="tx1"/>
          </a:solidFill>
          <a:latin typeface="+mn-lt"/>
          <a:ea typeface="+mn-ea"/>
          <a:cs typeface="+mn-cs"/>
        </a:defRPr>
      </a:lvl6pPr>
      <a:lvl7pPr marL="2057606" algn="l" defTabSz="685868" rtl="0" eaLnBrk="1" latinLnBrk="0" hangingPunct="1">
        <a:defRPr sz="1350" kern="1200">
          <a:solidFill>
            <a:schemeClr val="tx1"/>
          </a:solidFill>
          <a:latin typeface="+mn-lt"/>
          <a:ea typeface="+mn-ea"/>
          <a:cs typeface="+mn-cs"/>
        </a:defRPr>
      </a:lvl7pPr>
      <a:lvl8pPr marL="2400540" algn="l" defTabSz="685868" rtl="0" eaLnBrk="1" latinLnBrk="0" hangingPunct="1">
        <a:defRPr sz="1350" kern="1200">
          <a:solidFill>
            <a:schemeClr val="tx1"/>
          </a:solidFill>
          <a:latin typeface="+mn-lt"/>
          <a:ea typeface="+mn-ea"/>
          <a:cs typeface="+mn-cs"/>
        </a:defRPr>
      </a:lvl8pPr>
      <a:lvl9pPr marL="2743475" algn="l" defTabSz="685868"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2">
          <p15:clr>
            <a:srgbClr val="A4A3A4"/>
          </p15:clr>
        </p15:guide>
        <p15:guide id="2" pos="7338">
          <p15:clr>
            <a:srgbClr val="A4A3A4"/>
          </p15:clr>
        </p15:guide>
        <p15:guide id="3" orient="horz" pos="272">
          <p15:clr>
            <a:srgbClr val="A4A3A4"/>
          </p15:clr>
        </p15:guide>
        <p15:guide id="4" orient="horz" pos="953">
          <p15:clr>
            <a:srgbClr val="A4A3A4"/>
          </p15:clr>
        </p15:guide>
        <p15:guide id="5" orient="horz" pos="3660">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doi.org/10.1016/B978-0-323-90242-1.00010-5" TargetMode="External"/><Relationship Id="rId11" Type="http://schemas.openxmlformats.org/officeDocument/2006/relationships/image" Target="../media/image7.png"/><Relationship Id="rId5" Type="http://schemas.openxmlformats.org/officeDocument/2006/relationships/hyperlink" Target="https://doi.org/10.1007/978-3-031-09566-5" TargetMode="External"/><Relationship Id="rId10"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doi.org/10.3390/books978-3-0365-4954-3" TargetMode="External"/><Relationship Id="rId11" Type="http://schemas.openxmlformats.org/officeDocument/2006/relationships/image" Target="../media/image7.png"/><Relationship Id="rId5" Type="http://schemas.openxmlformats.org/officeDocument/2006/relationships/hyperlink" Target="https://doi.org/10.1016/C2020-0-00433-7" TargetMode="External"/><Relationship Id="rId10"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E0577-1B0B-07B3-E4D8-62AC98EEAF81}"/>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205156ED-907C-18F2-9ECF-78BE002EE947}"/>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5734FA86-FF99-775E-2661-5DBA8167AA5C}"/>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A06EE544-1C48-DB2E-D875-0E3C5631FBBF}"/>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050C6471-4BAD-2E88-B4E8-D5F11DC3BD0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CD4F6DC6-9620-CEAE-D9FF-0E2E616DEEB7}"/>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5527F0CB-0AEB-29BD-DF1E-8F53D451E9B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C8970D0F-0454-6C67-3B03-323F1D9935FA}"/>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oranto-2"/>
                    <a:ea typeface="+mn-ea"/>
                    <a:cs typeface="+mn-cs"/>
                  </a:rPr>
                  <a:t>Disclaimer</a:t>
                </a:r>
                <a:r>
                  <a:rPr kumimoji="0" lang="en-GB" sz="1100" b="0" i="1" u="none" strike="noStrike" kern="1200" cap="none" spc="0" normalizeH="0" baseline="0" noProof="0" dirty="0">
                    <a:ln>
                      <a:noFill/>
                    </a:ln>
                    <a:solidFill>
                      <a:srgbClr val="0000FF"/>
                    </a:solidFill>
                    <a:effectLst/>
                    <a:uLnTx/>
                    <a:uFillTx/>
                    <a:latin typeface="coranto-2"/>
                    <a:ea typeface="+mn-ea"/>
                    <a:cs typeface="+mn-cs"/>
                  </a:rPr>
                  <a:t>: “Funded by the European Union. Views and opinions expressed are however those of the author(s) only and do not necessarily reflect those of the European Union or the </a:t>
                </a:r>
                <a:r>
                  <a:rPr kumimoji="0" lang="en-GB" sz="1100" b="0" i="1" u="none" strike="noStrike" kern="1200" cap="none" spc="0" normalizeH="0" baseline="0" noProof="0" dirty="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dirty="0">
                    <a:ln>
                      <a:noFill/>
                    </a:ln>
                    <a:solidFill>
                      <a:srgbClr val="0000FF"/>
                    </a:solidFill>
                    <a:effectLst/>
                    <a:uLnTx/>
                    <a:uFillTx/>
                    <a:latin typeface="coranto-2"/>
                    <a:ea typeface="+mn-ea"/>
                    <a:cs typeface="+mn-cs"/>
                  </a:rPr>
                  <a:t>. Neither the European Union nor the </a:t>
                </a:r>
                <a:r>
                  <a:rPr kumimoji="0" lang="en-GB" sz="1100" b="0" i="1" u="none" strike="noStrike" kern="1200" cap="none" spc="0" normalizeH="0" baseline="0" noProof="0" dirty="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dirty="0">
                    <a:ln>
                      <a:noFill/>
                    </a:ln>
                    <a:solidFill>
                      <a:srgbClr val="0000FF"/>
                    </a:solidFill>
                    <a:effectLst/>
                    <a:uLnTx/>
                    <a:uFillTx/>
                    <a:latin typeface="coranto-2"/>
                    <a:ea typeface="+mn-ea"/>
                    <a:cs typeface="+mn-cs"/>
                  </a:rPr>
                  <a:t> can be held responsible for them”</a:t>
                </a:r>
                <a:endParaRPr kumimoji="0" lang="en-GB" sz="1100" b="0" i="1" u="none" strike="noStrike" kern="1200" cap="none" spc="0" normalizeH="0" baseline="0" noProof="0" dirty="0">
                  <a:ln>
                    <a:noFill/>
                  </a:ln>
                  <a:solidFill>
                    <a:srgbClr val="0000FF"/>
                  </a:solidFill>
                  <a:effectLst/>
                  <a:uLnTx/>
                  <a:uFillTx/>
                  <a:latin typeface="Calibri" panose="020F0502020204030204"/>
                  <a:ea typeface="+mn-ea"/>
                  <a:cs typeface="+mn-cs"/>
                </a:endParaRPr>
              </a:p>
            </p:txBody>
          </p:sp>
        </p:grpSp>
      </p:grpSp>
      <p:sp>
        <p:nvSpPr>
          <p:cNvPr id="30" name="TextBox 29">
            <a:extLst>
              <a:ext uri="{FF2B5EF4-FFF2-40B4-BE49-F238E27FC236}">
                <a16:creationId xmlns:a16="http://schemas.microsoft.com/office/drawing/2014/main" id="{048243E0-827E-60CB-CB94-2B8061FBDA12}"/>
              </a:ext>
            </a:extLst>
          </p:cNvPr>
          <p:cNvSpPr txBox="1"/>
          <p:nvPr/>
        </p:nvSpPr>
        <p:spPr>
          <a:xfrm>
            <a:off x="-366184" y="1791454"/>
            <a:ext cx="9805506"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800" b="1" dirty="0">
                <a:solidFill>
                  <a:schemeClr val="accent1"/>
                </a:solidFill>
                <a:latin typeface="Times New Roman" panose="02020603050405020304" pitchFamily="18" charset="0"/>
                <a:ea typeface="Calibri" panose="020F0502020204030204" pitchFamily="34" charset="0"/>
              </a:rPr>
              <a:t>Week I–VIII</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2800" b="1" dirty="0">
                <a:solidFill>
                  <a:schemeClr val="accent1"/>
                </a:solidFill>
                <a:latin typeface="Times New Roman" panose="02020603050405020304" pitchFamily="18" charset="0"/>
                <a:ea typeface="Calibri" panose="020F0502020204030204" pitchFamily="34" charset="0"/>
              </a:rPr>
              <a:t>Pantry Innovation &amp; Business Model Canvas</a:t>
            </a:r>
          </a:p>
        </p:txBody>
      </p:sp>
      <p:pic>
        <p:nvPicPr>
          <p:cNvPr id="3" name="Picture 2">
            <a:extLst>
              <a:ext uri="{FF2B5EF4-FFF2-40B4-BE49-F238E27FC236}">
                <a16:creationId xmlns:a16="http://schemas.microsoft.com/office/drawing/2014/main" id="{B2213BDF-29E6-12B1-FBCD-3A25F36763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33C6B401-E003-8A07-E27A-8BE24DAB5B81}"/>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5E2141A4-9487-9E1E-9DE3-ADD47C220580}"/>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2AD9C41B-B821-4BB2-FBED-F393B6769351}"/>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BFC99823-663A-8B43-6A93-8309294FCE8B}"/>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457610B0-5603-50F3-E129-8FF7B48EFCC7}"/>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73C81458-58D7-246D-D38D-9AF87ADF555E}"/>
              </a:ext>
            </a:extLst>
          </p:cNvPr>
          <p:cNvSpPr txBox="1"/>
          <p:nvPr/>
        </p:nvSpPr>
        <p:spPr>
          <a:xfrm>
            <a:off x="796460" y="1466200"/>
            <a:ext cx="7885472"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 - Cooperation partnerships in vocational education and training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2023-1-</a:t>
            </a:r>
            <a:r>
              <a:rPr kumimoji="0" lang="en-GB" sz="1000" b="1" i="0" u="none" strike="noStrike" kern="1200" cap="none" spc="0" normalizeH="0" baseline="0" noProof="0" err="1">
                <a:ln>
                  <a:noFill/>
                </a:ln>
                <a:solidFill>
                  <a:srgbClr val="7030A0"/>
                </a:solidFill>
                <a:effectLst/>
                <a:uLnTx/>
                <a:uFillTx/>
                <a:latin typeface="Calibri" panose="020F0502020204030204"/>
                <a:ea typeface="+mn-ea"/>
                <a:cs typeface="+mn-cs"/>
              </a:rPr>
              <a:t>RO01</a:t>
            </a: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-KA220-VET-000156711</a:t>
            </a:r>
          </a:p>
        </p:txBody>
      </p:sp>
      <p:sp>
        <p:nvSpPr>
          <p:cNvPr id="12" name="Title 1">
            <a:extLst>
              <a:ext uri="{FF2B5EF4-FFF2-40B4-BE49-F238E27FC236}">
                <a16:creationId xmlns:a16="http://schemas.microsoft.com/office/drawing/2014/main" id="{B670234F-AD78-57B9-56B9-7BF9CE4CED8C}"/>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noProof="0" dirty="0">
                <a:solidFill>
                  <a:srgbClr val="FF0000"/>
                </a:solidFill>
                <a:effectLst>
                  <a:outerShdw blurRad="38100" dist="38100" dir="2700000" algn="tl">
                    <a:srgbClr val="000000">
                      <a:alpha val="43137"/>
                    </a:srgbClr>
                  </a:outerShdw>
                </a:effectLst>
                <a:latin typeface="CharterBT-Roman"/>
              </a:rPr>
              <a:t>MARitime Soft Skills for Onboard Healthy Nutrition and </a:t>
            </a:r>
            <a:r>
              <a:rPr lang="en-GB" sz="2000" b="1" i="0" u="none" strike="noStrike" baseline="0" noProof="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noProof="0" dirty="0">
                <a:solidFill>
                  <a:srgbClr val="FF0000"/>
                </a:solidFill>
                <a:effectLst>
                  <a:outerShdw blurRad="38100" dist="38100" dir="2700000" algn="tl">
                    <a:srgbClr val="000000">
                      <a:alpha val="43137"/>
                    </a:srgbClr>
                  </a:outerShdw>
                </a:effectLst>
                <a:latin typeface="CharterBT-Roman"/>
              </a:rPr>
              <a:t> Arts in Seagoing Services – CUL-MAR-Skills</a:t>
            </a:r>
            <a:endParaRPr lang="en-GB" sz="2000" b="1" noProof="0" dirty="0">
              <a:solidFill>
                <a:srgbClr val="0000FF"/>
              </a:solidFill>
              <a:effectLst>
                <a:outerShdw blurRad="38100" dist="38100" dir="2700000" algn="tl">
                  <a:srgbClr val="000000">
                    <a:alpha val="43137"/>
                  </a:srgbClr>
                </a:outerShdw>
              </a:effectLst>
              <a:highlight>
                <a:srgbClr val="FFFF00"/>
              </a:highlight>
            </a:endParaRPr>
          </a:p>
        </p:txBody>
      </p:sp>
      <p:pic>
        <p:nvPicPr>
          <p:cNvPr id="13" name="Картина 12">
            <a:extLst>
              <a:ext uri="{FF2B5EF4-FFF2-40B4-BE49-F238E27FC236}">
                <a16:creationId xmlns:a16="http://schemas.microsoft.com/office/drawing/2014/main" id="{E351EE4D-52B4-0D75-65F2-2E1D4CD0D334}"/>
              </a:ext>
            </a:extLst>
          </p:cNvPr>
          <p:cNvPicPr>
            <a:picLocks noChangeAspect="1"/>
          </p:cNvPicPr>
          <p:nvPr/>
        </p:nvPicPr>
        <p:blipFill>
          <a:blip r:embed="rId10">
            <a:extLst>
              <a:ext uri="{28A0092B-C50C-407E-A947-70E740481C1C}">
                <a14:useLocalDpi xmlns:a14="http://schemas.microsoft.com/office/drawing/2010/main" val="0"/>
              </a:ext>
            </a:extLst>
          </a:blip>
          <a:srcRect t="8701" b="22761"/>
          <a:stretch>
            <a:fillRect/>
          </a:stretch>
        </p:blipFill>
        <p:spPr>
          <a:xfrm>
            <a:off x="16077" y="2692163"/>
            <a:ext cx="9111846" cy="3499100"/>
          </a:xfrm>
          <a:prstGeom prst="rect">
            <a:avLst/>
          </a:prstGeom>
        </p:spPr>
      </p:pic>
    </p:spTree>
    <p:extLst>
      <p:ext uri="{BB962C8B-B14F-4D97-AF65-F5344CB8AC3E}">
        <p14:creationId xmlns:p14="http://schemas.microsoft.com/office/powerpoint/2010/main" val="430909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D2F0E-459C-B896-42D6-918FB7908A4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6049AE3-64CB-EAD8-FACF-78DA2E3AC31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D534EAE-2A58-3AEA-E28A-CC60B486DA35}"/>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Identifying Innovation Areas in the Pantry</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80A57C8-8E66-9BEB-9D26-AD8CBC012CE2}"/>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730BB572-3408-B0B8-0C9D-1EEBB6F140E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C331CC3-0B7C-1670-50A6-6C9C8D99D5D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B72581A-7BA4-5F43-DAAF-A632458C5102}"/>
              </a:ext>
            </a:extLst>
          </p:cNvPr>
          <p:cNvSpPr txBox="1"/>
          <p:nvPr/>
        </p:nvSpPr>
        <p:spPr>
          <a:xfrm>
            <a:off x="4446280" y="1860140"/>
            <a:ext cx="4547829"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t>Why quantify spoilage?</a:t>
            </a:r>
          </a:p>
          <a:p>
            <a:pPr marL="285750" indent="-285750">
              <a:buFont typeface="Wingdings" panose="05000000000000000000" pitchFamily="2" charset="2"/>
              <a:buChar char="§"/>
            </a:pPr>
            <a:r>
              <a:rPr lang="en-GB" dirty="0"/>
              <a:t>Financial Visibility: Converting spoilage into dollar terms (e.g., kilograms wasted × $/kg) reveals how much each item truly costs the operation.</a:t>
            </a:r>
          </a:p>
          <a:p>
            <a:pPr marL="285750" indent="-285750">
              <a:buFont typeface="Wingdings" panose="05000000000000000000" pitchFamily="2" charset="2"/>
              <a:buChar char="§"/>
            </a:pPr>
            <a:r>
              <a:rPr lang="en-GB" dirty="0"/>
              <a:t>Targeted Focus: Rather than guessing which product causes the biggest drain, you know exactly where to apply your innovation efforts.</a:t>
            </a:r>
          </a:p>
          <a:p>
            <a:pPr marL="285750" indent="-285750">
              <a:buFont typeface="Wingdings" panose="05000000000000000000" pitchFamily="2" charset="2"/>
              <a:buChar char="§"/>
            </a:pPr>
            <a:r>
              <a:rPr lang="en-GB" dirty="0"/>
              <a:t>Seasonal &amp; Route Patterns: By tracking spoilage over multiple legs, you can detect whether certain climate zones (tropical vs. temperate) or longer provisioning intervals consistently drive higher waste.</a:t>
            </a:r>
          </a:p>
        </p:txBody>
      </p:sp>
      <p:sp>
        <p:nvSpPr>
          <p:cNvPr id="3" name="Rectangle 2">
            <a:extLst>
              <a:ext uri="{FF2B5EF4-FFF2-40B4-BE49-F238E27FC236}">
                <a16:creationId xmlns:a16="http://schemas.microsoft.com/office/drawing/2014/main" id="{1E904533-BAB2-D861-3CB2-15765E5C012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2EEB0BF1-BF0E-EEDC-401E-1EF5C70C6B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EF55E2F-7A1C-9C33-83CE-8AF20B03ED7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42D36E0-329B-4EEC-AC97-1A2963D09DE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462F521-0306-926B-BFCF-5C42D92D5E7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3286808-EBEC-594B-B652-8FA06CC8724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3675FE3-304E-850D-F00C-486ADED815A6}"/>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1781853E-0403-80D8-9570-CAB218FDF3C2}"/>
              </a:ext>
            </a:extLst>
          </p:cNvPr>
          <p:cNvPicPr>
            <a:picLocks noChangeAspect="1"/>
          </p:cNvPicPr>
          <p:nvPr/>
        </p:nvPicPr>
        <p:blipFill>
          <a:blip r:embed="rId11">
            <a:extLst>
              <a:ext uri="{28A0092B-C50C-407E-A947-70E740481C1C}">
                <a14:useLocalDpi xmlns:a14="http://schemas.microsoft.com/office/drawing/2010/main" val="0"/>
              </a:ext>
            </a:extLst>
          </a:blip>
          <a:srcRect l="22994" r="22994"/>
          <a:stretch/>
        </p:blipFill>
        <p:spPr>
          <a:xfrm>
            <a:off x="127437" y="1792687"/>
            <a:ext cx="4154240" cy="4297490"/>
          </a:xfrm>
          <a:prstGeom prst="rect">
            <a:avLst/>
          </a:prstGeom>
        </p:spPr>
      </p:pic>
    </p:spTree>
    <p:extLst>
      <p:ext uri="{BB962C8B-B14F-4D97-AF65-F5344CB8AC3E}">
        <p14:creationId xmlns:p14="http://schemas.microsoft.com/office/powerpoint/2010/main" val="3730344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FFBA7-A68C-6F70-CC75-19DE864DDA5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FFF06A3-D6BA-1C1E-F8C9-5C03B90B330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D1D12CC-2FE8-A8EF-F6DE-79710656DB5A}"/>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Identifying Innovation Areas in the Pantry</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AF150AE-3CBC-86CA-E6FF-6B4B290B9811}"/>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E9DFC987-F0F1-4058-118B-71B7E25E9BE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4D6ECB1-96F9-FD61-BE88-36F777B040B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6EC4AE9-3DE8-F117-5A79-17870B8E9D52}"/>
              </a:ext>
            </a:extLst>
          </p:cNvPr>
          <p:cNvSpPr txBox="1"/>
          <p:nvPr/>
        </p:nvSpPr>
        <p:spPr>
          <a:xfrm>
            <a:off x="4446280" y="1860140"/>
            <a:ext cx="4547829"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t>1.2.	Mapping Cold-Chain Workflows &amp; Identifying Bottlenecks</a:t>
            </a:r>
          </a:p>
          <a:p>
            <a:r>
              <a:rPr lang="en-GB" dirty="0"/>
              <a:t>The cold-chain—maintaining optimal temperatures from supplier delivery through to storage and ultimately preparation—is fundamental to pantry effectiveness. Ship pantries rely heavily on temperature-sensitive products, and even brief disruptions can escalate spoilage. Creating detailed visual and data-driven mappings of cold-chain processes is thus an essential diagnostic step. Such workflow maps identify critical points of vulnerability, such as delays during port loading windows, inefficient onboard storage arrangements, or transitions between shore power and onboard generators.</a:t>
            </a:r>
          </a:p>
        </p:txBody>
      </p:sp>
      <p:sp>
        <p:nvSpPr>
          <p:cNvPr id="3" name="Rectangle 2">
            <a:extLst>
              <a:ext uri="{FF2B5EF4-FFF2-40B4-BE49-F238E27FC236}">
                <a16:creationId xmlns:a16="http://schemas.microsoft.com/office/drawing/2014/main" id="{8C570310-C611-E749-911E-75EDE6A6639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47B26AF-58DA-04C0-40E8-D73FEDE290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D35581E-44D2-79F4-853B-FE8C25016EF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B17E52D-5B5B-5E70-0C54-9B31BA28458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4381D2E-AD2C-D3BD-E4BC-84E2A4933B3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5B1C683-8901-8CAA-D01C-D7AF34ABC3C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5D00CA5-2BE4-4B9B-27CC-0DB73198F9B9}"/>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2D4EE0DA-93E7-16D1-C2BB-EF532DD9BBB1}"/>
              </a:ext>
            </a:extLst>
          </p:cNvPr>
          <p:cNvPicPr>
            <a:picLocks noChangeAspect="1"/>
          </p:cNvPicPr>
          <p:nvPr/>
        </p:nvPicPr>
        <p:blipFill>
          <a:blip r:embed="rId11">
            <a:extLst>
              <a:ext uri="{28A0092B-C50C-407E-A947-70E740481C1C}">
                <a14:useLocalDpi xmlns:a14="http://schemas.microsoft.com/office/drawing/2010/main" val="0"/>
              </a:ext>
            </a:extLst>
          </a:blip>
          <a:srcRect l="22939" r="22939"/>
          <a:stretch/>
        </p:blipFill>
        <p:spPr>
          <a:xfrm>
            <a:off x="127437" y="1792687"/>
            <a:ext cx="4154240" cy="4297490"/>
          </a:xfrm>
          <a:prstGeom prst="rect">
            <a:avLst/>
          </a:prstGeom>
        </p:spPr>
      </p:pic>
    </p:spTree>
    <p:extLst>
      <p:ext uri="{BB962C8B-B14F-4D97-AF65-F5344CB8AC3E}">
        <p14:creationId xmlns:p14="http://schemas.microsoft.com/office/powerpoint/2010/main" val="366880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BA308-D2CD-42CF-C7C8-9A0A437CF4A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BF4FDC9-8D73-D7BF-A3F6-D04255FD5ED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A8507C9-8416-49CE-8FA0-8E5C780915EE}"/>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Identifying Innovation Areas in the Pantry</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FDB04D1-3E5F-5DEC-327A-4FF534F034A7}"/>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548AEA55-A8F6-D5E1-4ED8-F0942BCDF16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1C487D7-4A22-3793-2265-E621BBABB2C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0998508-8EA2-4690-B371-B029D2EC86C0}"/>
              </a:ext>
            </a:extLst>
          </p:cNvPr>
          <p:cNvSpPr txBox="1"/>
          <p:nvPr/>
        </p:nvSpPr>
        <p:spPr>
          <a:xfrm>
            <a:off x="4446280" y="1860140"/>
            <a:ext cx="4547829" cy="4124206"/>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t>1.2.	Mapping Cold-Chain Workflows &amp; Identifying Bottlenecks</a:t>
            </a:r>
          </a:p>
          <a:p>
            <a:r>
              <a:rPr lang="en-GB" dirty="0"/>
              <a:t> The typical steps are:</a:t>
            </a:r>
          </a:p>
          <a:p>
            <a:pPr marL="285750" indent="-285750">
              <a:buFont typeface="Arial" panose="020B0604020202020204" pitchFamily="34" charset="0"/>
              <a:buChar char="•"/>
            </a:pPr>
            <a:r>
              <a:rPr lang="en-GB" sz="1600" b="1" dirty="0"/>
              <a:t>Quay Unloading. </a:t>
            </a:r>
            <a:r>
              <a:rPr lang="en-GB" sz="1600" dirty="0"/>
              <a:t>Food is removed from the supplier’s truck and staged in a dockside cold room (if available). Pantry stewards perform an initial visual and temperature inspection: check for physical damage, verify the shipment against the order, and use a handheld probe to confirm 0–4 °C for highly perishable items.</a:t>
            </a:r>
          </a:p>
          <a:p>
            <a:pPr marL="285750" indent="-285750">
              <a:buFont typeface="Arial" panose="020B0604020202020204" pitchFamily="34" charset="0"/>
              <a:buChar char="•"/>
            </a:pPr>
            <a:r>
              <a:rPr lang="en-GB" sz="1600" b="1" dirty="0"/>
              <a:t>Transport to Ship. </a:t>
            </a:r>
            <a:r>
              <a:rPr lang="en-GB" sz="1600" dirty="0"/>
              <a:t>Goods are moved on forklifts or pallet jacks to the gangway. Transfer takes place either via a refrigerated “reefer” container docked against the hull or a temperature-controlled truck if the port lacks a dedicated reefer berth.</a:t>
            </a:r>
          </a:p>
        </p:txBody>
      </p:sp>
      <p:sp>
        <p:nvSpPr>
          <p:cNvPr id="3" name="Rectangle 2">
            <a:extLst>
              <a:ext uri="{FF2B5EF4-FFF2-40B4-BE49-F238E27FC236}">
                <a16:creationId xmlns:a16="http://schemas.microsoft.com/office/drawing/2014/main" id="{E362FDEB-DA5B-03F1-99BC-205FCF5F44F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AC84230A-D5DD-D27F-E216-D6CD88A3BE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0DE2326-F4D1-00A2-2BDE-34BFDD84DC7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4B1F91B-2157-845B-7CFC-2F5C511F8DE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C89CCBE-3A81-E1E6-06BE-6A86E1C2F79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89E19B0-04DF-ABB4-D570-D0E24D8EFCC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06F7513-F4BF-6313-A77A-49A0035BF76B}"/>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D6D9B029-3C8E-D459-98DC-CAE36C2D3713}"/>
              </a:ext>
            </a:extLst>
          </p:cNvPr>
          <p:cNvPicPr>
            <a:picLocks noChangeAspect="1"/>
          </p:cNvPicPr>
          <p:nvPr/>
        </p:nvPicPr>
        <p:blipFill>
          <a:blip r:embed="rId11">
            <a:extLst>
              <a:ext uri="{28A0092B-C50C-407E-A947-70E740481C1C}">
                <a14:useLocalDpi xmlns:a14="http://schemas.microsoft.com/office/drawing/2010/main" val="0"/>
              </a:ext>
            </a:extLst>
          </a:blip>
          <a:srcRect l="22939" r="22939"/>
          <a:stretch/>
        </p:blipFill>
        <p:spPr>
          <a:xfrm>
            <a:off x="127437" y="1792687"/>
            <a:ext cx="4154240" cy="4297490"/>
          </a:xfrm>
          <a:prstGeom prst="rect">
            <a:avLst/>
          </a:prstGeom>
        </p:spPr>
      </p:pic>
    </p:spTree>
    <p:extLst>
      <p:ext uri="{BB962C8B-B14F-4D97-AF65-F5344CB8AC3E}">
        <p14:creationId xmlns:p14="http://schemas.microsoft.com/office/powerpoint/2010/main" val="1666663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9D2C2-D456-5654-9A0E-AFF32E28488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FBDAC05-DEF6-4F9C-6F15-18C5BDF42B1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66DFBF9-EF6F-DDCF-0AEC-9946F9D78A61}"/>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Identifying Innovation Areas in the Pantry</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6D8958E-39A3-E3EE-8B15-61D34AAE2268}"/>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4BFEF328-517A-8B79-DA30-404E95BA4E1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E4443E4-A46C-63B8-6123-6C13AA48722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D567F13-C549-8D17-A1E9-E6465B9DF150}"/>
              </a:ext>
            </a:extLst>
          </p:cNvPr>
          <p:cNvSpPr txBox="1"/>
          <p:nvPr/>
        </p:nvSpPr>
        <p:spPr>
          <a:xfrm>
            <a:off x="4446280" y="1860140"/>
            <a:ext cx="4547829" cy="387798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t>1.2.	Mapping Cold-Chain Workflows &amp; Identifying Bottlenecks</a:t>
            </a:r>
          </a:p>
          <a:p>
            <a:r>
              <a:rPr lang="en-GB" dirty="0"/>
              <a:t> The typical steps are:</a:t>
            </a:r>
          </a:p>
          <a:p>
            <a:pPr marL="285750" indent="-285750">
              <a:buFont typeface="Arial" panose="020B0604020202020204" pitchFamily="34" charset="0"/>
              <a:buChar char="•"/>
            </a:pPr>
            <a:r>
              <a:rPr lang="en-GB" sz="1600" b="1" dirty="0"/>
              <a:t>Onboard Transfer &amp; Cold-Hold Loading. </a:t>
            </a:r>
            <a:r>
              <a:rPr lang="en-GB" sz="1600" dirty="0"/>
              <a:t>Once on board, perishables are offloaded from the reefer container and transferred to the ship’s cold hold (shared with the galley if space is tight). This step often involves a brief 10–20 minute gap while switching from shore power (running reefer) to the ship’s generators.</a:t>
            </a:r>
          </a:p>
          <a:p>
            <a:pPr marL="285750" indent="-285750">
              <a:buFont typeface="Arial" panose="020B0604020202020204" pitchFamily="34" charset="0"/>
              <a:buChar char="•"/>
            </a:pPr>
            <a:r>
              <a:rPr lang="en-GB" sz="1600" b="1" dirty="0"/>
              <a:t>Final Stowage in Pantry or Galley Fridge/Freezer. </a:t>
            </a:r>
            <a:r>
              <a:rPr lang="en-GB" sz="1600" dirty="0"/>
              <a:t>Pantry staff unload the cold hold, sort items according to category and status, and store them in designated refrigerators or freezers inside the pantry and galley area.</a:t>
            </a:r>
          </a:p>
        </p:txBody>
      </p:sp>
      <p:sp>
        <p:nvSpPr>
          <p:cNvPr id="3" name="Rectangle 2">
            <a:extLst>
              <a:ext uri="{FF2B5EF4-FFF2-40B4-BE49-F238E27FC236}">
                <a16:creationId xmlns:a16="http://schemas.microsoft.com/office/drawing/2014/main" id="{8759980D-6A42-E401-43EC-EEB54E787D5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241BA598-842A-353E-F763-2D82BAECB6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4A0C2DE-C4E6-AC76-CBDC-A663836DF1F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95B9E6C-71FA-AEFE-8E7F-B6AFF1146D7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BF1BD6C-9364-9B0D-41DC-5701B2533F0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69DC5E3-192C-5375-B77E-67E7D747501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FD6E261-D1F0-8A4C-B8D6-AB106B8165ED}"/>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482A9144-A1C3-A865-FB01-C2F86C1287A3}"/>
              </a:ext>
            </a:extLst>
          </p:cNvPr>
          <p:cNvPicPr>
            <a:picLocks noChangeAspect="1"/>
          </p:cNvPicPr>
          <p:nvPr/>
        </p:nvPicPr>
        <p:blipFill>
          <a:blip r:embed="rId11">
            <a:extLst>
              <a:ext uri="{28A0092B-C50C-407E-A947-70E740481C1C}">
                <a14:useLocalDpi xmlns:a14="http://schemas.microsoft.com/office/drawing/2010/main" val="0"/>
              </a:ext>
            </a:extLst>
          </a:blip>
          <a:srcRect l="22939" r="22939"/>
          <a:stretch/>
        </p:blipFill>
        <p:spPr>
          <a:xfrm>
            <a:off x="127437" y="1792687"/>
            <a:ext cx="4154240" cy="4297490"/>
          </a:xfrm>
          <a:prstGeom prst="rect">
            <a:avLst/>
          </a:prstGeom>
        </p:spPr>
      </p:pic>
    </p:spTree>
    <p:extLst>
      <p:ext uri="{BB962C8B-B14F-4D97-AF65-F5344CB8AC3E}">
        <p14:creationId xmlns:p14="http://schemas.microsoft.com/office/powerpoint/2010/main" val="1177504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6847D-A55E-141A-FCE3-AA90F551B38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A7CEA27-AF52-9A76-FA1F-6EE6B516CD0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AE8521C-1DB7-B4BF-AC21-2B025BF94FC1}"/>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Identifying Innovation Areas in the Pantry</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A59DA56-6BB6-E6D1-BF6B-C91F986F3417}"/>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2BA8B225-7634-91D9-93B8-C506BB80F62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557A6CC-8CFE-1A67-B5BB-921F4BF1DE8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DBED110-4D6C-3E2E-EDD0-797132983D39}"/>
              </a:ext>
            </a:extLst>
          </p:cNvPr>
          <p:cNvSpPr txBox="1"/>
          <p:nvPr/>
        </p:nvSpPr>
        <p:spPr>
          <a:xfrm>
            <a:off x="4446280" y="1860140"/>
            <a:ext cx="4547829" cy="3693319"/>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t>1.3.	Gathering Qualitative Crew &amp; Pantry Staff Insights</a:t>
            </a:r>
          </a:p>
          <a:p>
            <a:r>
              <a:rPr lang="en-GB" b="1" dirty="0"/>
              <a:t>While quantitative data provides critical insights, comprehensive innovation strategies must also incorporate qualitative feedback. Crew members and galley staff are uniquely positioned to highlight inefficiencies and pain points that may not be immediately apparent through data alone. For instance, pantry stewards may observe that certain products are consistently rejected by crew due to poor quality or inappropriate selection, thereby increasing waste and reducing morale.</a:t>
            </a:r>
          </a:p>
        </p:txBody>
      </p:sp>
      <p:sp>
        <p:nvSpPr>
          <p:cNvPr id="3" name="Rectangle 2">
            <a:extLst>
              <a:ext uri="{FF2B5EF4-FFF2-40B4-BE49-F238E27FC236}">
                <a16:creationId xmlns:a16="http://schemas.microsoft.com/office/drawing/2014/main" id="{A92954AA-D306-107D-7FCD-70AC26AD9DA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EEEEE9E0-2291-DEA2-99D8-4C94AC971B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5D83767-B827-B29D-A750-4EDAA74A9ED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C00D253-D166-F85B-01B1-9FB9FEAE6F4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5624630-A520-FF1A-A99D-20AD9757C71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5147B70-EDFD-496F-F66D-5C8E5B4AAC5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8B71031-1AE4-B499-FBD6-E4325D4C8162}"/>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74BA1856-B5F8-31E9-D5E9-FBF78F87E475}"/>
              </a:ext>
            </a:extLst>
          </p:cNvPr>
          <p:cNvPicPr>
            <a:picLocks noChangeAspect="1"/>
          </p:cNvPicPr>
          <p:nvPr/>
        </p:nvPicPr>
        <p:blipFill>
          <a:blip r:embed="rId11">
            <a:extLst>
              <a:ext uri="{28A0092B-C50C-407E-A947-70E740481C1C}">
                <a14:useLocalDpi xmlns:a14="http://schemas.microsoft.com/office/drawing/2010/main" val="0"/>
              </a:ext>
            </a:extLst>
          </a:blip>
          <a:srcRect l="17778" r="17778"/>
          <a:stretch/>
        </p:blipFill>
        <p:spPr>
          <a:xfrm>
            <a:off x="127437" y="1792687"/>
            <a:ext cx="4154240" cy="4297490"/>
          </a:xfrm>
          <a:prstGeom prst="rect">
            <a:avLst/>
          </a:prstGeom>
        </p:spPr>
      </p:pic>
    </p:spTree>
    <p:extLst>
      <p:ext uri="{BB962C8B-B14F-4D97-AF65-F5344CB8AC3E}">
        <p14:creationId xmlns:p14="http://schemas.microsoft.com/office/powerpoint/2010/main" val="1604776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0191B-EDBD-6D0B-D11E-2721F20EBCA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C6C1B00-8766-C9F7-1BFD-302D68863B3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BA983F4-3A0E-347C-A281-FC181FE854A9}"/>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Identifying Innovation Areas in the Pantry</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53DE9CF-270F-9844-2087-DEB27C44BF79}"/>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C2AB7567-EC68-F1D7-D422-CAA8FCAFB87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13200B9-5422-E899-EE2B-129DF0D5125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FF8D37E-E593-4E3C-8B12-1520802EB341}"/>
              </a:ext>
            </a:extLst>
          </p:cNvPr>
          <p:cNvSpPr txBox="1"/>
          <p:nvPr/>
        </p:nvSpPr>
        <p:spPr>
          <a:xfrm>
            <a:off x="4446280" y="1860140"/>
            <a:ext cx="4547829" cy="458587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t>1.3.	Gathering Qualitative Crew &amp; Pantry Staff Insights</a:t>
            </a:r>
          </a:p>
          <a:p>
            <a:r>
              <a:rPr lang="en-GB" sz="1600" b="1" dirty="0"/>
              <a:t>Involving the pantry personnel early fosters buy-in and ensures that proposed innovations address genuine operational concerns. Crew engagement in this manner not only aids in identifying issues but also increases the likelihood that implemented solutions will be accepted and effectively utilized by the staff.</a:t>
            </a:r>
          </a:p>
          <a:p>
            <a:pPr marL="285750" indent="-285750">
              <a:buFont typeface="Arial" panose="020B0604020202020204" pitchFamily="34" charset="0"/>
              <a:buChar char="•"/>
            </a:pPr>
            <a:r>
              <a:rPr lang="en-GB" sz="1600" b="1" dirty="0"/>
              <a:t>Quantitative data paints part of the picture. </a:t>
            </a:r>
            <a:r>
              <a:rPr lang="en-GB" sz="1600" dirty="0"/>
              <a:t>To capture the nuances of crew behavior, preferences, and on-the-ground frustrations, you must engage directly with the people who interact with the pantry daily.</a:t>
            </a:r>
          </a:p>
          <a:p>
            <a:pPr marL="285750" indent="-285750">
              <a:buFont typeface="Arial" panose="020B0604020202020204" pitchFamily="34" charset="0"/>
              <a:buChar char="•"/>
            </a:pPr>
            <a:r>
              <a:rPr lang="en-GB" sz="1600" b="1" dirty="0"/>
              <a:t>Interviews and anonymous surveys. </a:t>
            </a:r>
            <a:r>
              <a:rPr lang="en-GB" sz="1600" dirty="0"/>
              <a:t>Develop a short, focused questionnaire (5–7 questions) for pantry stewards, galley cooks, and rank-and-file crew.</a:t>
            </a:r>
          </a:p>
        </p:txBody>
      </p:sp>
      <p:sp>
        <p:nvSpPr>
          <p:cNvPr id="3" name="Rectangle 2">
            <a:extLst>
              <a:ext uri="{FF2B5EF4-FFF2-40B4-BE49-F238E27FC236}">
                <a16:creationId xmlns:a16="http://schemas.microsoft.com/office/drawing/2014/main" id="{3E8225FA-F608-4ECB-28CC-AC039DE0107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08E5E62F-B516-D01B-B11E-92B6530430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1F99091-FFBA-F69D-0B0B-6F0FF21AD15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76B649B-D8AD-038C-E09F-C55D64934CE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0969840-AFE9-0824-12B2-2C58B87F90D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23FDC81-B1D3-467C-F957-45ADEAF80F0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A066FCA-513E-496D-618B-9330C67EBB69}"/>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186E1196-5E2A-9F49-338C-45749A475C57}"/>
              </a:ext>
            </a:extLst>
          </p:cNvPr>
          <p:cNvPicPr>
            <a:picLocks noChangeAspect="1"/>
          </p:cNvPicPr>
          <p:nvPr/>
        </p:nvPicPr>
        <p:blipFill>
          <a:blip r:embed="rId11">
            <a:extLst>
              <a:ext uri="{28A0092B-C50C-407E-A947-70E740481C1C}">
                <a14:useLocalDpi xmlns:a14="http://schemas.microsoft.com/office/drawing/2010/main" val="0"/>
              </a:ext>
            </a:extLst>
          </a:blip>
          <a:srcRect l="17778" r="17778"/>
          <a:stretch/>
        </p:blipFill>
        <p:spPr>
          <a:xfrm>
            <a:off x="127437" y="1792687"/>
            <a:ext cx="4154240" cy="4297490"/>
          </a:xfrm>
          <a:prstGeom prst="rect">
            <a:avLst/>
          </a:prstGeom>
        </p:spPr>
      </p:pic>
    </p:spTree>
    <p:extLst>
      <p:ext uri="{BB962C8B-B14F-4D97-AF65-F5344CB8AC3E}">
        <p14:creationId xmlns:p14="http://schemas.microsoft.com/office/powerpoint/2010/main" val="1757950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D02C4-FF35-9873-850B-BB35D756833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2843804-2F44-FAFE-B500-2D7ED35A617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0F71345-017B-ADD2-A522-F3D3FE67662C}"/>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Identifying Innovation Areas in the Pantry</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B6C0788-829C-789E-3D56-7CE757AB7586}"/>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85E1A10B-2E82-D64C-5BA2-05F45175EA2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BBC1DBB-6224-C1AA-04CF-51B44F33B70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4BDB701-E757-4A5A-F505-C769202AF873}"/>
              </a:ext>
            </a:extLst>
          </p:cNvPr>
          <p:cNvSpPr txBox="1"/>
          <p:nvPr/>
        </p:nvSpPr>
        <p:spPr>
          <a:xfrm>
            <a:off x="4446280" y="1860140"/>
            <a:ext cx="4547829" cy="458587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t>1.3.	Gathering Qualitative Crew &amp; Pantry Staff Insights</a:t>
            </a:r>
          </a:p>
          <a:p>
            <a:r>
              <a:rPr lang="en-GB" sz="1600" b="1" dirty="0"/>
              <a:t>Involving the pantry personnel early fosters buy-in and ensures that proposed innovations address genuine operational concerns. Crew engagement in this manner not only aids in identifying issues but also increases the likelihood that implemented solutions will be accepted and effectively utilized by the staff.</a:t>
            </a:r>
          </a:p>
          <a:p>
            <a:pPr marL="285750" indent="-285750">
              <a:buFont typeface="Arial" panose="020B0604020202020204" pitchFamily="34" charset="0"/>
              <a:buChar char="•"/>
            </a:pPr>
            <a:r>
              <a:rPr lang="en-GB" sz="1600" b="1" dirty="0"/>
              <a:t>Quantitative data paints part of the picture. </a:t>
            </a:r>
            <a:r>
              <a:rPr lang="en-GB" sz="1600" dirty="0"/>
              <a:t>To capture the nuances of crew behavior, preferences, and on-the-ground frustrations, you must engage directly with the people who interact with the pantry daily.</a:t>
            </a:r>
          </a:p>
          <a:p>
            <a:pPr marL="285750" indent="-285750">
              <a:buFont typeface="Arial" panose="020B0604020202020204" pitchFamily="34" charset="0"/>
              <a:buChar char="•"/>
            </a:pPr>
            <a:r>
              <a:rPr lang="en-GB" sz="1600" b="1" dirty="0"/>
              <a:t>Interviews and anonymous surveys. </a:t>
            </a:r>
            <a:r>
              <a:rPr lang="en-GB" sz="1600" dirty="0"/>
              <a:t>Develop a short, focused questionnaire (5–7 questions) for pantry stewards, galley cooks, and rank-and-file crew.</a:t>
            </a:r>
          </a:p>
        </p:txBody>
      </p:sp>
      <p:sp>
        <p:nvSpPr>
          <p:cNvPr id="3" name="Rectangle 2">
            <a:extLst>
              <a:ext uri="{FF2B5EF4-FFF2-40B4-BE49-F238E27FC236}">
                <a16:creationId xmlns:a16="http://schemas.microsoft.com/office/drawing/2014/main" id="{6D70427B-2AFF-C62D-83A7-AEC97A252A1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8B0F302A-2EA5-17C2-4E84-0B9C37707A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2BE2CC4-9CA9-5EAE-205E-7B6E2A6AEEF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7252DE1-AA0F-8ABC-C59C-50762763A4B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1028F34-2A4C-27E0-A74A-97C51A14D04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F8B99B1-A79F-46B1-EB0D-DA59154EE97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CFFF111-C489-C2B0-984D-20A399339C12}"/>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49DF31AE-C4E9-B4F0-9199-935E0890E7AA}"/>
              </a:ext>
            </a:extLst>
          </p:cNvPr>
          <p:cNvPicPr>
            <a:picLocks noChangeAspect="1"/>
          </p:cNvPicPr>
          <p:nvPr/>
        </p:nvPicPr>
        <p:blipFill>
          <a:blip r:embed="rId11">
            <a:extLst>
              <a:ext uri="{28A0092B-C50C-407E-A947-70E740481C1C}">
                <a14:useLocalDpi xmlns:a14="http://schemas.microsoft.com/office/drawing/2010/main" val="0"/>
              </a:ext>
            </a:extLst>
          </a:blip>
          <a:srcRect l="17778" r="17778"/>
          <a:stretch/>
        </p:blipFill>
        <p:spPr>
          <a:xfrm>
            <a:off x="127437" y="1792687"/>
            <a:ext cx="4154240" cy="4297490"/>
          </a:xfrm>
          <a:prstGeom prst="rect">
            <a:avLst/>
          </a:prstGeom>
        </p:spPr>
      </p:pic>
    </p:spTree>
    <p:extLst>
      <p:ext uri="{BB962C8B-B14F-4D97-AF65-F5344CB8AC3E}">
        <p14:creationId xmlns:p14="http://schemas.microsoft.com/office/powerpoint/2010/main" val="2235724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8A634-187B-F141-0C89-5DBA05E6643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AC21AEE-05E7-A661-C40F-8B09940ED1F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A5412E4-9A5C-6FFB-3FE5-B4E2473B5682}"/>
              </a:ext>
            </a:extLst>
          </p:cNvPr>
          <p:cNvSpPr>
            <a:spLocks noGrp="1"/>
          </p:cNvSpPr>
          <p:nvPr>
            <p:ph type="title"/>
          </p:nvPr>
        </p:nvSpPr>
        <p:spPr>
          <a:xfrm>
            <a:off x="-185736" y="1221474"/>
            <a:ext cx="9115424"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2. </a:t>
            </a:r>
            <a:r>
              <a:rPr lang="en-GB" sz="2400" b="1" noProof="0" dirty="0">
                <a:latin typeface="Times New Roman" panose="02020603050405020304" pitchFamily="18" charset="0"/>
                <a:cs typeface="Times New Roman" panose="02020603050405020304" pitchFamily="18" charset="0"/>
              </a:rPr>
              <a:t>Basic Steps for Entrepreneurship in the Pantry</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93A4381-BEFD-A54C-36A1-FF84EB8C83D7}"/>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DE21B8F7-FEDE-67A7-A336-404089B0F11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E16060D-F0AD-D2A4-B7F8-C976A62ACFA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50D8902E-FB37-DD95-5AD7-7841E64BD62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CCC78DB8-EE9C-EDF9-820C-E9BA346267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C70172E-C2FE-5931-5C2C-0D1E9B5A9CE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6A65BAF-53E3-0865-89C7-989694D79C0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E79CD4C-F150-08CE-4162-326B003BD02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A31539E-24C6-2FAF-9393-603C43BD76B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4BCD3FF-0B7D-40DE-13B7-18C96E1060B4}"/>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EA0F77C0-21E4-E029-8A9F-862826A15C75}"/>
              </a:ext>
            </a:extLst>
          </p:cNvPr>
          <p:cNvPicPr>
            <a:picLocks noChangeAspect="1"/>
          </p:cNvPicPr>
          <p:nvPr/>
        </p:nvPicPr>
        <p:blipFill>
          <a:blip r:embed="rId11">
            <a:extLst>
              <a:ext uri="{28A0092B-C50C-407E-A947-70E740481C1C}">
                <a14:useLocalDpi xmlns:a14="http://schemas.microsoft.com/office/drawing/2010/main" val="0"/>
              </a:ext>
            </a:extLst>
          </a:blip>
          <a:srcRect t="10226" b="10226"/>
          <a:stretch/>
        </p:blipFill>
        <p:spPr>
          <a:xfrm>
            <a:off x="127436" y="1792687"/>
            <a:ext cx="9016563" cy="4297490"/>
          </a:xfrm>
          <a:prstGeom prst="rect">
            <a:avLst/>
          </a:prstGeom>
        </p:spPr>
      </p:pic>
    </p:spTree>
    <p:extLst>
      <p:ext uri="{BB962C8B-B14F-4D97-AF65-F5344CB8AC3E}">
        <p14:creationId xmlns:p14="http://schemas.microsoft.com/office/powerpoint/2010/main" val="1832720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14D1C-30BB-AA3D-331F-4DE587D0C63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E43A058-1D85-53CC-E302-18ABA0E16B4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F7CB51B-11AF-D3D4-2FA4-5967456C722F}"/>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a:t>
            </a:r>
            <a:r>
              <a:rPr lang="bg-BG" sz="2400" b="1" noProof="0" dirty="0">
                <a:latin typeface="Times New Roman" panose="02020603050405020304" pitchFamily="18" charset="0"/>
                <a:cs typeface="Times New Roman" panose="02020603050405020304" pitchFamily="18" charset="0"/>
              </a:rPr>
              <a:t> </a:t>
            </a:r>
            <a:r>
              <a:rPr lang="en-US" sz="2400" b="1" noProof="0" dirty="0">
                <a:latin typeface="Times New Roman" panose="02020603050405020304" pitchFamily="18" charset="0"/>
                <a:cs typeface="Times New Roman" panose="02020603050405020304" pitchFamily="18" charset="0"/>
              </a:rPr>
              <a:t>Basic Steps for Entrepreneurship in the Pantry</a:t>
            </a: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69ABF0F-739F-EB4B-A150-4718F2A0FF0C}"/>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EEECBFD7-C29B-C36D-9F79-242F181325B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2843C35-EF29-C8F5-03FF-11E665F02F1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4D4BA1F-09B8-1D3F-8EF1-3D3CB32189AD}"/>
              </a:ext>
            </a:extLst>
          </p:cNvPr>
          <p:cNvSpPr txBox="1"/>
          <p:nvPr/>
        </p:nvSpPr>
        <p:spPr>
          <a:xfrm>
            <a:off x="4446280" y="1860140"/>
            <a:ext cx="4547829" cy="2585323"/>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Basic Steps for Entrepreneurship in the Pantry - Process Decision Program Chart (</a:t>
            </a:r>
            <a:r>
              <a:rPr lang="en-US" b="1" dirty="0" err="1"/>
              <a:t>PDPC</a:t>
            </a:r>
            <a:r>
              <a:rPr lang="en-US" b="1" dirty="0"/>
              <a:t>)</a:t>
            </a:r>
          </a:p>
          <a:p>
            <a:r>
              <a:rPr lang="en-US" b="1" dirty="0"/>
              <a:t>The Process Decision Program Chart (</a:t>
            </a:r>
            <a:r>
              <a:rPr lang="en-US" b="1" dirty="0" err="1"/>
              <a:t>PDPC</a:t>
            </a:r>
            <a:r>
              <a:rPr lang="en-US" b="1" dirty="0"/>
              <a:t>) provides an ideal framework to guide you through the essential steps—ensuring potential issues are anticipated and proactively managed. Below are the detailed steps structured according to the </a:t>
            </a:r>
            <a:r>
              <a:rPr lang="en-US" b="1" dirty="0" err="1"/>
              <a:t>PDPC</a:t>
            </a:r>
            <a:r>
              <a:rPr lang="en-US" b="1" dirty="0"/>
              <a:t> methodology</a:t>
            </a:r>
          </a:p>
        </p:txBody>
      </p:sp>
      <p:sp>
        <p:nvSpPr>
          <p:cNvPr id="3" name="Rectangle 2">
            <a:extLst>
              <a:ext uri="{FF2B5EF4-FFF2-40B4-BE49-F238E27FC236}">
                <a16:creationId xmlns:a16="http://schemas.microsoft.com/office/drawing/2014/main" id="{72A9F143-7CB1-EC3B-47C9-DF575D88020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0221972-E760-D6B9-DA2F-58C86AB1F6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DF831E5-5264-9811-A73F-CDEC8A35DD2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F3200D8-5E20-0EE2-D976-9F5A0B9A290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EB6CC5A-D942-171B-E4DD-65ECE1703FF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EFC2853-52CF-62EF-654F-C3AEE7E22A9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91B9B21-2A80-D8D4-E1ED-16BB5AAB9363}"/>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DD056B8B-7497-856B-6D65-6529F04CB6CE}"/>
              </a:ext>
            </a:extLst>
          </p:cNvPr>
          <p:cNvPicPr>
            <a:picLocks noChangeAspect="1"/>
          </p:cNvPicPr>
          <p:nvPr/>
        </p:nvPicPr>
        <p:blipFill>
          <a:blip r:embed="rId11"/>
          <a:srcRect r="35054"/>
          <a:stretch>
            <a:fillRect/>
          </a:stretch>
        </p:blipFill>
        <p:spPr>
          <a:xfrm>
            <a:off x="0" y="1747377"/>
            <a:ext cx="4454013" cy="4033990"/>
          </a:xfrm>
          <a:prstGeom prst="rect">
            <a:avLst/>
          </a:prstGeom>
        </p:spPr>
      </p:pic>
    </p:spTree>
    <p:extLst>
      <p:ext uri="{BB962C8B-B14F-4D97-AF65-F5344CB8AC3E}">
        <p14:creationId xmlns:p14="http://schemas.microsoft.com/office/powerpoint/2010/main" val="393737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038EB-0F3E-2F68-3525-BE26BE91297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9F70CFF-267A-F075-8AFA-B0865078C0F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83FF67A-7D57-8ABE-9D20-F75DA19223B5}"/>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a:t>
            </a:r>
            <a:r>
              <a:rPr lang="bg-BG" sz="2400" b="1" noProof="0" dirty="0">
                <a:latin typeface="Times New Roman" panose="02020603050405020304" pitchFamily="18" charset="0"/>
                <a:cs typeface="Times New Roman" panose="02020603050405020304" pitchFamily="18" charset="0"/>
              </a:rPr>
              <a:t> </a:t>
            </a:r>
            <a:r>
              <a:rPr lang="en-US" sz="2400" b="1" noProof="0" dirty="0">
                <a:latin typeface="Times New Roman" panose="02020603050405020304" pitchFamily="18" charset="0"/>
                <a:cs typeface="Times New Roman" panose="02020603050405020304" pitchFamily="18" charset="0"/>
              </a:rPr>
              <a:t>Basic Steps for Entrepreneurship in the Pantry</a:t>
            </a: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C03A8DD-2BA9-D0D3-DB3C-58BFD460F31C}"/>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AA979E12-154B-A153-469A-B2FFB7FCA65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A5443DD-24D5-F9C2-92A6-1526A1356C3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F0A4506-2385-89B0-CF34-6F7FA9AE9195}"/>
              </a:ext>
            </a:extLst>
          </p:cNvPr>
          <p:cNvSpPr txBox="1"/>
          <p:nvPr/>
        </p:nvSpPr>
        <p:spPr>
          <a:xfrm>
            <a:off x="4446280" y="1860140"/>
            <a:ext cx="4547829" cy="341632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2.1.	Ideation and Concept Generation</a:t>
            </a:r>
          </a:p>
          <a:p>
            <a:r>
              <a:rPr lang="en-US" b="1" dirty="0"/>
              <a:t>2.2.	Rapid Prototyping and Pilot Testing</a:t>
            </a:r>
          </a:p>
          <a:p>
            <a:r>
              <a:rPr lang="en-US" b="1" dirty="0"/>
              <a:t>2.3.	Data Analysis and Refinement</a:t>
            </a:r>
          </a:p>
          <a:p>
            <a:r>
              <a:rPr lang="en-US" b="1" dirty="0"/>
              <a:t>2.4. Securing Stakeholder Buy-in</a:t>
            </a:r>
          </a:p>
          <a:p>
            <a:r>
              <a:rPr lang="en-US" b="1" dirty="0"/>
              <a:t>By systematically applying the </a:t>
            </a:r>
            <a:r>
              <a:rPr lang="en-US" b="1" dirty="0" err="1"/>
              <a:t>PDPC</a:t>
            </a:r>
            <a:r>
              <a:rPr lang="en-US" b="1" dirty="0"/>
              <a:t> approach, pantry entrepreneurship concepts move efficiently from initial ideas to strategic reality. This structured methodology ensures innovation is not only creative but also robust, feasible, and fully supported by the key stakeholders responsible for onboard pantry operations.</a:t>
            </a:r>
          </a:p>
        </p:txBody>
      </p:sp>
      <p:sp>
        <p:nvSpPr>
          <p:cNvPr id="3" name="Rectangle 2">
            <a:extLst>
              <a:ext uri="{FF2B5EF4-FFF2-40B4-BE49-F238E27FC236}">
                <a16:creationId xmlns:a16="http://schemas.microsoft.com/office/drawing/2014/main" id="{86D4946F-B769-E5BA-4217-5181A249E2F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73B41F92-3C59-DCB3-7BF8-292E7EF7BE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7552F48-B126-42F9-45A3-20CA37806C6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DF4A1CC-88D5-673E-DE14-49D3FE2DB71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07598B6-CC68-571A-43D7-0C5887B53EA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6B2B290-E2C7-1FBD-071D-210F3D078C5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4ADD9EC-3AC7-0FFF-B505-0B1C20CDC9C3}"/>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47AC7CE8-EAC5-A615-D67B-30C519D40812}"/>
              </a:ext>
            </a:extLst>
          </p:cNvPr>
          <p:cNvPicPr>
            <a:picLocks noChangeAspect="1"/>
          </p:cNvPicPr>
          <p:nvPr/>
        </p:nvPicPr>
        <p:blipFill>
          <a:blip r:embed="rId11"/>
          <a:srcRect l="1" r="33981"/>
          <a:stretch>
            <a:fillRect/>
          </a:stretch>
        </p:blipFill>
        <p:spPr>
          <a:xfrm>
            <a:off x="0" y="1905000"/>
            <a:ext cx="4011561" cy="4050890"/>
          </a:xfrm>
          <a:prstGeom prst="rect">
            <a:avLst/>
          </a:prstGeom>
        </p:spPr>
      </p:pic>
    </p:spTree>
    <p:extLst>
      <p:ext uri="{BB962C8B-B14F-4D97-AF65-F5344CB8AC3E}">
        <p14:creationId xmlns:p14="http://schemas.microsoft.com/office/powerpoint/2010/main" val="3716661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en-GB" sz="1100" b="1" noProof="0">
                    <a:effectLst/>
                    <a:latin typeface="coranto-2"/>
                  </a:rPr>
                  <a:t>Disclaimer</a:t>
                </a:r>
                <a:r>
                  <a:rPr lang="en-GB" sz="1100" b="0" i="1" noProof="0">
                    <a:solidFill>
                      <a:srgbClr val="0000FF"/>
                    </a:solidFill>
                    <a:effectLst/>
                    <a:latin typeface="coranto-2"/>
                  </a:rPr>
                  <a:t>: “Funded by the European Union. Views and opinions expressed are however those of the author(s) only and do not necessarily reflect those of the European Union or the </a:t>
                </a:r>
                <a:r>
                  <a:rPr lang="en-GB" sz="1100" b="0" i="1" noProof="0" err="1">
                    <a:solidFill>
                      <a:srgbClr val="0000FF"/>
                    </a:solidFill>
                    <a:effectLst/>
                    <a:latin typeface="coranto-2"/>
                  </a:rPr>
                  <a:t>ANPCDEFP</a:t>
                </a:r>
                <a:r>
                  <a:rPr lang="en-GB" sz="1100" b="0" i="1" noProof="0">
                    <a:solidFill>
                      <a:srgbClr val="0000FF"/>
                    </a:solidFill>
                    <a:effectLst/>
                    <a:latin typeface="coranto-2"/>
                  </a:rPr>
                  <a:t>. Neither the European Union nor the </a:t>
                </a:r>
                <a:r>
                  <a:rPr lang="en-GB" sz="1100" b="0" i="1" noProof="0" err="1">
                    <a:solidFill>
                      <a:srgbClr val="0000FF"/>
                    </a:solidFill>
                    <a:effectLst/>
                    <a:latin typeface="coranto-2"/>
                  </a:rPr>
                  <a:t>ANPCDEFP</a:t>
                </a:r>
                <a:r>
                  <a:rPr lang="en-GB" sz="1100" b="0" i="1" noProof="0">
                    <a:solidFill>
                      <a:srgbClr val="0000FF"/>
                    </a:solidFill>
                    <a:effectLst/>
                    <a:latin typeface="coranto-2"/>
                  </a:rPr>
                  <a:t> can be held responsible for them”</a:t>
                </a:r>
                <a:endParaRPr lang="en-GB" sz="1100" i="1" noProof="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895472" y="2297831"/>
            <a:ext cx="7885472" cy="3549690"/>
          </a:xfrm>
          <a:prstGeom prst="rect">
            <a:avLst/>
          </a:prstGeom>
          <a:noFill/>
        </p:spPr>
        <p:txBody>
          <a:bodyPr wrap="square">
            <a:spAutoFit/>
          </a:bodyPr>
          <a:lstStyle/>
          <a:p>
            <a:pPr algn="ctr">
              <a:lnSpc>
                <a:spcPct val="150000"/>
              </a:lnSpc>
              <a:spcAft>
                <a:spcPts val="1000"/>
              </a:spcAft>
            </a:pPr>
            <a:r>
              <a:rPr lang="en-GB" sz="3200"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endParaRPr lang="bg-BG" sz="3200"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1000"/>
              </a:spcAft>
            </a:pPr>
            <a:r>
              <a:rPr lang="en-GB" sz="3200" b="1" noProof="0" dirty="0">
                <a:solidFill>
                  <a:schemeClr val="accent1"/>
                </a:solidFill>
                <a:effectLst/>
                <a:latin typeface="Times New Roman" panose="02020603050405020304" pitchFamily="18" charset="0"/>
                <a:ea typeface="Calibri" panose="020F0502020204030204" pitchFamily="34" charset="0"/>
              </a:rPr>
              <a:t>COURSE </a:t>
            </a:r>
            <a:r>
              <a:rPr lang="en-GB" sz="3200" b="1" dirty="0">
                <a:solidFill>
                  <a:schemeClr val="accent1"/>
                </a:solidFill>
                <a:latin typeface="Times New Roman" panose="02020603050405020304" pitchFamily="18" charset="0"/>
                <a:ea typeface="Calibri" panose="020F0502020204030204" pitchFamily="34" charset="0"/>
              </a:rPr>
              <a:t>Week I–VIII</a:t>
            </a:r>
          </a:p>
          <a:p>
            <a:pPr algn="ctr"/>
            <a:r>
              <a:rPr lang="en-GB" sz="3200" b="1" noProof="0" dirty="0">
                <a:solidFill>
                  <a:srgbClr val="FF0000"/>
                </a:solidFill>
                <a:latin typeface="Times New Roman" panose="02020603050405020304" pitchFamily="18" charset="0"/>
                <a:ea typeface="Calibri" panose="020F0502020204030204" pitchFamily="34" charset="0"/>
              </a:rPr>
              <a:t>Pantry Innovation &amp; Business Model Canvas</a:t>
            </a: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noProof="0">
                <a:solidFill>
                  <a:srgbClr val="7030A0"/>
                </a:solidFill>
              </a:rPr>
              <a:t>KA220-VET - Cooperation partnerships in vocational education and training</a:t>
            </a:r>
          </a:p>
          <a:p>
            <a:pPr algn="ctr"/>
            <a:r>
              <a:rPr lang="en-GB" sz="1000" b="1" i="0" u="none" strike="noStrike" baseline="0" noProof="0">
                <a:solidFill>
                  <a:srgbClr val="7030A0"/>
                </a:solidFill>
              </a:rPr>
              <a:t>2023-1-</a:t>
            </a:r>
            <a:r>
              <a:rPr lang="en-GB" sz="1000" b="1" i="0" u="none" strike="noStrike" baseline="0" noProof="0" err="1">
                <a:solidFill>
                  <a:srgbClr val="7030A0"/>
                </a:solidFill>
              </a:rPr>
              <a:t>RO01</a:t>
            </a:r>
            <a:r>
              <a:rPr lang="en-GB" sz="1000" b="1" i="0" u="none" strike="noStrike" baseline="0" noProof="0">
                <a:solidFill>
                  <a:srgbClr val="7030A0"/>
                </a:solidFill>
              </a:rPr>
              <a:t>-KA220-VET-000156711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noProof="0">
                <a:solidFill>
                  <a:srgbClr val="FF0000"/>
                </a:solidFill>
                <a:effectLst>
                  <a:outerShdw blurRad="38100" dist="38100" dir="2700000" algn="tl">
                    <a:srgbClr val="000000">
                      <a:alpha val="43137"/>
                    </a:srgbClr>
                  </a:outerShdw>
                </a:effectLst>
                <a:latin typeface="CharterBT-Roman"/>
              </a:rPr>
              <a:t>MARitime Soft Skills for Onboard Healthy Nutrition and </a:t>
            </a:r>
            <a:r>
              <a:rPr lang="en-GB" sz="2000" b="1" i="0" u="none" strike="noStrike" baseline="0" noProof="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noProof="0">
                <a:solidFill>
                  <a:srgbClr val="FF0000"/>
                </a:solidFill>
                <a:effectLst>
                  <a:outerShdw blurRad="38100" dist="38100" dir="2700000" algn="tl">
                    <a:srgbClr val="000000">
                      <a:alpha val="43137"/>
                    </a:srgbClr>
                  </a:outerShdw>
                </a:effectLst>
                <a:latin typeface="CharterBT-Roman"/>
              </a:rPr>
              <a:t> Arts in Seagoing Services – CUL-MAR-Skills</a:t>
            </a:r>
            <a:endParaRPr lang="en-GB" sz="2000" b="1" noProof="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1B0AF-C933-9C74-199F-FC5FD5D06B7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8622F90-283D-8F09-CE05-B6659CBDF98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42B273D-D868-4122-2EC1-E1D269909D39}"/>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3.</a:t>
            </a:r>
            <a:r>
              <a:rPr lang="bg-BG" sz="2400" b="1" noProof="0" dirty="0">
                <a:latin typeface="Times New Roman" panose="02020603050405020304" pitchFamily="18" charset="0"/>
                <a:cs typeface="Times New Roman" panose="02020603050405020304" pitchFamily="18" charset="0"/>
              </a:rPr>
              <a:t> </a:t>
            </a:r>
            <a:r>
              <a:rPr lang="en-US" sz="2400" b="1" noProof="0" dirty="0">
                <a:latin typeface="Times New Roman" panose="02020603050405020304" pitchFamily="18" charset="0"/>
                <a:cs typeface="Times New Roman" panose="02020603050405020304" pitchFamily="18" charset="0"/>
              </a:rPr>
              <a:t>Creating a Business Model Canvas Focused on Pantry Entrepreneurship for Entrepreneurship in the Pantry</a:t>
            </a: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BD8D984-2569-2F60-17F5-E63A58E4926E}"/>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6C80435A-749E-0A3E-9B90-F79530CFEFE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CA4971B-2ECB-EF5C-91C4-5542E5E7764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D1FEBDDB-D8BC-F1CC-1F6D-59DE6065838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07B5B669-3F7E-A37F-D828-0C974AE731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3FF73E3-A42B-0BCB-280A-D91159A3C18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0F32051-393F-0CAA-775A-5528D043DBC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E4F4FBD-A90C-06E0-A5EE-AC5382C1ED4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587B509-891E-A656-EFE6-D2F7F39B340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9B9E1F6-C08A-D355-21FF-EA302B3C0794}"/>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79A78859-92EB-D03E-BA7C-43CD70E61DCF}"/>
              </a:ext>
            </a:extLst>
          </p:cNvPr>
          <p:cNvPicPr>
            <a:picLocks noChangeAspect="1"/>
          </p:cNvPicPr>
          <p:nvPr/>
        </p:nvPicPr>
        <p:blipFill>
          <a:blip r:embed="rId11"/>
          <a:stretch>
            <a:fillRect/>
          </a:stretch>
        </p:blipFill>
        <p:spPr>
          <a:xfrm>
            <a:off x="0" y="2010795"/>
            <a:ext cx="9144000" cy="3986784"/>
          </a:xfrm>
          <a:prstGeom prst="rect">
            <a:avLst/>
          </a:prstGeom>
        </p:spPr>
      </p:pic>
    </p:spTree>
    <p:extLst>
      <p:ext uri="{BB962C8B-B14F-4D97-AF65-F5344CB8AC3E}">
        <p14:creationId xmlns:p14="http://schemas.microsoft.com/office/powerpoint/2010/main" val="4159833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5690A-7D0E-F95F-C7D7-9ECB38C0BCE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50FD9A6-ED4E-2066-86C5-5307296D876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8F637CD-1A69-B810-38CA-0F48CF10A906}"/>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3.</a:t>
            </a:r>
            <a:r>
              <a:rPr lang="bg-BG" sz="2400" b="1" noProof="0" dirty="0">
                <a:latin typeface="Times New Roman" panose="02020603050405020304" pitchFamily="18" charset="0"/>
                <a:cs typeface="Times New Roman" panose="02020603050405020304" pitchFamily="18" charset="0"/>
              </a:rPr>
              <a:t> </a:t>
            </a:r>
            <a:r>
              <a:rPr lang="en-US" sz="2400" b="1" noProof="0" dirty="0">
                <a:latin typeface="Times New Roman" panose="02020603050405020304" pitchFamily="18" charset="0"/>
                <a:cs typeface="Times New Roman" panose="02020603050405020304" pitchFamily="18" charset="0"/>
              </a:rPr>
              <a:t>Creating a Business Model Canvas Focused on Pantry Entrepreneurship for Entrepreneurship in the Pantry</a:t>
            </a: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49D5E5D-BD56-9E8A-3DD2-3164006AD259}"/>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578325EC-67A7-DF99-B339-A3FFA5B48EC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3138BDA-121F-F2CB-D1F0-E0B4F0AD76F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7D62788-CD8B-15FE-406D-D788D5554E67}"/>
              </a:ext>
            </a:extLst>
          </p:cNvPr>
          <p:cNvSpPr txBox="1"/>
          <p:nvPr/>
        </p:nvSpPr>
        <p:spPr>
          <a:xfrm>
            <a:off x="4446280" y="1860140"/>
            <a:ext cx="454782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After identifying pantry innovations and piloting entrepreneurial concepts onboard, the next critical phase is to formalize your ideas into a practical and structured plan using the Business Model Canvas (BMC). Originally developed by Alexander Osterwalder, the BMC has become the gold standard in strategic planning and entrepreneurship, condensing complex ideas into nine clearly defined building blocks. In this module, you will adapt this powerful tool specifically to pantry operations onboard maritime vessels, ensuring your innovations are not just imaginative but financially and operationally feasible.</a:t>
            </a:r>
          </a:p>
        </p:txBody>
      </p:sp>
      <p:sp>
        <p:nvSpPr>
          <p:cNvPr id="3" name="Rectangle 2">
            <a:extLst>
              <a:ext uri="{FF2B5EF4-FFF2-40B4-BE49-F238E27FC236}">
                <a16:creationId xmlns:a16="http://schemas.microsoft.com/office/drawing/2014/main" id="{DF34C7AF-59C1-6FAD-B6AB-2501D846883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FF08B94D-53C0-3955-D2E6-D67A6D4562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C52A23E-93C7-1DD0-C15B-C08E5473266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48FAC24-AB9B-3360-EF7D-FFB39712463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13E45D6-1A66-1DA2-3EED-E40B2E5C62F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53082F0-973C-1B67-4E6E-E5B174887F3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E024A09-535B-24F4-9D4C-63C9C3079DE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1DE99F41-2B1D-AD2E-8004-1875FD665456}"/>
              </a:ext>
            </a:extLst>
          </p:cNvPr>
          <p:cNvPicPr>
            <a:picLocks noChangeAspect="1"/>
          </p:cNvPicPr>
          <p:nvPr/>
        </p:nvPicPr>
        <p:blipFill>
          <a:blip r:embed="rId11"/>
          <a:srcRect l="9677" r="43710" b="30258"/>
          <a:stretch>
            <a:fillRect/>
          </a:stretch>
        </p:blipFill>
        <p:spPr>
          <a:xfrm>
            <a:off x="0" y="1928352"/>
            <a:ext cx="4262284" cy="3985752"/>
          </a:xfrm>
          <a:prstGeom prst="rect">
            <a:avLst/>
          </a:prstGeom>
        </p:spPr>
      </p:pic>
    </p:spTree>
    <p:extLst>
      <p:ext uri="{BB962C8B-B14F-4D97-AF65-F5344CB8AC3E}">
        <p14:creationId xmlns:p14="http://schemas.microsoft.com/office/powerpoint/2010/main" val="3339146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41B7F-DA4F-0CAB-AF8E-B62C8D94F0D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3062D2C-AD71-54E2-8112-548C61B37BD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4CDDC8F-BA2C-965D-3476-5D888BC4A921}"/>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3.</a:t>
            </a:r>
            <a:r>
              <a:rPr lang="bg-BG" sz="2400" b="1" noProof="0" dirty="0">
                <a:latin typeface="Times New Roman" panose="02020603050405020304" pitchFamily="18" charset="0"/>
                <a:cs typeface="Times New Roman" panose="02020603050405020304" pitchFamily="18" charset="0"/>
              </a:rPr>
              <a:t> </a:t>
            </a:r>
            <a:r>
              <a:rPr lang="en-US" sz="2400" b="1" noProof="0" dirty="0">
                <a:latin typeface="Times New Roman" panose="02020603050405020304" pitchFamily="18" charset="0"/>
                <a:cs typeface="Times New Roman" panose="02020603050405020304" pitchFamily="18" charset="0"/>
              </a:rPr>
              <a:t>Creating a Business Model Canvas Focused on Pantry Entrepreneurship for Entrepreneurship in the Pantry</a:t>
            </a: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5213035-6F81-9F1C-9EC3-D06AC5661115}"/>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C3F78B16-3420-6C54-199D-0A5DB0D3910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7964B3C-189A-E961-BCB6-429CFDC80AF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93FDB74-423F-6987-113B-DB98E8F13A4B}"/>
              </a:ext>
            </a:extLst>
          </p:cNvPr>
          <p:cNvSpPr txBox="1"/>
          <p:nvPr/>
        </p:nvSpPr>
        <p:spPr>
          <a:xfrm>
            <a:off x="4277032" y="1860140"/>
            <a:ext cx="4717077" cy="3693319"/>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3.1.	Why a Business Model Canvas for Pantry Innovations?</a:t>
            </a:r>
          </a:p>
          <a:p>
            <a:r>
              <a:rPr lang="en-US" b="1" dirty="0"/>
              <a:t>Step 1: Defining Customer Segments</a:t>
            </a:r>
          </a:p>
          <a:p>
            <a:r>
              <a:rPr lang="en-US" b="1" dirty="0"/>
              <a:t>Step 2: Clarifying the Value Proposition</a:t>
            </a:r>
          </a:p>
          <a:p>
            <a:r>
              <a:rPr lang="en-US" b="1" dirty="0"/>
              <a:t>Step 3: Determining Effective Channels</a:t>
            </a:r>
          </a:p>
          <a:p>
            <a:r>
              <a:rPr lang="en-US" b="1" dirty="0"/>
              <a:t>Step 4: Establishing Customer Relationships</a:t>
            </a:r>
          </a:p>
          <a:p>
            <a:r>
              <a:rPr lang="en-US" b="1" dirty="0"/>
              <a:t>Step 5: Identifying Revenue Streams</a:t>
            </a:r>
          </a:p>
          <a:p>
            <a:r>
              <a:rPr lang="en-US" b="1" dirty="0"/>
              <a:t>Step 6: Pinpointing Key Resources</a:t>
            </a:r>
          </a:p>
          <a:p>
            <a:r>
              <a:rPr lang="en-US" b="1" dirty="0"/>
              <a:t>Step 7: Specifying Key Activities</a:t>
            </a:r>
          </a:p>
          <a:p>
            <a:r>
              <a:rPr lang="en-US" b="1" dirty="0"/>
              <a:t>Step 8: Forming Key Partnerships</a:t>
            </a:r>
          </a:p>
          <a:p>
            <a:r>
              <a:rPr lang="en-US" b="1" dirty="0"/>
              <a:t>Step 9: Evaluating Cost Structure</a:t>
            </a:r>
          </a:p>
          <a:p>
            <a:r>
              <a:rPr lang="en-US" b="1" dirty="0"/>
              <a:t>Step 10: Iteration and Refinement with </a:t>
            </a:r>
            <a:r>
              <a:rPr lang="en-US" b="1" dirty="0" err="1"/>
              <a:t>PDPC</a:t>
            </a:r>
            <a:r>
              <a:rPr lang="en-US" b="1" dirty="0"/>
              <a:t> (Process Decision Program Chart)</a:t>
            </a:r>
          </a:p>
        </p:txBody>
      </p:sp>
      <p:sp>
        <p:nvSpPr>
          <p:cNvPr id="3" name="Rectangle 2">
            <a:extLst>
              <a:ext uri="{FF2B5EF4-FFF2-40B4-BE49-F238E27FC236}">
                <a16:creationId xmlns:a16="http://schemas.microsoft.com/office/drawing/2014/main" id="{2554F8E8-BCE9-6D0B-319E-3B13F58FDE0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AF7FB15E-7692-9D7F-2C44-B1F4667F52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AD88386-E406-34ED-CA7A-025E0161ED1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2C8EA13-E222-846A-8DAF-E5D062C9FD9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45AA737-89F9-1788-0DBA-80C19A87FE1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E4603F3-70C5-AFD3-3680-8CE106F6B30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BD4C255-7C85-156E-5D20-A8706DC26AD7}"/>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93B5876E-BC43-9660-D626-27D8F453FBF6}"/>
              </a:ext>
            </a:extLst>
          </p:cNvPr>
          <p:cNvPicPr>
            <a:picLocks noChangeAspect="1"/>
          </p:cNvPicPr>
          <p:nvPr/>
        </p:nvPicPr>
        <p:blipFill>
          <a:blip r:embed="rId11"/>
          <a:srcRect l="9677" r="43710" b="30258"/>
          <a:stretch>
            <a:fillRect/>
          </a:stretch>
        </p:blipFill>
        <p:spPr>
          <a:xfrm>
            <a:off x="0" y="1928352"/>
            <a:ext cx="4262284" cy="3985752"/>
          </a:xfrm>
          <a:prstGeom prst="rect">
            <a:avLst/>
          </a:prstGeom>
        </p:spPr>
      </p:pic>
    </p:spTree>
    <p:extLst>
      <p:ext uri="{BB962C8B-B14F-4D97-AF65-F5344CB8AC3E}">
        <p14:creationId xmlns:p14="http://schemas.microsoft.com/office/powerpoint/2010/main" val="1995072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C4EF7-1B07-FB12-1DE6-6E7EA7961C3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4BC8835-A8F8-FBCC-08BC-696E26B84CD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CA9F38B-BDA7-0225-D976-5AAF37BB47A5}"/>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3.</a:t>
            </a:r>
            <a:r>
              <a:rPr lang="bg-BG" sz="2400" b="1" noProof="0" dirty="0">
                <a:latin typeface="Times New Roman" panose="02020603050405020304" pitchFamily="18" charset="0"/>
                <a:cs typeface="Times New Roman" panose="02020603050405020304" pitchFamily="18" charset="0"/>
              </a:rPr>
              <a:t> </a:t>
            </a:r>
            <a:r>
              <a:rPr lang="en-US" sz="2400" b="1" noProof="0" dirty="0">
                <a:latin typeface="Times New Roman" panose="02020603050405020304" pitchFamily="18" charset="0"/>
                <a:cs typeface="Times New Roman" panose="02020603050405020304" pitchFamily="18" charset="0"/>
              </a:rPr>
              <a:t>Creating a Business Model Canvas Focused on Pantry Entrepreneurship for Entrepreneurship in the Pantry</a:t>
            </a: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0B98447-74AD-DDB8-ED5D-18E066286E9D}"/>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EC72A338-6E45-161A-08F1-F26C5E259D2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150B65A-501D-1047-18C5-9F54C6874AA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0E58246-449E-A3D8-0D2A-CA7E7EED0067}"/>
              </a:ext>
            </a:extLst>
          </p:cNvPr>
          <p:cNvSpPr txBox="1"/>
          <p:nvPr/>
        </p:nvSpPr>
        <p:spPr>
          <a:xfrm>
            <a:off x="4277032" y="1860140"/>
            <a:ext cx="4717077"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Conclusion</a:t>
            </a:r>
          </a:p>
          <a:p>
            <a:r>
              <a:rPr lang="en-US" b="1" dirty="0"/>
              <a:t>Creating a Business Model Canvas tailored specifically to pantry entrepreneurship provides clarity, actionable insights, and strategic direction for your shipboard innovations. By systematically working through each of these steps—defining customers, articulating value propositions, selecting effective channels, managing customer relationships, identifying revenue streams, pinpointing essential resources, specifying activities, forming strategic partnerships, and evaluating your cost structure—you ensure your innovative pantry solutions are both viable and sustainable.</a:t>
            </a:r>
          </a:p>
        </p:txBody>
      </p:sp>
      <p:sp>
        <p:nvSpPr>
          <p:cNvPr id="3" name="Rectangle 2">
            <a:extLst>
              <a:ext uri="{FF2B5EF4-FFF2-40B4-BE49-F238E27FC236}">
                <a16:creationId xmlns:a16="http://schemas.microsoft.com/office/drawing/2014/main" id="{B7537304-B8F6-52E6-C9C5-854076AD1AA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FF5B4B2E-9AAE-C8DB-1EB8-391062AB88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E1DDE45-E546-C617-8B1E-99B81A296E5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DE20A87-30AB-E167-205D-808E71CD522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1D1DF3F-36D6-8BC3-6267-DCBF252C6A7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8A2AE65-B77C-293D-95C4-86F025E94B9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40266C9-0A13-F686-BB58-D233C101A5F4}"/>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238CDE1D-FBC1-10D7-085E-78F4B269D260}"/>
              </a:ext>
            </a:extLst>
          </p:cNvPr>
          <p:cNvPicPr>
            <a:picLocks noChangeAspect="1"/>
          </p:cNvPicPr>
          <p:nvPr/>
        </p:nvPicPr>
        <p:blipFill>
          <a:blip r:embed="rId11"/>
          <a:srcRect l="9677" r="43710" b="30258"/>
          <a:stretch>
            <a:fillRect/>
          </a:stretch>
        </p:blipFill>
        <p:spPr>
          <a:xfrm>
            <a:off x="0" y="1928352"/>
            <a:ext cx="4262284" cy="3985752"/>
          </a:xfrm>
          <a:prstGeom prst="rect">
            <a:avLst/>
          </a:prstGeom>
        </p:spPr>
      </p:pic>
    </p:spTree>
    <p:extLst>
      <p:ext uri="{BB962C8B-B14F-4D97-AF65-F5344CB8AC3E}">
        <p14:creationId xmlns:p14="http://schemas.microsoft.com/office/powerpoint/2010/main" val="1540601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C659298-F00E-C160-AC98-57C2AB9D9A2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REVIEW QUESTIONS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549867" y="1957477"/>
            <a:ext cx="8311785" cy="3272691"/>
          </a:xfrm>
          <a:prstGeom prst="rect">
            <a:avLst/>
          </a:prstGeom>
          <a:noFill/>
        </p:spPr>
        <p:txBody>
          <a:bodyPr wrap="square" rtlCol="0">
            <a:spAutoFit/>
          </a:bodyPr>
          <a:lstStyle/>
          <a:p>
            <a:pPr marL="342900" lvl="0" indent="-342900" algn="just">
              <a:spcBef>
                <a:spcPts val="400"/>
              </a:spcBef>
              <a:spcAft>
                <a:spcPts val="400"/>
              </a:spcAft>
              <a:buFont typeface="+mj-lt"/>
              <a:buAutoNum type="arabicPeriod"/>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What are the key steps involved in quantifying spoilage rates within maritime pantry operations, and why is this step foundational to innovation?</a:t>
            </a:r>
          </a:p>
          <a:p>
            <a:pPr marL="342900" lvl="0" indent="-342900" algn="just">
              <a:spcBef>
                <a:spcPts val="400"/>
              </a:spcBef>
              <a:spcAft>
                <a:spcPts val="400"/>
              </a:spcAft>
              <a:buFont typeface="+mj-lt"/>
              <a:buAutoNum type="arabicPeriod"/>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Describe the primary challenges associated with maintaining an effective cold-chain onboard. How can detailed workflow mapping help overcome these issues?</a:t>
            </a:r>
          </a:p>
          <a:p>
            <a:pPr marL="342900" lvl="0" indent="-342900" algn="just">
              <a:spcBef>
                <a:spcPts val="400"/>
              </a:spcBef>
              <a:spcAft>
                <a:spcPts val="400"/>
              </a:spcAft>
              <a:buFont typeface="+mj-lt"/>
              <a:buAutoNum type="arabicPeriod"/>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Why is qualitative feedback from pantry staff and crew crucial in identifying true pantry inefficiencies?</a:t>
            </a:r>
          </a:p>
          <a:p>
            <a:pPr marL="342900" lvl="0" indent="-342900" algn="just">
              <a:spcBef>
                <a:spcPts val="400"/>
              </a:spcBef>
              <a:spcAft>
                <a:spcPts val="400"/>
              </a:spcAft>
              <a:buFont typeface="+mj-lt"/>
              <a:buAutoNum type="arabicPeriod"/>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How can employing the Impact-Effort Matrix help you prioritize innovation opportunities within pantry operations?</a:t>
            </a:r>
          </a:p>
          <a:p>
            <a:pPr marL="342900" lvl="0" indent="-342900" algn="just">
              <a:spcBef>
                <a:spcPts val="400"/>
              </a:spcBef>
              <a:spcAft>
                <a:spcPts val="400"/>
              </a:spcAft>
              <a:buFont typeface="+mj-lt"/>
              <a:buAutoNum type="arabicPeriod"/>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Explain the benefits of using structured ideation techniques such as brainstorming or mind-mapping when developing pantry entrepreneurship concepts.</a:t>
            </a:r>
          </a:p>
        </p:txBody>
      </p:sp>
      <p:sp>
        <p:nvSpPr>
          <p:cNvPr id="3" name="Rectangle 2">
            <a:extLst>
              <a:ext uri="{FF2B5EF4-FFF2-40B4-BE49-F238E27FC236}">
                <a16:creationId xmlns:a16="http://schemas.microsoft.com/office/drawing/2014/main" id="{E76D60A6-DDFD-3A8D-48D7-8E665365027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35676861-8818-6076-3817-BD6BF0AC64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D839E2EA-BDC9-72FD-E8CC-CA7F0BF6A86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E398C495-6DFD-9F72-3738-E70E7F8260C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D1E3FE27-5F93-FDAA-872B-010CFBF4BDA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2D5DFBE6-7AA2-C609-8643-5DC4E9AA1BB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ECB5E319-9B81-9AA2-B4B1-BA5AEED2EAF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260430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4C8D3-A88B-9A91-726A-6BE8EE2F2901}"/>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68763E72-AC40-8EB1-624E-D1B300582FA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FAF5C4C-4948-D5CE-E463-08D487590318}"/>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REVIEW QUESTIONS </a:t>
            </a:r>
          </a:p>
        </p:txBody>
      </p:sp>
      <p:grpSp>
        <p:nvGrpSpPr>
          <p:cNvPr id="4" name="Group 3">
            <a:extLst>
              <a:ext uri="{FF2B5EF4-FFF2-40B4-BE49-F238E27FC236}">
                <a16:creationId xmlns:a16="http://schemas.microsoft.com/office/drawing/2014/main" id="{FBA06624-6ADE-7041-4163-BDE2075456D7}"/>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E157B571-88B3-8DE8-DF55-D179DF40DA2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95F4635-4F29-97D7-340D-B2D25662A1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5CFFEF2-A512-1C12-C3BD-895EE3B8BEE8}"/>
              </a:ext>
            </a:extLst>
          </p:cNvPr>
          <p:cNvSpPr txBox="1"/>
          <p:nvPr/>
        </p:nvSpPr>
        <p:spPr>
          <a:xfrm>
            <a:off x="592729" y="1843177"/>
            <a:ext cx="8311785" cy="4103688"/>
          </a:xfrm>
          <a:prstGeom prst="rect">
            <a:avLst/>
          </a:prstGeom>
          <a:noFill/>
        </p:spPr>
        <p:txBody>
          <a:bodyPr wrap="square" rtlCol="0">
            <a:spAutoFit/>
          </a:bodyPr>
          <a:lstStyle/>
          <a:p>
            <a:pPr marL="342900" lvl="0" indent="-342900" algn="just">
              <a:spcBef>
                <a:spcPts val="400"/>
              </a:spcBef>
              <a:spcAft>
                <a:spcPts val="400"/>
              </a:spcAft>
              <a:buFont typeface="+mj-lt"/>
              <a:buAutoNum type="arabicPeriod" startAt="6"/>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What potential problems might you encounter during pilot testing onboard, and how could you proactively address these challenges?</a:t>
            </a:r>
          </a:p>
          <a:p>
            <a:pPr marL="342900" lvl="0" indent="-342900" algn="just">
              <a:spcBef>
                <a:spcPts val="400"/>
              </a:spcBef>
              <a:spcAft>
                <a:spcPts val="400"/>
              </a:spcAft>
              <a:buFont typeface="+mj-lt"/>
              <a:buAutoNum type="arabicPeriod" startAt="6"/>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Discuss the essential components of a compelling business case for pantry innovations. What key points should be highlighted when presenting to stakeholders like the Captain or Catering Director?</a:t>
            </a:r>
          </a:p>
          <a:p>
            <a:pPr marL="342900" lvl="0" indent="-342900" algn="just">
              <a:spcBef>
                <a:spcPts val="400"/>
              </a:spcBef>
              <a:spcAft>
                <a:spcPts val="400"/>
              </a:spcAft>
              <a:buFont typeface="+mj-lt"/>
              <a:buAutoNum type="arabicPeriod" startAt="6"/>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How can the Business Model Canvas be adapted specifically to the context of maritime pantry operations, and why is this adaptation necessary?</a:t>
            </a:r>
          </a:p>
          <a:p>
            <a:pPr marL="342900" lvl="0" indent="-342900" algn="just">
              <a:spcBef>
                <a:spcPts val="400"/>
              </a:spcBef>
              <a:spcAft>
                <a:spcPts val="400"/>
              </a:spcAft>
              <a:buFont typeface="+mj-lt"/>
              <a:buAutoNum type="arabicPeriod" startAt="6"/>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Identify at least three significant revenue streams that could emerge from implementing pantry innovations onboard, explaining how each stream would create financial value.</a:t>
            </a:r>
          </a:p>
          <a:p>
            <a:pPr marL="342900" lvl="0" indent="-342900" algn="just">
              <a:spcBef>
                <a:spcPts val="400"/>
              </a:spcBef>
              <a:spcAft>
                <a:spcPts val="400"/>
              </a:spcAft>
              <a:buFont typeface="+mj-lt"/>
              <a:buAutoNum type="arabicPeriod" startAt="6"/>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What role does the Process Decision Program Chart (</a:t>
            </a:r>
            <a:r>
              <a:rPr lang="en-US" sz="1800" i="1" dirty="0" err="1">
                <a:solidFill>
                  <a:srgbClr val="0070C0"/>
                </a:solidFill>
                <a:effectLst/>
                <a:latin typeface="Times New Roman" panose="02020603050405020304" pitchFamily="18" charset="0"/>
                <a:ea typeface="Arial" panose="020B0604020202020204" pitchFamily="34" charset="0"/>
              </a:rPr>
              <a:t>PDPC</a:t>
            </a:r>
            <a:r>
              <a:rPr lang="en-US" sz="1800" i="1" dirty="0">
                <a:solidFill>
                  <a:srgbClr val="0070C0"/>
                </a:solidFill>
                <a:effectLst/>
                <a:latin typeface="Times New Roman" panose="02020603050405020304" pitchFamily="18" charset="0"/>
                <a:ea typeface="Arial" panose="020B0604020202020204" pitchFamily="34" charset="0"/>
              </a:rPr>
              <a:t>) play in refining pantry entrepreneurship concepts, and why is anticipating potential problems essential in maritime provisioning contexts?</a:t>
            </a:r>
          </a:p>
        </p:txBody>
      </p:sp>
      <p:sp>
        <p:nvSpPr>
          <p:cNvPr id="3" name="Rectangle 2">
            <a:extLst>
              <a:ext uri="{FF2B5EF4-FFF2-40B4-BE49-F238E27FC236}">
                <a16:creationId xmlns:a16="http://schemas.microsoft.com/office/drawing/2014/main" id="{68794189-7AC1-FD2D-B40C-11080DF47BA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97659B8B-E626-B19B-17EE-97BD65A7F8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7F1BAD30-CEF1-D502-C387-52B7CDA7ABC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5EBCB0BF-9F76-F931-30B9-427F7A3CDAC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534D586B-EB0B-4B72-3916-1A19F8E013F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8C9CDD63-36C4-4495-FCCB-32D7FD346B2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50D651C1-A601-11BF-54A4-4C6F2F12591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6900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A9AAA-5904-3FA7-9552-A592217187DD}"/>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F6549114-872B-2A0E-3FE5-8C2F757A6A6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A013B20-E6E3-1445-985F-6131705C0BFD}"/>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Course References </a:t>
            </a:r>
          </a:p>
        </p:txBody>
      </p:sp>
      <p:grpSp>
        <p:nvGrpSpPr>
          <p:cNvPr id="4" name="Group 3">
            <a:extLst>
              <a:ext uri="{FF2B5EF4-FFF2-40B4-BE49-F238E27FC236}">
                <a16:creationId xmlns:a16="http://schemas.microsoft.com/office/drawing/2014/main" id="{D32CC3FE-69D8-621C-CF5D-519B0CC25ED2}"/>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829F4569-7296-8104-65E5-A8D88A2093E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AFD6282-D93E-0E7C-7423-DA3E947D50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9156D97-019A-AE21-FBA0-CE075D298603}"/>
              </a:ext>
            </a:extLst>
          </p:cNvPr>
          <p:cNvSpPr txBox="1"/>
          <p:nvPr/>
        </p:nvSpPr>
        <p:spPr>
          <a:xfrm>
            <a:off x="682315" y="1548359"/>
            <a:ext cx="8311785" cy="3416320"/>
          </a:xfrm>
          <a:prstGeom prst="rect">
            <a:avLst/>
          </a:prstGeom>
          <a:noFill/>
        </p:spPr>
        <p:txBody>
          <a:bodyPr wrap="square" rtlCol="0">
            <a:spAutoFit/>
          </a:bodyPr>
          <a:lstStyle/>
          <a:p>
            <a:pPr marL="342900" indent="-342900">
              <a:buFont typeface="+mj-lt"/>
              <a:buAutoNum type="arabicPeriod"/>
            </a:pPr>
            <a:r>
              <a:rPr lang="en-US" i="1" dirty="0">
                <a:solidFill>
                  <a:srgbClr val="0070C0"/>
                </a:solidFill>
                <a:latin typeface="Times New Roman" panose="02020603050405020304" pitchFamily="18" charset="0"/>
              </a:rPr>
              <a:t>Dora, M., &amp; Kumar, M. (Eds.). (2022). Food supply chain management and logistics: Understanding the challenges of production, operation and sustainability in the food industry. Kogan Page.</a:t>
            </a:r>
          </a:p>
          <a:p>
            <a:pPr marL="342900" indent="-342900">
              <a:buFont typeface="+mj-lt"/>
              <a:buAutoNum type="arabicPeriod"/>
            </a:pPr>
            <a:r>
              <a:rPr lang="en-US" i="1" dirty="0">
                <a:solidFill>
                  <a:srgbClr val="0070C0"/>
                </a:solidFill>
                <a:latin typeface="Times New Roman" panose="02020603050405020304" pitchFamily="18" charset="0"/>
              </a:rPr>
              <a:t>Kitinoja, L., &amp; Gustavsson, J. (Eds.). (2022). Cold chain management. Springer International Publishing. </a:t>
            </a:r>
            <a:r>
              <a:rPr lang="en-US" i="1" dirty="0">
                <a:solidFill>
                  <a:srgbClr val="0070C0"/>
                </a:solidFill>
                <a:latin typeface="Times New Roman" panose="02020603050405020304" pitchFamily="18" charset="0"/>
                <a:hlinkClick r:id="rId5"/>
              </a:rPr>
              <a:t>https://doi.org/10.1007/978-3-031-09566-5</a:t>
            </a:r>
            <a:endParaRPr lang="en-US" i="1" dirty="0">
              <a:solidFill>
                <a:srgbClr val="0070C0"/>
              </a:solidFill>
              <a:latin typeface="Times New Roman" panose="02020603050405020304" pitchFamily="18" charset="0"/>
            </a:endParaRPr>
          </a:p>
          <a:p>
            <a:pPr marL="342900" indent="-342900">
              <a:buFont typeface="+mj-lt"/>
              <a:buAutoNum type="arabicPeriod"/>
            </a:pPr>
            <a:r>
              <a:rPr lang="en-US" i="1" dirty="0">
                <a:solidFill>
                  <a:srgbClr val="0070C0"/>
                </a:solidFill>
                <a:latin typeface="Times New Roman" panose="02020603050405020304" pitchFamily="18" charset="0"/>
              </a:rPr>
              <a:t>Twilley, N. (2023). Frostbite: How refrigeration changed our food, our planet, and ourselves. Penguin Press.</a:t>
            </a:r>
          </a:p>
          <a:p>
            <a:pPr marL="342900" indent="-342900">
              <a:buFont typeface="+mj-lt"/>
              <a:buAutoNum type="arabicPeriod"/>
            </a:pPr>
            <a:r>
              <a:rPr lang="en-US" i="1" dirty="0">
                <a:solidFill>
                  <a:srgbClr val="0070C0"/>
                </a:solidFill>
                <a:latin typeface="Times New Roman" panose="02020603050405020304" pitchFamily="18" charset="0"/>
              </a:rPr>
              <a:t>Charis, M., &amp; Kiran, M. (2023). Innovation strategies in the food industry: Tools for implementation. Academic Press. </a:t>
            </a:r>
            <a:r>
              <a:rPr lang="en-US" i="1" dirty="0">
                <a:solidFill>
                  <a:srgbClr val="0070C0"/>
                </a:solidFill>
                <a:latin typeface="Times New Roman" panose="02020603050405020304" pitchFamily="18" charset="0"/>
                <a:hlinkClick r:id="rId6"/>
              </a:rPr>
              <a:t>https://doi.org/10.1016/B978-0-323-90242-1.00010-5</a:t>
            </a:r>
            <a:endParaRPr lang="en-US" i="1" dirty="0">
              <a:solidFill>
                <a:srgbClr val="0070C0"/>
              </a:solidFill>
              <a:latin typeface="Times New Roman" panose="02020603050405020304" pitchFamily="18" charset="0"/>
            </a:endParaRPr>
          </a:p>
          <a:p>
            <a:pPr marL="342900" indent="-342900">
              <a:buFont typeface="+mj-lt"/>
              <a:buAutoNum type="arabicPeriod"/>
            </a:pPr>
            <a:r>
              <a:rPr lang="en-US" i="1" dirty="0">
                <a:solidFill>
                  <a:srgbClr val="0070C0"/>
                </a:solidFill>
                <a:latin typeface="Times New Roman" panose="02020603050405020304" pitchFamily="18" charset="0"/>
              </a:rPr>
              <a:t>Maurya, A. (2022). Running lean: Iterate from plan A to a plan that works (3rd ed.). O'Reilly Media.</a:t>
            </a:r>
          </a:p>
        </p:txBody>
      </p:sp>
      <p:sp>
        <p:nvSpPr>
          <p:cNvPr id="3" name="Rectangle 2">
            <a:extLst>
              <a:ext uri="{FF2B5EF4-FFF2-40B4-BE49-F238E27FC236}">
                <a16:creationId xmlns:a16="http://schemas.microsoft.com/office/drawing/2014/main" id="{3AF8495C-C81E-6D74-1C40-E2727084B12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2C576491-61D7-26F6-B37F-6B25FB3FF64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2D29F24F-2C03-FE5C-FBD1-527F4816DFD9}"/>
              </a:ext>
            </a:extLst>
          </p:cNvPr>
          <p:cNvPicPr>
            <a:picLocks noChangeAspect="1"/>
          </p:cNvPicPr>
          <p:nvPr/>
        </p:nvPicPr>
        <p:blipFill>
          <a:blip r:embed="rId8"/>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24C885F4-90CE-3896-8022-D8330206C370}"/>
              </a:ext>
            </a:extLst>
          </p:cNvPr>
          <p:cNvPicPr>
            <a:picLocks noChangeAspect="1"/>
          </p:cNvPicPr>
          <p:nvPr/>
        </p:nvPicPr>
        <p:blipFill>
          <a:blip r:embed="rId9"/>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8A5C0CC2-984D-13D3-A4D1-BC27B7F3837F}"/>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4DB7A0E4-D4C6-99F6-073C-19626F258187}"/>
              </a:ext>
            </a:extLst>
          </p:cNvPr>
          <p:cNvPicPr>
            <a:picLocks noChangeAspect="1"/>
          </p:cNvPicPr>
          <p:nvPr/>
        </p:nvPicPr>
        <p:blipFill>
          <a:blip r:embed="rId11"/>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D5C60146-18E1-7D89-5188-865C915659C2}"/>
              </a:ext>
            </a:extLst>
          </p:cNvPr>
          <p:cNvPicPr>
            <a:picLocks noChangeAspect="1"/>
          </p:cNvPicPr>
          <p:nvPr/>
        </p:nvPicPr>
        <p:blipFill>
          <a:blip r:embed="rId12"/>
          <a:stretch>
            <a:fillRect/>
          </a:stretch>
        </p:blipFill>
        <p:spPr>
          <a:xfrm>
            <a:off x="7704595" y="0"/>
            <a:ext cx="1227464" cy="1224789"/>
          </a:xfrm>
          <a:prstGeom prst="rect">
            <a:avLst/>
          </a:prstGeom>
        </p:spPr>
      </p:pic>
    </p:spTree>
    <p:extLst>
      <p:ext uri="{BB962C8B-B14F-4D97-AF65-F5344CB8AC3E}">
        <p14:creationId xmlns:p14="http://schemas.microsoft.com/office/powerpoint/2010/main" val="4120284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FFCEC-6DC4-C126-AA6D-3839FC6D5660}"/>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3E700579-7D8C-6EE4-4F92-6787C5DB500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69FD171-24BE-D628-3C12-A523B07B387A}"/>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Course References </a:t>
            </a:r>
          </a:p>
        </p:txBody>
      </p:sp>
      <p:grpSp>
        <p:nvGrpSpPr>
          <p:cNvPr id="4" name="Group 3">
            <a:extLst>
              <a:ext uri="{FF2B5EF4-FFF2-40B4-BE49-F238E27FC236}">
                <a16:creationId xmlns:a16="http://schemas.microsoft.com/office/drawing/2014/main" id="{2AD86D48-FE97-3022-7016-32B55EA9227C}"/>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6C7DB0C9-DFCC-B619-F8D7-AB79A862760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3D29571-9D74-6BE4-B81C-F843EA7B3D9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DA4526E-62A0-EE09-85DE-0BF86BE299AA}"/>
              </a:ext>
            </a:extLst>
          </p:cNvPr>
          <p:cNvSpPr txBox="1"/>
          <p:nvPr/>
        </p:nvSpPr>
        <p:spPr>
          <a:xfrm>
            <a:off x="682315" y="1548359"/>
            <a:ext cx="8311785" cy="3416320"/>
          </a:xfrm>
          <a:prstGeom prst="rect">
            <a:avLst/>
          </a:prstGeom>
          <a:noFill/>
        </p:spPr>
        <p:txBody>
          <a:bodyPr wrap="square" rtlCol="0">
            <a:spAutoFit/>
          </a:bodyPr>
          <a:lstStyle/>
          <a:p>
            <a:pPr marL="342900" indent="-342900">
              <a:buFont typeface="+mj-lt"/>
              <a:buAutoNum type="arabicPeriod" startAt="6"/>
            </a:pPr>
            <a:r>
              <a:rPr lang="en-US" i="1" dirty="0">
                <a:solidFill>
                  <a:srgbClr val="0070C0"/>
                </a:solidFill>
                <a:latin typeface="Times New Roman" panose="02020603050405020304" pitchFamily="18" charset="0"/>
              </a:rPr>
              <a:t>Ries, E. (2011). The lean startup: How today's entrepreneurs use continuous innovation to create radically successful businesses. Crown Business.</a:t>
            </a:r>
          </a:p>
          <a:p>
            <a:pPr marL="342900" indent="-342900">
              <a:buFont typeface="+mj-lt"/>
              <a:buAutoNum type="arabicPeriod" startAt="6"/>
            </a:pPr>
            <a:r>
              <a:rPr lang="en-US" i="1" dirty="0">
                <a:solidFill>
                  <a:srgbClr val="0070C0"/>
                </a:solidFill>
                <a:latin typeface="Times New Roman" panose="02020603050405020304" pitchFamily="18" charset="0"/>
              </a:rPr>
              <a:t>Osterwalder, A., &amp; Pigneur, Y. (2010). Business model generation: A handbook for visionaries, game changers, and challengers. John Wiley &amp; Sons.</a:t>
            </a:r>
          </a:p>
          <a:p>
            <a:pPr marL="342900" indent="-342900">
              <a:buFont typeface="+mj-lt"/>
              <a:buAutoNum type="arabicPeriod" startAt="6"/>
            </a:pPr>
            <a:r>
              <a:rPr lang="en-US" i="1" dirty="0">
                <a:solidFill>
                  <a:srgbClr val="0070C0"/>
                </a:solidFill>
                <a:latin typeface="Times New Roman" panose="02020603050405020304" pitchFamily="18" charset="0"/>
              </a:rPr>
              <a:t>Van der </a:t>
            </a:r>
            <a:r>
              <a:rPr lang="en-US" i="1" dirty="0" err="1">
                <a:solidFill>
                  <a:srgbClr val="0070C0"/>
                </a:solidFill>
                <a:latin typeface="Times New Roman" panose="02020603050405020304" pitchFamily="18" charset="0"/>
              </a:rPr>
              <a:t>Pijl</a:t>
            </a:r>
            <a:r>
              <a:rPr lang="en-US" i="1" dirty="0">
                <a:solidFill>
                  <a:srgbClr val="0070C0"/>
                </a:solidFill>
                <a:latin typeface="Times New Roman" panose="02020603050405020304" pitchFamily="18" charset="0"/>
              </a:rPr>
              <a:t>, P., </a:t>
            </a:r>
            <a:r>
              <a:rPr lang="en-US" i="1" dirty="0" err="1">
                <a:solidFill>
                  <a:srgbClr val="0070C0"/>
                </a:solidFill>
                <a:latin typeface="Times New Roman" panose="02020603050405020304" pitchFamily="18" charset="0"/>
              </a:rPr>
              <a:t>Lokitz</a:t>
            </a:r>
            <a:r>
              <a:rPr lang="en-US" i="1" dirty="0">
                <a:solidFill>
                  <a:srgbClr val="0070C0"/>
                </a:solidFill>
                <a:latin typeface="Times New Roman" panose="02020603050405020304" pitchFamily="18" charset="0"/>
              </a:rPr>
              <a:t>, J., &amp; Solomon, L. K. (2020). Applying the business model canvas: A practical guide for small businesses. John Wiley &amp; Sons.</a:t>
            </a:r>
          </a:p>
          <a:p>
            <a:pPr marL="342900" indent="-342900">
              <a:buFont typeface="+mj-lt"/>
              <a:buAutoNum type="arabicPeriod" startAt="6"/>
            </a:pPr>
            <a:r>
              <a:rPr lang="en-US" i="1" dirty="0">
                <a:solidFill>
                  <a:srgbClr val="0070C0"/>
                </a:solidFill>
                <a:latin typeface="Times New Roman" panose="02020603050405020304" pitchFamily="18" charset="0"/>
              </a:rPr>
              <a:t>Juliano, P. (Ed.). (2022). Food engineering innovations across the food supply chain. Academic Press. </a:t>
            </a:r>
            <a:r>
              <a:rPr lang="en-US" i="1" dirty="0">
                <a:solidFill>
                  <a:srgbClr val="0070C0"/>
                </a:solidFill>
                <a:latin typeface="Times New Roman" panose="02020603050405020304" pitchFamily="18" charset="0"/>
                <a:hlinkClick r:id="rId5"/>
              </a:rPr>
              <a:t>https://doi.org/10.1016/C2020-0-00433-7</a:t>
            </a:r>
            <a:endParaRPr lang="en-US" i="1" dirty="0">
              <a:solidFill>
                <a:srgbClr val="0070C0"/>
              </a:solidFill>
              <a:latin typeface="Times New Roman" panose="02020603050405020304" pitchFamily="18" charset="0"/>
            </a:endParaRPr>
          </a:p>
          <a:p>
            <a:pPr marL="342900" indent="-342900">
              <a:buFont typeface="+mj-lt"/>
              <a:buAutoNum type="arabicPeriod" startAt="6"/>
            </a:pPr>
            <a:r>
              <a:rPr lang="en-US" i="1" dirty="0">
                <a:solidFill>
                  <a:srgbClr val="0070C0"/>
                </a:solidFill>
                <a:latin typeface="Times New Roman" panose="02020603050405020304" pitchFamily="18" charset="0"/>
              </a:rPr>
              <a:t>Petrescu, D. C., &amp; Ion, R. A. (Eds.). (2022). Scientific advancements for an innovative agri-food supply chain towards the 2030 sustainable development goals. MDPI. </a:t>
            </a:r>
            <a:r>
              <a:rPr lang="en-US" i="1" dirty="0">
                <a:solidFill>
                  <a:srgbClr val="0070C0"/>
                </a:solidFill>
                <a:latin typeface="Times New Roman" panose="02020603050405020304" pitchFamily="18" charset="0"/>
                <a:hlinkClick r:id="rId6"/>
              </a:rPr>
              <a:t>https://doi.org/10.3390/books978-3-0365-4954-3</a:t>
            </a:r>
            <a:endParaRPr lang="en-US" i="1" dirty="0">
              <a:solidFill>
                <a:srgbClr val="0070C0"/>
              </a:solidFill>
              <a:latin typeface="Times New Roman" panose="02020603050405020304" pitchFamily="18" charset="0"/>
            </a:endParaRPr>
          </a:p>
          <a:p>
            <a:pPr marL="342900" indent="-342900">
              <a:buFont typeface="+mj-lt"/>
              <a:buAutoNum type="arabicPeriod" startAt="6"/>
            </a:pPr>
            <a:endParaRPr lang="en-US" i="1" dirty="0">
              <a:solidFill>
                <a:srgbClr val="0070C0"/>
              </a:solidFill>
              <a:latin typeface="Times New Roman" panose="02020603050405020304" pitchFamily="18" charset="0"/>
            </a:endParaRPr>
          </a:p>
        </p:txBody>
      </p:sp>
      <p:sp>
        <p:nvSpPr>
          <p:cNvPr id="3" name="Rectangle 2">
            <a:extLst>
              <a:ext uri="{FF2B5EF4-FFF2-40B4-BE49-F238E27FC236}">
                <a16:creationId xmlns:a16="http://schemas.microsoft.com/office/drawing/2014/main" id="{419663B9-4BEC-F851-6D21-EBDFAC93E1C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24901536-DF32-CE12-135A-F7FFCE7C435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900A2492-22EC-A962-5FD7-59E88D93E9A8}"/>
              </a:ext>
            </a:extLst>
          </p:cNvPr>
          <p:cNvPicPr>
            <a:picLocks noChangeAspect="1"/>
          </p:cNvPicPr>
          <p:nvPr/>
        </p:nvPicPr>
        <p:blipFill>
          <a:blip r:embed="rId8"/>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EE3044E-5F85-350F-8F83-24B8A95AE27F}"/>
              </a:ext>
            </a:extLst>
          </p:cNvPr>
          <p:cNvPicPr>
            <a:picLocks noChangeAspect="1"/>
          </p:cNvPicPr>
          <p:nvPr/>
        </p:nvPicPr>
        <p:blipFill>
          <a:blip r:embed="rId9"/>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77E4248C-AF39-043B-69AE-154454C648A4}"/>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55499449-8D56-5DC6-2E00-9A43C96D1E6A}"/>
              </a:ext>
            </a:extLst>
          </p:cNvPr>
          <p:cNvPicPr>
            <a:picLocks noChangeAspect="1"/>
          </p:cNvPicPr>
          <p:nvPr/>
        </p:nvPicPr>
        <p:blipFill>
          <a:blip r:embed="rId11"/>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A04E5566-EE26-C47F-02C8-6D751CE73F7F}"/>
              </a:ext>
            </a:extLst>
          </p:cNvPr>
          <p:cNvPicPr>
            <a:picLocks noChangeAspect="1"/>
          </p:cNvPicPr>
          <p:nvPr/>
        </p:nvPicPr>
        <p:blipFill>
          <a:blip r:embed="rId12"/>
          <a:stretch>
            <a:fillRect/>
          </a:stretch>
        </p:blipFill>
        <p:spPr>
          <a:xfrm>
            <a:off x="7704595" y="0"/>
            <a:ext cx="1227464" cy="1224789"/>
          </a:xfrm>
          <a:prstGeom prst="rect">
            <a:avLst/>
          </a:prstGeom>
        </p:spPr>
      </p:pic>
    </p:spTree>
    <p:extLst>
      <p:ext uri="{BB962C8B-B14F-4D97-AF65-F5344CB8AC3E}">
        <p14:creationId xmlns:p14="http://schemas.microsoft.com/office/powerpoint/2010/main" val="2708604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574573" y="934388"/>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FOREWORD</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en-GB" sz="2400" b="1" noProof="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en-GB" sz="1800" noProof="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100013" y="1451042"/>
            <a:ext cx="8633499" cy="4832092"/>
          </a:xfrm>
          <a:prstGeom prst="rect">
            <a:avLst/>
          </a:prstGeom>
          <a:noFill/>
        </p:spPr>
        <p:txBody>
          <a:bodyPr wrap="square" rtlCol="0">
            <a:spAutoFit/>
          </a:bodyPr>
          <a:lstStyle/>
          <a:p>
            <a:pPr algn="just"/>
            <a:r>
              <a:rPr lang="en-US" sz="1400" b="1" i="1" dirty="0">
                <a:latin typeface="Times New Roman" panose="02020603050405020304" pitchFamily="18" charset="0"/>
              </a:rPr>
              <a:t>Week I–VIII</a:t>
            </a:r>
            <a:r>
              <a:rPr lang="bg-BG" sz="1400" b="1" i="1" dirty="0">
                <a:latin typeface="Times New Roman" panose="02020603050405020304" pitchFamily="18" charset="0"/>
              </a:rPr>
              <a:t> - </a:t>
            </a:r>
            <a:r>
              <a:rPr lang="en-GB" sz="1400" b="1" i="1" dirty="0">
                <a:latin typeface="Times New Roman" panose="02020603050405020304" pitchFamily="18" charset="0"/>
              </a:rPr>
              <a:t>Pantry Innovation &amp; Business Model Canvas</a:t>
            </a:r>
            <a:endParaRPr lang="en-US" sz="1400" b="1" i="1" dirty="0">
              <a:latin typeface="Times New Roman" panose="02020603050405020304" pitchFamily="18" charset="0"/>
            </a:endParaRPr>
          </a:p>
          <a:p>
            <a:pPr algn="just"/>
            <a:r>
              <a:rPr lang="en-GB" sz="1400" i="1" dirty="0">
                <a:latin typeface="Times New Roman" panose="02020603050405020304" pitchFamily="18" charset="0"/>
              </a:rPr>
              <a:t>We begin by identifying untapped innovation areas—pinpointing current pain points such as intermittent cold-chain breaks, underused storage capacity, and missed opportunities for localized sourcing. You will learn how to conduct rapid audits aboard any vessel to uncover waste hotspots, menu bottlenecks, and crew engagement gaps. From there, we will guide you through structured ideation techniques—brainstorming original pantry-centric solutions that range from zero-waste recipe development to mobile subscription snack kits tailored for rotating watch schedules.</a:t>
            </a:r>
          </a:p>
          <a:p>
            <a:pPr algn="just"/>
            <a:r>
              <a:rPr lang="en-GB" sz="1400" i="1" dirty="0">
                <a:latin typeface="Times New Roman" panose="02020603050405020304" pitchFamily="18" charset="0"/>
              </a:rPr>
              <a:t>Once your most promising ideas have emerged, Weeks III–VIII will show you how to </a:t>
            </a:r>
            <a:r>
              <a:rPr lang="en-GB" sz="1400" i="1" dirty="0" err="1">
                <a:latin typeface="Times New Roman" panose="02020603050405020304" pitchFamily="18" charset="0"/>
              </a:rPr>
              <a:t>mold</a:t>
            </a:r>
            <a:r>
              <a:rPr lang="en-GB" sz="1400" i="1" dirty="0">
                <a:latin typeface="Times New Roman" panose="02020603050405020304" pitchFamily="18" charset="0"/>
              </a:rPr>
              <a:t> them into a coherent business model using the Business Model Canvas. Each week, we will dissect one or two of the Canvas’s nine building blocks—Customer Segments, Value Propositions, Channels, Customer Relationships, Revenue Streams, Key Resources, Key Activities, Key Partnerships, and Cost Structure—always in the context of a ship’s pantry. By applying real-time consumption data, IoT-enabled temperature tracking, and port-adjacent sourcing networks, you will refine assumptions, quantify costs, and validate revenue opportunities. Along the way, sustainability remains central: we will emphasize eco-certifications, waste-diversion targets, and biodegradable packaging to ensure your pantry innovations align with broader environmental goals.</a:t>
            </a:r>
            <a:r>
              <a:rPr lang="bg-BG" sz="1400" i="1" dirty="0">
                <a:latin typeface="Times New Roman" panose="02020603050405020304" pitchFamily="18" charset="0"/>
              </a:rPr>
              <a:t> </a:t>
            </a:r>
            <a:r>
              <a:rPr lang="en-GB" sz="1400" i="1" dirty="0">
                <a:latin typeface="Times New Roman" panose="02020603050405020304" pitchFamily="18" charset="0"/>
              </a:rPr>
              <a:t>This eight-week journey is not a passive “how-to” guide but a call to action. It demands that you question every routine grocery order, every menu rotation, and every waste stream—asking not just “Can we do this better?” but “Can we turn it into a self-sustaining business proposition?” You will be encouraged to pilot small-batch experiments at sea, gather crew and passenger feedback, and iterate your Canvas weekly. By the final week, you will possess a fully populated, maritime-specific Business Model Canvas that captures an entrepreneurial pantry concept ready to pilot on board.</a:t>
            </a:r>
          </a:p>
          <a:p>
            <a:pPr algn="just"/>
            <a:r>
              <a:rPr lang="en-GB" sz="1400" i="1" dirty="0">
                <a:latin typeface="Times New Roman" panose="02020603050405020304" pitchFamily="18" charset="0"/>
              </a:rPr>
              <a:t>Prepare to disrupt tradition, harness data-driven insights, and reframe the pantry as a vehicle for operational resilience and profit. These eight weeks offer a roadmap to transform a simple storeroom into a strategic asset—where innovation meets real-world constraints, and where every ration becomes a business opportunity.</a:t>
            </a: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6B700-34FD-9349-54B8-31893BF24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22C36E-E176-C2A3-FEAE-AA9FE47E9D5C}"/>
              </a:ext>
            </a:extLst>
          </p:cNvPr>
          <p:cNvSpPr>
            <a:spLocks noGrp="1"/>
          </p:cNvSpPr>
          <p:nvPr>
            <p:ph type="title"/>
          </p:nvPr>
        </p:nvSpPr>
        <p:spPr>
          <a:xfrm>
            <a:off x="639479" y="1043090"/>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Learning outcomes of the course </a:t>
            </a:r>
          </a:p>
        </p:txBody>
      </p:sp>
      <p:grpSp>
        <p:nvGrpSpPr>
          <p:cNvPr id="4" name="Group 3">
            <a:extLst>
              <a:ext uri="{FF2B5EF4-FFF2-40B4-BE49-F238E27FC236}">
                <a16:creationId xmlns:a16="http://schemas.microsoft.com/office/drawing/2014/main" id="{53B99FC2-EA23-F43C-5BAD-DE935647D6BC}"/>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5B09CFCD-06B3-5A72-9B7A-1AF2AE053590}"/>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91B14D0B-9169-E759-AE03-CE492939F2DC}"/>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72274A6B-D275-80FB-B3A6-7A668CCD4F7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6" name="Group 5">
              <a:extLst>
                <a:ext uri="{FF2B5EF4-FFF2-40B4-BE49-F238E27FC236}">
                  <a16:creationId xmlns:a16="http://schemas.microsoft.com/office/drawing/2014/main" id="{B41D4C04-3B25-D405-B209-73C877DD14FB}"/>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AA9BEE4D-8C66-7C70-E179-50E995AA441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38990CE9-976C-2283-A546-A986ACB6E43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F1669525-DC1C-0489-9E76-7351F83B899C}"/>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en-GB" sz="2400" b="1" noProof="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en-GB" sz="1800" noProof="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FCC15012-7A6A-6682-8A77-E85A182D3129}"/>
              </a:ext>
            </a:extLst>
          </p:cNvPr>
          <p:cNvSpPr txBox="1"/>
          <p:nvPr/>
        </p:nvSpPr>
        <p:spPr>
          <a:xfrm>
            <a:off x="280946" y="1415484"/>
            <a:ext cx="8493617" cy="4837222"/>
          </a:xfrm>
          <a:prstGeom prst="rect">
            <a:avLst/>
          </a:prstGeom>
          <a:noFill/>
        </p:spPr>
        <p:txBody>
          <a:bodyPr wrap="square" rtlCol="0">
            <a:spAutoFit/>
          </a:bodyPr>
          <a:lstStyle/>
          <a:p>
            <a:pPr algn="just">
              <a:spcAft>
                <a:spcPts val="200"/>
              </a:spcAft>
            </a:pPr>
            <a:endParaRPr lang="bg-BG" sz="1400" dirty="0">
              <a:effectLst/>
              <a:latin typeface="Times New Roman" panose="02020603050405020304" pitchFamily="18" charset="0"/>
              <a:ea typeface="Arial" panose="020B0604020202020204" pitchFamily="34" charset="0"/>
            </a:endParaRPr>
          </a:p>
          <a:p>
            <a:pPr>
              <a:spcAft>
                <a:spcPts val="200"/>
              </a:spcAft>
            </a:pPr>
            <a:r>
              <a:rPr lang="en-GB" sz="2400" b="1" dirty="0">
                <a:latin typeface="Times New Roman" panose="02020603050405020304" pitchFamily="18" charset="0"/>
                <a:ea typeface="+mj-ea"/>
                <a:cs typeface="Times New Roman" panose="02020603050405020304" pitchFamily="18" charset="0"/>
              </a:rPr>
              <a:t>Week I–VIII - Pantry Innovation &amp; Business Model Canvas</a:t>
            </a:r>
          </a:p>
          <a:p>
            <a:pPr algn="just">
              <a:spcAft>
                <a:spcPts val="200"/>
              </a:spcAft>
            </a:pPr>
            <a:r>
              <a:rPr lang="en-GB" sz="1400" dirty="0">
                <a:effectLst/>
                <a:latin typeface="Times New Roman" panose="02020603050405020304" pitchFamily="18" charset="0"/>
                <a:ea typeface="Arial" panose="020B0604020202020204" pitchFamily="34" charset="0"/>
              </a:rPr>
              <a:t>Learning Objectives by the end of Week I–VIII, learners will be able to:</a:t>
            </a:r>
          </a:p>
          <a:p>
            <a:pPr algn="just">
              <a:spcAft>
                <a:spcPts val="200"/>
              </a:spcAft>
            </a:pPr>
            <a:endParaRPr lang="en-GB" sz="1400" dirty="0">
              <a:effectLst/>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r>
              <a:rPr lang="en-GB" sz="1400" dirty="0">
                <a:effectLst/>
                <a:latin typeface="Times New Roman" panose="02020603050405020304" pitchFamily="18" charset="0"/>
                <a:ea typeface="Arial" panose="020B0604020202020204" pitchFamily="34" charset="0"/>
              </a:rPr>
              <a:t>Diagnose pantry pain points by auditing onboard supply chains (spoilage, delivery delays, storage inefficiencies, crew engagement).</a:t>
            </a:r>
          </a:p>
          <a:p>
            <a:pPr marL="285750" indent="-285750" algn="just">
              <a:spcAft>
                <a:spcPts val="200"/>
              </a:spcAft>
              <a:buFont typeface="Arial" panose="020B0604020202020204" pitchFamily="34" charset="0"/>
              <a:buChar char="•"/>
            </a:pPr>
            <a:r>
              <a:rPr lang="en-GB" sz="1400" dirty="0">
                <a:effectLst/>
                <a:latin typeface="Times New Roman" panose="02020603050405020304" pitchFamily="18" charset="0"/>
                <a:ea typeface="Arial" panose="020B0604020202020204" pitchFamily="34" charset="0"/>
              </a:rPr>
              <a:t>Generate original pantry-centric concepts using structured ideation techniques (e.g., zero-waste recipes, grab-and-go kits, IoT temperature alerts).</a:t>
            </a:r>
          </a:p>
          <a:p>
            <a:pPr marL="285750" indent="-285750" algn="just">
              <a:spcAft>
                <a:spcPts val="200"/>
              </a:spcAft>
              <a:buFont typeface="Arial" panose="020B0604020202020204" pitchFamily="34" charset="0"/>
              <a:buChar char="•"/>
            </a:pPr>
            <a:r>
              <a:rPr lang="en-GB" sz="1400" dirty="0">
                <a:effectLst/>
                <a:latin typeface="Times New Roman" panose="02020603050405020304" pitchFamily="18" charset="0"/>
                <a:ea typeface="Arial" panose="020B0604020202020204" pitchFamily="34" charset="0"/>
              </a:rPr>
              <a:t>Validate entrepreneurial pantry ideas through rapid prototyping, small-batch pilots, and crew/passenger feedback loops.</a:t>
            </a:r>
          </a:p>
          <a:p>
            <a:pPr marL="285750" indent="-285750" algn="just">
              <a:spcAft>
                <a:spcPts val="200"/>
              </a:spcAft>
              <a:buFont typeface="Arial" panose="020B0604020202020204" pitchFamily="34" charset="0"/>
              <a:buChar char="•"/>
            </a:pPr>
            <a:r>
              <a:rPr lang="en-GB" sz="1400" dirty="0">
                <a:effectLst/>
                <a:latin typeface="Times New Roman" panose="02020603050405020304" pitchFamily="18" charset="0"/>
                <a:ea typeface="Arial" panose="020B0604020202020204" pitchFamily="34" charset="0"/>
              </a:rPr>
              <a:t>Build a compelling business case to secure stakeholder buy-in (Captain, Catering Director) for pantry innovations.</a:t>
            </a:r>
          </a:p>
          <a:p>
            <a:pPr marL="285750" indent="-285750" algn="just">
              <a:spcAft>
                <a:spcPts val="200"/>
              </a:spcAft>
              <a:buFont typeface="Arial" panose="020B0604020202020204" pitchFamily="34" charset="0"/>
              <a:buChar char="•"/>
            </a:pPr>
            <a:r>
              <a:rPr lang="en-GB" sz="1400" dirty="0">
                <a:effectLst/>
                <a:latin typeface="Times New Roman" panose="02020603050405020304" pitchFamily="18" charset="0"/>
                <a:ea typeface="Arial" panose="020B0604020202020204" pitchFamily="34" charset="0"/>
              </a:rPr>
              <a:t>Populate a maritime-specific Business Model Canvas by defining Customer Segments, Value Propositions, Channels, Customer Relationships, Revenue Streams, Key Resources, Key Activities, Key Partnerships, and Cost Structure.</a:t>
            </a:r>
          </a:p>
          <a:p>
            <a:pPr marL="285750" indent="-285750" algn="just">
              <a:spcAft>
                <a:spcPts val="200"/>
              </a:spcAft>
              <a:buFont typeface="Arial" panose="020B0604020202020204" pitchFamily="34" charset="0"/>
              <a:buChar char="•"/>
            </a:pPr>
            <a:r>
              <a:rPr lang="en-GB" sz="1400" dirty="0">
                <a:effectLst/>
                <a:latin typeface="Times New Roman" panose="02020603050405020304" pitchFamily="18" charset="0"/>
                <a:ea typeface="Arial" panose="020B0604020202020204" pitchFamily="34" charset="0"/>
              </a:rPr>
              <a:t>Use real ship data (crew preferences, port-call schedules, spoilage metrics) to iterate and refine Canvas assumptions for sustainability and profitability.</a:t>
            </a:r>
          </a:p>
          <a:p>
            <a:pPr marL="285750" indent="-285750" algn="just">
              <a:spcAft>
                <a:spcPts val="200"/>
              </a:spcAft>
              <a:buFont typeface="Arial" panose="020B0604020202020204" pitchFamily="34" charset="0"/>
              <a:buChar char="•"/>
            </a:pPr>
            <a:r>
              <a:rPr lang="en-GB" sz="1400" dirty="0">
                <a:effectLst/>
                <a:latin typeface="Times New Roman" panose="02020603050405020304" pitchFamily="18" charset="0"/>
                <a:ea typeface="Arial" panose="020B0604020202020204" pitchFamily="34" charset="0"/>
              </a:rPr>
              <a:t>Develop a pilot-ready entrepreneurial roadmap outlining actionable steps to implement, test, and scale pantry innovations at sea.</a:t>
            </a:r>
          </a:p>
          <a:p>
            <a:pPr algn="just">
              <a:spcAft>
                <a:spcPts val="200"/>
              </a:spcAft>
            </a:pPr>
            <a:endParaRPr lang="en-US" sz="14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1D8B30D3-7099-FCE4-0F67-43E44C79FE9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33A720FF-D7EC-7B3D-8DB4-E67E1DF95FA9}"/>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E99385D7-5879-F6A0-EC86-D31FD64E87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15C7BB08-4EB6-4237-9AEF-8B4D54FF59CC}"/>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19" name="Group 18">
              <a:extLst>
                <a:ext uri="{FF2B5EF4-FFF2-40B4-BE49-F238E27FC236}">
                  <a16:creationId xmlns:a16="http://schemas.microsoft.com/office/drawing/2014/main" id="{CFA5058E-3B20-EAE7-62BE-B95C4A0F83E2}"/>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28E021C0-8832-9410-94B5-D973CD7C588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7CE27593-26B4-3F34-7368-D0161099CF54}"/>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grpSp>
      </p:grpSp>
      <p:pic>
        <p:nvPicPr>
          <p:cNvPr id="25" name="Picture 24">
            <a:extLst>
              <a:ext uri="{FF2B5EF4-FFF2-40B4-BE49-F238E27FC236}">
                <a16:creationId xmlns:a16="http://schemas.microsoft.com/office/drawing/2014/main" id="{7B6778C4-903C-233E-922A-F381425999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7C7ED8B-7FFD-FFDA-519D-94F0CBCBB97F}"/>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1599A04-FBD3-43F0-A77C-5DFC64AF7E19}"/>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D6679B7-1B1B-C917-405C-A922FE71F24F}"/>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62E3B7D-F31A-0FD7-ACBE-2E1D4B9AC02C}"/>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D664D59-D9ED-7EF1-185F-D47B692EAE3B}"/>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780666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Content of the 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443165" y="1433228"/>
            <a:ext cx="8488894" cy="4673074"/>
          </a:xfrm>
          <a:prstGeom prst="rect">
            <a:avLst/>
          </a:prstGeom>
          <a:noFill/>
        </p:spPr>
        <p:txBody>
          <a:bodyPr wrap="square" lIns="91440" tIns="45720" rIns="91440" bIns="45720" rtlCol="0" anchor="t">
            <a:spAutoFit/>
          </a:bodyPr>
          <a:lstStyle/>
          <a:p>
            <a:pPr algn="just">
              <a:spcAft>
                <a:spcPts val="200"/>
              </a:spcAft>
              <a:buNone/>
            </a:pPr>
            <a:r>
              <a:rPr lang="en-GB" sz="1400" b="1" dirty="0">
                <a:effectLst/>
                <a:latin typeface="Times New Roman" panose="02020603050405020304" pitchFamily="18" charset="0"/>
                <a:ea typeface="Arial" panose="020B0604020202020204" pitchFamily="34" charset="0"/>
              </a:rPr>
              <a:t>Week I–VIII - Pantry Innovation &amp; Business Model Canvas</a:t>
            </a:r>
          </a:p>
          <a:p>
            <a:pPr algn="just">
              <a:spcAft>
                <a:spcPts val="200"/>
              </a:spcAft>
              <a:buNone/>
            </a:pPr>
            <a:endParaRPr lang="bg-BG" sz="1600" b="1" dirty="0">
              <a:effectLst/>
              <a:latin typeface="Times New Roman" panose="02020603050405020304" pitchFamily="18" charset="0"/>
              <a:ea typeface="Arial" panose="020B0604020202020204" pitchFamily="34" charset="0"/>
            </a:endParaRPr>
          </a:p>
          <a:p>
            <a:pPr algn="just">
              <a:spcAft>
                <a:spcPts val="200"/>
              </a:spcAft>
              <a:buNone/>
            </a:pPr>
            <a:r>
              <a:rPr lang="en-GB" sz="1600" b="1" dirty="0">
                <a:effectLst/>
                <a:latin typeface="Times New Roman" panose="02020603050405020304" pitchFamily="18" charset="0"/>
                <a:ea typeface="Arial" panose="020B0604020202020204" pitchFamily="34" charset="0"/>
              </a:rPr>
              <a:t>Part 1: Identifying Innovation Areas in the Pantry</a:t>
            </a:r>
          </a:p>
          <a:p>
            <a:pPr algn="just">
              <a:spcAft>
                <a:spcPts val="200"/>
              </a:spcAft>
              <a:buNone/>
            </a:pPr>
            <a:r>
              <a:rPr lang="en-GB" sz="1600" dirty="0">
                <a:effectLst/>
                <a:latin typeface="Times New Roman" panose="02020603050405020304" pitchFamily="18" charset="0"/>
                <a:ea typeface="Arial" panose="020B0604020202020204" pitchFamily="34" charset="0"/>
              </a:rPr>
              <a:t>In this part, you’ll learn how to examine a ship’s pantry and uncover where improvements are most needed: tracking spoilage, spotting slow deliveries, or detecting low crew engagement. We’ll explore simple “low-hanging fruit” innovations—such as zero-waste recipes or basic temperature sensors—that can deliver immediate benefits.</a:t>
            </a:r>
          </a:p>
          <a:p>
            <a:pPr algn="just">
              <a:spcAft>
                <a:spcPts val="200"/>
              </a:spcAft>
              <a:buNone/>
            </a:pPr>
            <a:r>
              <a:rPr lang="en-GB" sz="1600" b="1" dirty="0">
                <a:effectLst/>
                <a:latin typeface="Times New Roman" panose="02020603050405020304" pitchFamily="18" charset="0"/>
                <a:ea typeface="Arial" panose="020B0604020202020204" pitchFamily="34" charset="0"/>
              </a:rPr>
              <a:t>Part 2: Basic Steps for Entrepreneurship in the Pantry</a:t>
            </a:r>
          </a:p>
          <a:p>
            <a:pPr algn="just">
              <a:spcAft>
                <a:spcPts val="200"/>
              </a:spcAft>
              <a:buNone/>
            </a:pPr>
            <a:r>
              <a:rPr lang="en-GB" sz="1600" dirty="0">
                <a:effectLst/>
                <a:latin typeface="Times New Roman" panose="02020603050405020304" pitchFamily="18" charset="0"/>
                <a:ea typeface="Arial" panose="020B0604020202020204" pitchFamily="34" charset="0"/>
              </a:rPr>
              <a:t>Here, you’ll move from idea to reality. You’ll apply ideation techniques to generate original pantry concepts—like subscription snack boxes or “Port-Fresh” meal kits—and test them with small pilots on board, gathering crew and passenger feedback. Finally, you’ll learn how to craft a concise, compelling business case to present to the Captain or Catering Director to secure their buy-in.</a:t>
            </a:r>
          </a:p>
          <a:p>
            <a:pPr algn="just">
              <a:spcAft>
                <a:spcPts val="200"/>
              </a:spcAft>
              <a:buNone/>
            </a:pPr>
            <a:r>
              <a:rPr lang="en-GB" sz="1600" b="1" dirty="0">
                <a:effectLst/>
                <a:latin typeface="Times New Roman" panose="02020603050405020304" pitchFamily="18" charset="0"/>
                <a:ea typeface="Arial" panose="020B0604020202020204" pitchFamily="34" charset="0"/>
              </a:rPr>
              <a:t>Part 3: Creating a Business Model Canvas Focused on Pantry Entrepreneurship</a:t>
            </a:r>
          </a:p>
          <a:p>
            <a:pPr algn="just">
              <a:spcAft>
                <a:spcPts val="200"/>
              </a:spcAft>
              <a:buNone/>
            </a:pPr>
            <a:r>
              <a:rPr lang="en-GB" sz="1600" dirty="0">
                <a:effectLst/>
                <a:latin typeface="Times New Roman" panose="02020603050405020304" pitchFamily="18" charset="0"/>
                <a:ea typeface="Arial" panose="020B0604020202020204" pitchFamily="34" charset="0"/>
              </a:rPr>
              <a:t>In this final part, you’ll integrate your tested ideas into a specialized Business Model Canvas for a ship’s pantry. You’ll work through each of the nine blocks—from “Customer Segments” and “Value Propositions” to “Revenue Streams” and “Cost Structure”—filling in each with your specific concepts. Then you’ll refine your assumptions using real ship data (crew preferences, itineraries, spoilage rates) to create a complete, pilot-ready business </a:t>
            </a:r>
            <a:r>
              <a:rPr lang="en-GB" sz="1600" dirty="0" err="1">
                <a:effectLst/>
                <a:latin typeface="Times New Roman" panose="02020603050405020304" pitchFamily="18" charset="0"/>
                <a:ea typeface="Arial" panose="020B0604020202020204" pitchFamily="34" charset="0"/>
              </a:rPr>
              <a:t>model.greater</a:t>
            </a:r>
            <a:r>
              <a:rPr lang="en-GB" sz="1600" dirty="0">
                <a:effectLst/>
                <a:latin typeface="Times New Roman" panose="02020603050405020304" pitchFamily="18" charset="0"/>
                <a:ea typeface="Arial" panose="020B0604020202020204" pitchFamily="34" charset="0"/>
              </a:rPr>
              <a:t> value for money.</a:t>
            </a:r>
          </a:p>
        </p:txBody>
      </p:sp>
      <p:sp>
        <p:nvSpPr>
          <p:cNvPr id="3" name="Rectangle 2">
            <a:extLst>
              <a:ext uri="{FF2B5EF4-FFF2-40B4-BE49-F238E27FC236}">
                <a16:creationId xmlns:a16="http://schemas.microsoft.com/office/drawing/2014/main" id="{845324F5-228D-4153-A72B-0D266AEF5BF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789779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8950E-8C90-CE2E-D14D-E3F7581D25B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78DF188-5CE9-940D-08F8-7EB3D9CFFE2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E077076-9448-912D-8663-BEAC2D209EA3}"/>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Identifying Innovation Areas in the Pantry</a:t>
            </a:r>
          </a:p>
        </p:txBody>
      </p:sp>
      <p:grpSp>
        <p:nvGrpSpPr>
          <p:cNvPr id="4" name="Group 3">
            <a:extLst>
              <a:ext uri="{FF2B5EF4-FFF2-40B4-BE49-F238E27FC236}">
                <a16:creationId xmlns:a16="http://schemas.microsoft.com/office/drawing/2014/main" id="{2566C082-70B2-A38E-B287-A6D2DE51DA63}"/>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F946CC71-8C44-8F9A-B0C5-7AD58E1A238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5A093AB-692F-366F-168B-FA91ACA8AA8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DFA76FF-5EDF-B8FD-87A5-222A6FCBEC8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A85B909-0A79-E521-408F-3EC4F32F6A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16E262A-8A28-C2A4-CC8D-6C6861AC4A0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C323342-F499-A9AC-06ED-BF7E5AB8C9D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55E6BA0-BBC1-7636-88F0-C07235A22D3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86C1E5C-E230-748D-0A29-CEC700E5DAD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9B5F804-65D7-4188-5592-491F1B6A5E54}"/>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A8FB2985-51C7-4737-CEC4-B8FF66ADB413}"/>
              </a:ext>
            </a:extLst>
          </p:cNvPr>
          <p:cNvPicPr>
            <a:picLocks noChangeAspect="1"/>
          </p:cNvPicPr>
          <p:nvPr/>
        </p:nvPicPr>
        <p:blipFill>
          <a:blip r:embed="rId11">
            <a:extLst>
              <a:ext uri="{28A0092B-C50C-407E-A947-70E740481C1C}">
                <a14:useLocalDpi xmlns:a14="http://schemas.microsoft.com/office/drawing/2010/main" val="0"/>
              </a:ext>
            </a:extLst>
          </a:blip>
          <a:srcRect t="10336" b="10336"/>
          <a:stretch/>
        </p:blipFill>
        <p:spPr>
          <a:xfrm>
            <a:off x="29497" y="1816817"/>
            <a:ext cx="9144000" cy="4053042"/>
          </a:xfrm>
          <a:prstGeom prst="rect">
            <a:avLst/>
          </a:prstGeom>
        </p:spPr>
      </p:pic>
    </p:spTree>
    <p:extLst>
      <p:ext uri="{BB962C8B-B14F-4D97-AF65-F5344CB8AC3E}">
        <p14:creationId xmlns:p14="http://schemas.microsoft.com/office/powerpoint/2010/main" val="3676989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C7EB0-0777-689A-8CDB-62ADF128ED2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E31E4F9-53D6-14E1-90AC-6764F59A799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716EFB9-A3E7-D726-E277-B020F5F63697}"/>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Identifying Innovation Areas in the Pantry</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B60BB0B-A916-67C2-7143-AF5A9BE4E2A6}"/>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437A6829-D964-F714-6C02-C27A9429AD0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D523C78-395B-3028-7E6E-7A512A3C60E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C4799A2-B654-4319-97D1-D4F5D4648D30}"/>
              </a:ext>
            </a:extLst>
          </p:cNvPr>
          <p:cNvSpPr txBox="1"/>
          <p:nvPr/>
        </p:nvSpPr>
        <p:spPr>
          <a:xfrm>
            <a:off x="4446280" y="1860140"/>
            <a:ext cx="4547829" cy="418576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sz="1400" dirty="0"/>
              <a:t>Innovation in maritime provisioning begins with a rigorous, data-driven analysis of existing pantry workflows. By uncovering where spoilage, inefficiency, and low engagement occur, you can target high‐impact changes that deliver measurable savings and improved satisfaction. Below is a structured approach, broken into subpoints, that outlines how to identify innovation opportunities within a ship’s pantry.</a:t>
            </a:r>
          </a:p>
          <a:p>
            <a:r>
              <a:rPr lang="en-GB" sz="1400" dirty="0"/>
              <a:t>Effective innovation within maritime pantry operations begins with a thorough understanding of existing processes, challenges, and hidden opportunities. Unlike conventional land-based foodservice operations, shipboard pantries face unique logistical and operational constraints such as limited storage spaces, varying quality of port-side suppliers, strict regulatory compliance, rapid crew turnover, and extreme sensitivity to product spoilage. Identifying areas for innovative interventions thus requires a systematic approach that merges quantitative data collection with qualitative insights from crew and galley personnel.</a:t>
            </a:r>
          </a:p>
        </p:txBody>
      </p:sp>
      <p:sp>
        <p:nvSpPr>
          <p:cNvPr id="3" name="Rectangle 2">
            <a:extLst>
              <a:ext uri="{FF2B5EF4-FFF2-40B4-BE49-F238E27FC236}">
                <a16:creationId xmlns:a16="http://schemas.microsoft.com/office/drawing/2014/main" id="{AF381587-DF25-6054-67AA-583C957D491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4D30294F-840D-30FA-663A-D631D0FB4A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CBA27B1-EABC-A3B2-9D75-DFC9F030125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F4DFA4E-0B4A-EBE3-01C2-24A3D0231ED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78A1226-6E4F-7C58-C6D0-2042B591052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F48974C-3A0F-CBFE-F9BF-BB32CFF1058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69940EC-195C-CB77-9F5C-264605F226C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D3EF6669-E997-C0C1-EFA0-741291473704}"/>
              </a:ext>
            </a:extLst>
          </p:cNvPr>
          <p:cNvPicPr>
            <a:picLocks noChangeAspect="1"/>
          </p:cNvPicPr>
          <p:nvPr/>
        </p:nvPicPr>
        <p:blipFill>
          <a:blip r:embed="rId11">
            <a:extLst>
              <a:ext uri="{28A0092B-C50C-407E-A947-70E740481C1C}">
                <a14:useLocalDpi xmlns:a14="http://schemas.microsoft.com/office/drawing/2010/main" val="0"/>
              </a:ext>
            </a:extLst>
          </a:blip>
          <a:srcRect l="22994" r="22994"/>
          <a:stretch/>
        </p:blipFill>
        <p:spPr>
          <a:xfrm>
            <a:off x="127437" y="1792687"/>
            <a:ext cx="4154240" cy="4297490"/>
          </a:xfrm>
          <a:prstGeom prst="rect">
            <a:avLst/>
          </a:prstGeom>
        </p:spPr>
      </p:pic>
    </p:spTree>
    <p:extLst>
      <p:ext uri="{BB962C8B-B14F-4D97-AF65-F5344CB8AC3E}">
        <p14:creationId xmlns:p14="http://schemas.microsoft.com/office/powerpoint/2010/main" val="468421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FB302-6F1E-9E3B-4121-AFE1C81C07E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14120F8-804E-7848-27AC-933E03DEC49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7C4F74C-60FB-E4FC-F330-78DC5E9E5633}"/>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Identifying Innovation Areas in the Pantry</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0438589-0C12-F26E-A392-BDCF8DA39F76}"/>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D4C82829-6991-70CE-CB4F-907F449D748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20359E7-B603-C0DE-C4BD-DBDB544E3AE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E1B2F23-CA1E-00FA-2D3F-57AB56737571}"/>
              </a:ext>
            </a:extLst>
          </p:cNvPr>
          <p:cNvSpPr txBox="1"/>
          <p:nvPr/>
        </p:nvSpPr>
        <p:spPr>
          <a:xfrm>
            <a:off x="4446280" y="1860140"/>
            <a:ext cx="454782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t>1.1.	Quantitative Spoilage Audit and Financial Impact</a:t>
            </a:r>
          </a:p>
          <a:p>
            <a:r>
              <a:rPr lang="en-GB" dirty="0"/>
              <a:t>The initial step in identifying innovation areas involves the meticulous recording and analysis of spoilage rates and their financial implications. Food spoilage at sea can result from multiple factors, including extended transit times, ineffective refrigeration, inaccurate forecasting, or inadequate storage procedures. By conducting regular and detailed audits—logging precisely which items spoil, in what quantities, and at which stage of storage or preparation—operators can gain concrete insights into their most critical waste streams.</a:t>
            </a:r>
          </a:p>
        </p:txBody>
      </p:sp>
      <p:sp>
        <p:nvSpPr>
          <p:cNvPr id="3" name="Rectangle 2">
            <a:extLst>
              <a:ext uri="{FF2B5EF4-FFF2-40B4-BE49-F238E27FC236}">
                <a16:creationId xmlns:a16="http://schemas.microsoft.com/office/drawing/2014/main" id="{1287DC08-2280-05D6-760E-B31171666AA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0F5CD841-8FC5-6492-94E1-55360C9174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A98686D-6391-A2EC-430F-87891909600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1637D9C-9A20-90D9-F377-5CAEF2903E2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BF0B503-CABB-7707-5C57-8763B64C367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0B40200-744C-449F-5AF3-75343262C57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2D28352-4931-AE00-5662-85FD98D156FE}"/>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4258D0A1-609B-AF80-26B6-548DE2B64D53}"/>
              </a:ext>
            </a:extLst>
          </p:cNvPr>
          <p:cNvPicPr>
            <a:picLocks noChangeAspect="1"/>
          </p:cNvPicPr>
          <p:nvPr/>
        </p:nvPicPr>
        <p:blipFill>
          <a:blip r:embed="rId11">
            <a:extLst>
              <a:ext uri="{28A0092B-C50C-407E-A947-70E740481C1C}">
                <a14:useLocalDpi xmlns:a14="http://schemas.microsoft.com/office/drawing/2010/main" val="0"/>
              </a:ext>
            </a:extLst>
          </a:blip>
          <a:srcRect l="22994" r="22994"/>
          <a:stretch/>
        </p:blipFill>
        <p:spPr>
          <a:xfrm>
            <a:off x="127437" y="1792687"/>
            <a:ext cx="4154240" cy="4297490"/>
          </a:xfrm>
          <a:prstGeom prst="rect">
            <a:avLst/>
          </a:prstGeom>
        </p:spPr>
      </p:pic>
    </p:spTree>
    <p:extLst>
      <p:ext uri="{BB962C8B-B14F-4D97-AF65-F5344CB8AC3E}">
        <p14:creationId xmlns:p14="http://schemas.microsoft.com/office/powerpoint/2010/main" val="3706209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7620D-7DFB-2BFD-B3D8-E663F47FC17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54F900F-8011-2F03-505D-BD095E17104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82A2102-F23A-B3FA-CF28-C14BB4289245}"/>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Identifying Innovation Areas in the Pantry</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CEDB860-60B0-54B1-4448-3E24E0A4252A}"/>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32041BAC-242D-4E3B-D508-DC79BB8F7B2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5875039-0C15-EE11-6C46-697D50BD0A8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21A1895-1E9D-3659-73F7-DDA2FE9AD2A1}"/>
              </a:ext>
            </a:extLst>
          </p:cNvPr>
          <p:cNvSpPr txBox="1"/>
          <p:nvPr/>
        </p:nvSpPr>
        <p:spPr>
          <a:xfrm>
            <a:off x="4446280" y="1860140"/>
            <a:ext cx="454782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t>1.1.	Quantitative Spoilage Audit and Financial Impact</a:t>
            </a:r>
          </a:p>
          <a:p>
            <a:r>
              <a:rPr lang="en-GB" dirty="0"/>
              <a:t>A critical first step is to compile hard data on exactly how much food is being wasted—and where. For at least two consecutive weeks (ideally longer, if schedules allow), maintain a detailed “Spoilage Log” for every perishable category. This should include:</a:t>
            </a:r>
          </a:p>
          <a:p>
            <a:r>
              <a:rPr lang="en-GB" dirty="0"/>
              <a:t>•	Category Name (e.g., leafy greens, soft cheeses, seafood, baked goods).</a:t>
            </a:r>
          </a:p>
          <a:p>
            <a:r>
              <a:rPr lang="en-GB" dirty="0"/>
              <a:t>•	Total Volume Received (in kilograms).</a:t>
            </a:r>
          </a:p>
          <a:p>
            <a:r>
              <a:rPr lang="en-GB" dirty="0"/>
              <a:t>•	Total Volume Consumed (actual usage).</a:t>
            </a:r>
          </a:p>
          <a:p>
            <a:r>
              <a:rPr lang="en-GB" dirty="0"/>
              <a:t>•	Total Volume Discarded (amount spoiled).</a:t>
            </a:r>
          </a:p>
          <a:p>
            <a:r>
              <a:rPr lang="en-GB" dirty="0"/>
              <a:t>•	Point of Failure (arrived spoiled, spoiled during staging, spoiled in pantry).</a:t>
            </a:r>
          </a:p>
        </p:txBody>
      </p:sp>
      <p:sp>
        <p:nvSpPr>
          <p:cNvPr id="3" name="Rectangle 2">
            <a:extLst>
              <a:ext uri="{FF2B5EF4-FFF2-40B4-BE49-F238E27FC236}">
                <a16:creationId xmlns:a16="http://schemas.microsoft.com/office/drawing/2014/main" id="{99A1B48A-FEED-89B2-51E1-50BB035CFF9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1533C2B0-75EA-0BAB-5497-BDE70DA7BB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455A770-0140-4848-01E2-14AB86A94BB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FC62758-02D7-5B45-86ED-A3AD04678EC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D4D5203-6AA4-3CDC-294B-5FB5A554215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692EF1A-065E-E349-CE9A-7587D51FC69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CF1334D-6078-CCD8-F090-68A7C45784D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16037025-15B0-4689-C8AE-BE726E21A0EF}"/>
              </a:ext>
            </a:extLst>
          </p:cNvPr>
          <p:cNvPicPr>
            <a:picLocks noChangeAspect="1"/>
          </p:cNvPicPr>
          <p:nvPr/>
        </p:nvPicPr>
        <p:blipFill>
          <a:blip r:embed="rId11">
            <a:extLst>
              <a:ext uri="{28A0092B-C50C-407E-A947-70E740481C1C}">
                <a14:useLocalDpi xmlns:a14="http://schemas.microsoft.com/office/drawing/2010/main" val="0"/>
              </a:ext>
            </a:extLst>
          </a:blip>
          <a:srcRect l="22994" r="22994"/>
          <a:stretch/>
        </p:blipFill>
        <p:spPr>
          <a:xfrm>
            <a:off x="127437" y="1792687"/>
            <a:ext cx="4154240" cy="4297490"/>
          </a:xfrm>
          <a:prstGeom prst="rect">
            <a:avLst/>
          </a:prstGeom>
        </p:spPr>
      </p:pic>
    </p:spTree>
    <p:extLst>
      <p:ext uri="{BB962C8B-B14F-4D97-AF65-F5344CB8AC3E}">
        <p14:creationId xmlns:p14="http://schemas.microsoft.com/office/powerpoint/2010/main" val="11803361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PRESENTATIONLOAD">
  <a:themeElements>
    <a:clrScheme name="PL Styleguide">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PL Styleguid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lnSpc>
            <a:spcPct val="90000"/>
          </a:lnSpc>
          <a:spcAft>
            <a:spcPts val="10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6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 dockstate="right" visibility="0" width="700" row="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E5466DEA-5B52-4A9B-9998-071FB62CCF43}">
  <we:reference id="wa200000113" version="1.0.0.0" store="en-US" storeType="OMEX"/>
  <we:alternateReferences>
    <we:reference id="WA200000113" version="1.0.0.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ACB1F7E0-78C4-4310-85F1-7FF144D139F7}">
  <we:reference id="wa104381411" version="2.4.5.0" store="en-US" storeType="OMEX"/>
  <we:alternateReferences>
    <we:reference id="WA104381411" version="2.4.5.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2013 - 2022 Theme</Template>
  <TotalTime>1286</TotalTime>
  <Words>3421</Words>
  <Application>Microsoft Office PowerPoint</Application>
  <PresentationFormat>Презентация на цял екран (4:3)</PresentationFormat>
  <Paragraphs>239</Paragraphs>
  <Slides>27</Slides>
  <Notes>25</Notes>
  <HiddenSlides>0</HiddenSlides>
  <MMClips>0</MMClips>
  <ScaleCrop>false</ScaleCrop>
  <HeadingPairs>
    <vt:vector size="6" baseType="variant">
      <vt:variant>
        <vt:lpstr>Използвани шрифтове</vt:lpstr>
      </vt:variant>
      <vt:variant>
        <vt:i4>8</vt:i4>
      </vt:variant>
      <vt:variant>
        <vt:lpstr>Тема</vt:lpstr>
      </vt:variant>
      <vt:variant>
        <vt:i4>2</vt:i4>
      </vt:variant>
      <vt:variant>
        <vt:lpstr>Заглавия на слайдовете</vt:lpstr>
      </vt:variant>
      <vt:variant>
        <vt:i4>27</vt:i4>
      </vt:variant>
    </vt:vector>
  </HeadingPairs>
  <TitlesOfParts>
    <vt:vector size="37" baseType="lpstr">
      <vt:lpstr>Arial</vt:lpstr>
      <vt:lpstr>Bebas Neue</vt:lpstr>
      <vt:lpstr>Calibri</vt:lpstr>
      <vt:lpstr>Calibri Light</vt:lpstr>
      <vt:lpstr>CharterBT-Roman</vt:lpstr>
      <vt:lpstr>coranto-2</vt:lpstr>
      <vt:lpstr>Times New Roman</vt:lpstr>
      <vt:lpstr>Wingdings</vt:lpstr>
      <vt:lpstr>Office Theme</vt:lpstr>
      <vt:lpstr>PRESENTATIONLOAD</vt:lpstr>
      <vt:lpstr>MARitime Soft Skills for Onboard Healthy Nutrition and CULinary Arts in Seagoing Services – CUL-MAR-Skills</vt:lpstr>
      <vt:lpstr>MARitime Soft Skills for Onboard Healthy Nutrition and CULinary Arts in Seagoing Services – CUL-MAR-Skills</vt:lpstr>
      <vt:lpstr>FOREWORD</vt:lpstr>
      <vt:lpstr>Learning outcomes of the course </vt:lpstr>
      <vt:lpstr>Content of the course </vt:lpstr>
      <vt:lpstr>1. Identifying Innovation Areas in the Pantry</vt:lpstr>
      <vt:lpstr>1. Identifying Innovation Areas in the Pantry </vt:lpstr>
      <vt:lpstr>1. Identifying Innovation Areas in the Pantry </vt:lpstr>
      <vt:lpstr>1. Identifying Innovation Areas in the Pantry </vt:lpstr>
      <vt:lpstr>1. Identifying Innovation Areas in the Pantry </vt:lpstr>
      <vt:lpstr>1. Identifying Innovation Areas in the Pantry </vt:lpstr>
      <vt:lpstr>1. Identifying Innovation Areas in the Pantry </vt:lpstr>
      <vt:lpstr>1. Identifying Innovation Areas in the Pantry </vt:lpstr>
      <vt:lpstr>1. Identifying Innovation Areas in the Pantry </vt:lpstr>
      <vt:lpstr>1. Identifying Innovation Areas in the Pantry </vt:lpstr>
      <vt:lpstr>1. Identifying Innovation Areas in the Pantry </vt:lpstr>
      <vt:lpstr>2. Basic Steps for Entrepreneurship in the Pantry </vt:lpstr>
      <vt:lpstr>2. Basic Steps for Entrepreneurship in the Pantry</vt:lpstr>
      <vt:lpstr>2. Basic Steps for Entrepreneurship in the Pantry</vt:lpstr>
      <vt:lpstr>3. Creating a Business Model Canvas Focused on Pantry Entrepreneurship for Entrepreneurship in the Pantry</vt:lpstr>
      <vt:lpstr>3. Creating a Business Model Canvas Focused on Pantry Entrepreneurship for Entrepreneurship in the Pantry</vt:lpstr>
      <vt:lpstr>3. Creating a Business Model Canvas Focused on Pantry Entrepreneurship for Entrepreneurship in the Pantry</vt:lpstr>
      <vt:lpstr>3. Creating a Business Model Canvas Focused on Pantry Entrepreneurship for Entrepreneurship in the Pantry</vt:lpstr>
      <vt:lpstr>REVIEW QUESTIONS </vt:lpstr>
      <vt:lpstr>REVIEW QUESTIONS </vt:lpstr>
      <vt:lpstr>Course References </vt:lpstr>
      <vt:lpstr>Course 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Marieta Stefanova</cp:lastModifiedBy>
  <cp:revision>8</cp:revision>
  <dcterms:created xsi:type="dcterms:W3CDTF">2023-11-02T13:43:46Z</dcterms:created>
  <dcterms:modified xsi:type="dcterms:W3CDTF">2025-06-05T13:18:25Z</dcterms:modified>
</cp:coreProperties>
</file>