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516" r:id="rId2"/>
    <p:sldId id="256" r:id="rId3"/>
    <p:sldId id="260" r:id="rId4"/>
    <p:sldId id="517" r:id="rId5"/>
    <p:sldId id="274" r:id="rId6"/>
    <p:sldId id="679" r:id="rId7"/>
    <p:sldId id="283" r:id="rId8"/>
    <p:sldId id="680" r:id="rId9"/>
    <p:sldId id="681" r:id="rId10"/>
    <p:sldId id="682" r:id="rId11"/>
    <p:sldId id="684" r:id="rId12"/>
    <p:sldId id="683" r:id="rId13"/>
    <p:sldId id="685" r:id="rId14"/>
    <p:sldId id="686" r:id="rId15"/>
    <p:sldId id="687" r:id="rId16"/>
    <p:sldId id="688" r:id="rId17"/>
    <p:sldId id="689" r:id="rId18"/>
    <p:sldId id="690" r:id="rId19"/>
    <p:sldId id="691" r:id="rId20"/>
    <p:sldId id="692" r:id="rId21"/>
    <p:sldId id="693" r:id="rId22"/>
    <p:sldId id="694" r:id="rId23"/>
    <p:sldId id="695" r:id="rId24"/>
    <p:sldId id="696" r:id="rId25"/>
    <p:sldId id="697" r:id="rId26"/>
    <p:sldId id="698" r:id="rId27"/>
    <p:sldId id="699" r:id="rId28"/>
    <p:sldId id="700" r:id="rId29"/>
    <p:sldId id="701" r:id="rId30"/>
    <p:sldId id="702" r:id="rId31"/>
    <p:sldId id="703" r:id="rId32"/>
    <p:sldId id="704" r:id="rId33"/>
    <p:sldId id="705" r:id="rId34"/>
    <p:sldId id="706" r:id="rId35"/>
    <p:sldId id="707" r:id="rId36"/>
    <p:sldId id="708" r:id="rId37"/>
    <p:sldId id="709" r:id="rId38"/>
    <p:sldId id="710" r:id="rId39"/>
    <p:sldId id="711" r:id="rId40"/>
    <p:sldId id="712" r:id="rId41"/>
    <p:sldId id="713" r:id="rId42"/>
    <p:sldId id="714" r:id="rId43"/>
    <p:sldId id="715" r:id="rId44"/>
    <p:sldId id="716" r:id="rId45"/>
    <p:sldId id="717" r:id="rId46"/>
    <p:sldId id="718" r:id="rId47"/>
    <p:sldId id="719" r:id="rId48"/>
    <p:sldId id="720" r:id="rId49"/>
    <p:sldId id="721" r:id="rId50"/>
    <p:sldId id="374" r:id="rId51"/>
    <p:sldId id="643" r:id="rId52"/>
    <p:sldId id="551" r:id="rId53"/>
    <p:sldId id="722" r:id="rId54"/>
    <p:sldId id="723" r:id="rId55"/>
    <p:sldId id="724" r:id="rId56"/>
    <p:sldId id="72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B0E66-755E-40C6-B17D-0FED6C1EEA86}" v="52" dt="2025-06-01T21:11:27.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3" autoAdjust="0"/>
    <p:restoredTop sz="94660"/>
  </p:normalViewPr>
  <p:slideViewPr>
    <p:cSldViewPr snapToGrid="0">
      <p:cViewPr varScale="1">
        <p:scale>
          <a:sx n="75" d="100"/>
          <a:sy n="75" d="100"/>
        </p:scale>
        <p:origin x="1464" y="2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ta Stefanova" userId="94d9baccaf50701d" providerId="LiveId" clId="{2BCB0E66-755E-40C6-B17D-0FED6C1EEA86}"/>
    <pc:docChg chg="undo custSel addSld delSld modSld">
      <pc:chgData name="Marieta Stefanova" userId="94d9baccaf50701d" providerId="LiveId" clId="{2BCB0E66-755E-40C6-B17D-0FED6C1EEA86}" dt="2025-06-01T21:11:56.540" v="1450" actId="2696"/>
      <pc:docMkLst>
        <pc:docMk/>
      </pc:docMkLst>
      <pc:sldChg chg="modSp mod">
        <pc:chgData name="Marieta Stefanova" userId="94d9baccaf50701d" providerId="LiveId" clId="{2BCB0E66-755E-40C6-B17D-0FED6C1EEA86}" dt="2025-06-01T18:59:33.363" v="690" actId="20577"/>
        <pc:sldMkLst>
          <pc:docMk/>
          <pc:sldMk cId="3499202721" sldId="256"/>
        </pc:sldMkLst>
        <pc:spChg chg="mod">
          <ac:chgData name="Marieta Stefanova" userId="94d9baccaf50701d" providerId="LiveId" clId="{2BCB0E66-755E-40C6-B17D-0FED6C1EEA86}" dt="2025-06-01T18:59:33.363" v="690" actId="20577"/>
          <ac:spMkLst>
            <pc:docMk/>
            <pc:sldMk cId="3499202721" sldId="256"/>
            <ac:spMk id="30" creationId="{DA711A02-E7F7-91A7-49CA-CB11FD1335F5}"/>
          </ac:spMkLst>
        </pc:spChg>
      </pc:sldChg>
      <pc:sldChg chg="modSp mod">
        <pc:chgData name="Marieta Stefanova" userId="94d9baccaf50701d" providerId="LiveId" clId="{2BCB0E66-755E-40C6-B17D-0FED6C1EEA86}" dt="2025-06-01T18:59:55.008" v="693"/>
        <pc:sldMkLst>
          <pc:docMk/>
          <pc:sldMk cId="3255075841" sldId="260"/>
        </pc:sldMkLst>
        <pc:spChg chg="mod">
          <ac:chgData name="Marieta Stefanova" userId="94d9baccaf50701d" providerId="LiveId" clId="{2BCB0E66-755E-40C6-B17D-0FED6C1EEA86}" dt="2025-06-01T18:59:55.008" v="693"/>
          <ac:spMkLst>
            <pc:docMk/>
            <pc:sldMk cId="3255075841" sldId="260"/>
            <ac:spMk id="21" creationId="{4A543130-7339-D6F9-E1AD-DEEABE3928B8}"/>
          </ac:spMkLst>
        </pc:spChg>
      </pc:sldChg>
      <pc:sldChg chg="modSp mod">
        <pc:chgData name="Marieta Stefanova" userId="94d9baccaf50701d" providerId="LiveId" clId="{2BCB0E66-755E-40C6-B17D-0FED6C1EEA86}" dt="2025-06-01T19:00:38.255" v="701"/>
        <pc:sldMkLst>
          <pc:docMk/>
          <pc:sldMk cId="1789779244" sldId="274"/>
        </pc:sldMkLst>
        <pc:spChg chg="mod">
          <ac:chgData name="Marieta Stefanova" userId="94d9baccaf50701d" providerId="LiveId" clId="{2BCB0E66-755E-40C6-B17D-0FED6C1EEA86}" dt="2025-06-01T19:00:38.255" v="701"/>
          <ac:spMkLst>
            <pc:docMk/>
            <pc:sldMk cId="1789779244" sldId="274"/>
            <ac:spMk id="21" creationId="{4A543130-7339-D6F9-E1AD-DEEABE3928B8}"/>
          </ac:spMkLst>
        </pc:spChg>
      </pc:sldChg>
      <pc:sldChg chg="addSp delSp modSp mod">
        <pc:chgData name="Marieta Stefanova" userId="94d9baccaf50701d" providerId="LiveId" clId="{2BCB0E66-755E-40C6-B17D-0FED6C1EEA86}" dt="2025-06-01T19:35:36.925" v="1082" actId="14826"/>
        <pc:sldMkLst>
          <pc:docMk/>
          <pc:sldMk cId="3676989090" sldId="283"/>
        </pc:sldMkLst>
        <pc:spChg chg="mod">
          <ac:chgData name="Marieta Stefanova" userId="94d9baccaf50701d" providerId="LiveId" clId="{2BCB0E66-755E-40C6-B17D-0FED6C1EEA86}" dt="2025-06-01T19:02:09.183" v="718" actId="6549"/>
          <ac:spMkLst>
            <pc:docMk/>
            <pc:sldMk cId="3676989090" sldId="283"/>
            <ac:spMk id="2" creationId="{1E077076-9448-912D-8663-BEAC2D209EA3}"/>
          </ac:spMkLst>
        </pc:spChg>
        <pc:spChg chg="del mod">
          <ac:chgData name="Marieta Stefanova" userId="94d9baccaf50701d" providerId="LiveId" clId="{2BCB0E66-755E-40C6-B17D-0FED6C1EEA86}" dt="2025-06-01T19:02:29.621" v="722" actId="478"/>
          <ac:spMkLst>
            <pc:docMk/>
            <pc:sldMk cId="3676989090" sldId="283"/>
            <ac:spMk id="21" creationId="{6FF427E1-93DC-1701-DC5F-890E34333768}"/>
          </ac:spMkLst>
        </pc:spChg>
        <pc:picChg chg="del mod">
          <ac:chgData name="Marieta Stefanova" userId="94d9baccaf50701d" providerId="LiveId" clId="{2BCB0E66-755E-40C6-B17D-0FED6C1EEA86}" dt="2025-05-31T09:12:16.939" v="223" actId="478"/>
          <ac:picMkLst>
            <pc:docMk/>
            <pc:sldMk cId="3676989090" sldId="283"/>
            <ac:picMk id="5" creationId="{65E6567A-0660-8D3B-4B55-8EB53E958594}"/>
          </ac:picMkLst>
        </pc:picChg>
        <pc:picChg chg="add mod modCrop">
          <ac:chgData name="Marieta Stefanova" userId="94d9baccaf50701d" providerId="LiveId" clId="{2BCB0E66-755E-40C6-B17D-0FED6C1EEA86}" dt="2025-06-01T19:35:36.925" v="1082" actId="14826"/>
          <ac:picMkLst>
            <pc:docMk/>
            <pc:sldMk cId="3676989090" sldId="283"/>
            <ac:picMk id="6" creationId="{7A3A18B9-A6C9-4B41-B21A-D952771DBB2F}"/>
          </ac:picMkLst>
        </pc:picChg>
      </pc:sldChg>
      <pc:sldChg chg="modSp mod">
        <pc:chgData name="Marieta Stefanova" userId="94d9baccaf50701d" providerId="LiveId" clId="{2BCB0E66-755E-40C6-B17D-0FED6C1EEA86}" dt="2025-06-01T20:33:16.001" v="1338" actId="6549"/>
        <pc:sldMkLst>
          <pc:docMk/>
          <pc:sldMk cId="3260430937" sldId="374"/>
        </pc:sldMkLst>
        <pc:spChg chg="mod">
          <ac:chgData name="Marieta Stefanova" userId="94d9baccaf50701d" providerId="LiveId" clId="{2BCB0E66-755E-40C6-B17D-0FED6C1EEA86}" dt="2025-06-01T20:33:16.001" v="1338" actId="6549"/>
          <ac:spMkLst>
            <pc:docMk/>
            <pc:sldMk cId="3260430937" sldId="374"/>
            <ac:spMk id="21" creationId="{4A543130-7339-D6F9-E1AD-DEEABE3928B8}"/>
          </ac:spMkLst>
        </pc:spChg>
      </pc:sldChg>
      <pc:sldChg chg="modSp del mod">
        <pc:chgData name="Marieta Stefanova" userId="94d9baccaf50701d" providerId="LiveId" clId="{2BCB0E66-755E-40C6-B17D-0FED6C1EEA86}" dt="2025-06-01T19:02:20.516" v="719" actId="2696"/>
        <pc:sldMkLst>
          <pc:docMk/>
          <pc:sldMk cId="1923767235" sldId="376"/>
        </pc:sldMkLst>
        <pc:spChg chg="mod">
          <ac:chgData name="Marieta Stefanova" userId="94d9baccaf50701d" providerId="LiveId" clId="{2BCB0E66-755E-40C6-B17D-0FED6C1EEA86}" dt="2025-05-31T09:08:27.146" v="187" actId="6549"/>
          <ac:spMkLst>
            <pc:docMk/>
            <pc:sldMk cId="1923767235" sldId="376"/>
            <ac:spMk id="30" creationId="{9DF434EC-7564-54B8-1F68-18506299D7D7}"/>
          </ac:spMkLst>
        </pc:spChg>
      </pc:sldChg>
      <pc:sldChg chg="addSp delSp modSp mod">
        <pc:chgData name="Marieta Stefanova" userId="94d9baccaf50701d" providerId="LiveId" clId="{2BCB0E66-755E-40C6-B17D-0FED6C1EEA86}" dt="2025-06-01T19:37:17.656" v="1092" actId="1076"/>
        <pc:sldMkLst>
          <pc:docMk/>
          <pc:sldMk cId="430909409" sldId="516"/>
        </pc:sldMkLst>
        <pc:spChg chg="mod">
          <ac:chgData name="Marieta Stefanova" userId="94d9baccaf50701d" providerId="LiveId" clId="{2BCB0E66-755E-40C6-B17D-0FED6C1EEA86}" dt="2025-06-01T19:37:17.656" v="1092" actId="1076"/>
          <ac:spMkLst>
            <pc:docMk/>
            <pc:sldMk cId="430909409" sldId="516"/>
            <ac:spMk id="30" creationId="{048243E0-827E-60CB-CB94-2B8061FBDA12}"/>
          </ac:spMkLst>
        </pc:spChg>
        <pc:picChg chg="add del mod modCrop">
          <ac:chgData name="Marieta Stefanova" userId="94d9baccaf50701d" providerId="LiveId" clId="{2BCB0E66-755E-40C6-B17D-0FED6C1EEA86}" dt="2025-05-31T09:00:56.226" v="6" actId="478"/>
          <ac:picMkLst>
            <pc:docMk/>
            <pc:sldMk cId="430909409" sldId="516"/>
            <ac:picMk id="2" creationId="{EE2C75E7-D2E6-7950-D00B-8530D304760A}"/>
          </ac:picMkLst>
        </pc:picChg>
        <pc:picChg chg="add mod modCrop">
          <ac:chgData name="Marieta Stefanova" userId="94d9baccaf50701d" providerId="LiveId" clId="{2BCB0E66-755E-40C6-B17D-0FED6C1EEA86}" dt="2025-06-01T19:37:13.027" v="1091" actId="14100"/>
          <ac:picMkLst>
            <pc:docMk/>
            <pc:sldMk cId="430909409" sldId="516"/>
            <ac:picMk id="2" creationId="{FADB09AE-5360-1A50-5883-D3C19E4797FD}"/>
          </ac:picMkLst>
        </pc:picChg>
        <pc:picChg chg="del">
          <ac:chgData name="Marieta Stefanova" userId="94d9baccaf50701d" providerId="LiveId" clId="{2BCB0E66-755E-40C6-B17D-0FED6C1EEA86}" dt="2025-05-31T09:00:58.182" v="7" actId="478"/>
          <ac:picMkLst>
            <pc:docMk/>
            <pc:sldMk cId="430909409" sldId="516"/>
            <ac:picMk id="10" creationId="{4BEDD4DA-E35D-7330-668E-8CA699A0A816}"/>
          </ac:picMkLst>
        </pc:picChg>
        <pc:picChg chg="add del mod modCrop">
          <ac:chgData name="Marieta Stefanova" userId="94d9baccaf50701d" providerId="LiveId" clId="{2BCB0E66-755E-40C6-B17D-0FED6C1EEA86}" dt="2025-06-01T18:39:57.168" v="660" actId="478"/>
          <ac:picMkLst>
            <pc:docMk/>
            <pc:sldMk cId="430909409" sldId="516"/>
            <ac:picMk id="13" creationId="{A6345D41-05E4-C79D-4A40-333EDAC0EF69}"/>
          </ac:picMkLst>
        </pc:picChg>
      </pc:sldChg>
      <pc:sldChg chg="modSp mod">
        <pc:chgData name="Marieta Stefanova" userId="94d9baccaf50701d" providerId="LiveId" clId="{2BCB0E66-755E-40C6-B17D-0FED6C1EEA86}" dt="2025-06-01T18:57:32.730" v="674"/>
        <pc:sldMkLst>
          <pc:docMk/>
          <pc:sldMk cId="780666062" sldId="517"/>
        </pc:sldMkLst>
        <pc:spChg chg="mod">
          <ac:chgData name="Marieta Stefanova" userId="94d9baccaf50701d" providerId="LiveId" clId="{2BCB0E66-755E-40C6-B17D-0FED6C1EEA86}" dt="2025-06-01T18:57:32.730" v="674"/>
          <ac:spMkLst>
            <pc:docMk/>
            <pc:sldMk cId="780666062" sldId="517"/>
            <ac:spMk id="21" creationId="{FCC15012-7A6A-6682-8A77-E85A182D3129}"/>
          </ac:spMkLst>
        </pc:spChg>
      </pc:sldChg>
      <pc:sldChg chg="delSp modSp del mod">
        <pc:chgData name="Marieta Stefanova" userId="94d9baccaf50701d" providerId="LiveId" clId="{2BCB0E66-755E-40C6-B17D-0FED6C1EEA86}" dt="2025-06-01T21:11:56.540" v="1450" actId="2696"/>
        <pc:sldMkLst>
          <pc:docMk/>
          <pc:sldMk cId="3121442656" sldId="524"/>
        </pc:sldMkLst>
        <pc:spChg chg="del mod">
          <ac:chgData name="Marieta Stefanova" userId="94d9baccaf50701d" providerId="LiveId" clId="{2BCB0E66-755E-40C6-B17D-0FED6C1EEA86}" dt="2025-06-01T21:11:46.237" v="1449"/>
          <ac:spMkLst>
            <pc:docMk/>
            <pc:sldMk cId="3121442656" sldId="524"/>
            <ac:spMk id="21" creationId="{7AFB0194-76F3-21D6-4BE2-88EBD380F286}"/>
          </ac:spMkLst>
        </pc:spChg>
      </pc:sldChg>
      <pc:sldChg chg="modSp mod">
        <pc:chgData name="Marieta Stefanova" userId="94d9baccaf50701d" providerId="LiveId" clId="{2BCB0E66-755E-40C6-B17D-0FED6C1EEA86}" dt="2025-06-01T21:06:59.734" v="1386" actId="12"/>
        <pc:sldMkLst>
          <pc:docMk/>
          <pc:sldMk cId="643331087" sldId="551"/>
        </pc:sldMkLst>
        <pc:spChg chg="mod">
          <ac:chgData name="Marieta Stefanova" userId="94d9baccaf50701d" providerId="LiveId" clId="{2BCB0E66-755E-40C6-B17D-0FED6C1EEA86}" dt="2025-06-01T21:06:59.734" v="1386" actId="12"/>
          <ac:spMkLst>
            <pc:docMk/>
            <pc:sldMk cId="643331087" sldId="551"/>
            <ac:spMk id="21" creationId="{7D3D18A6-C15F-67F8-8D9E-048AC9BDC1AC}"/>
          </ac:spMkLst>
        </pc:spChg>
      </pc:sldChg>
      <pc:sldChg chg="del">
        <pc:chgData name="Marieta Stefanova" userId="94d9baccaf50701d" providerId="LiveId" clId="{2BCB0E66-755E-40C6-B17D-0FED6C1EEA86}" dt="2025-05-31T09:12:50.773" v="228" actId="2696"/>
        <pc:sldMkLst>
          <pc:docMk/>
          <pc:sldMk cId="3568613951" sldId="611"/>
        </pc:sldMkLst>
      </pc:sldChg>
      <pc:sldChg chg="del">
        <pc:chgData name="Marieta Stefanova" userId="94d9baccaf50701d" providerId="LiveId" clId="{2BCB0E66-755E-40C6-B17D-0FED6C1EEA86}" dt="2025-05-31T09:12:50.773" v="228" actId="2696"/>
        <pc:sldMkLst>
          <pc:docMk/>
          <pc:sldMk cId="2159677589" sldId="612"/>
        </pc:sldMkLst>
      </pc:sldChg>
      <pc:sldChg chg="del">
        <pc:chgData name="Marieta Stefanova" userId="94d9baccaf50701d" providerId="LiveId" clId="{2BCB0E66-755E-40C6-B17D-0FED6C1EEA86}" dt="2025-05-31T09:12:50.773" v="228" actId="2696"/>
        <pc:sldMkLst>
          <pc:docMk/>
          <pc:sldMk cId="4284891184" sldId="613"/>
        </pc:sldMkLst>
      </pc:sldChg>
      <pc:sldChg chg="del">
        <pc:chgData name="Marieta Stefanova" userId="94d9baccaf50701d" providerId="LiveId" clId="{2BCB0E66-755E-40C6-B17D-0FED6C1EEA86}" dt="2025-05-31T09:12:50.773" v="228" actId="2696"/>
        <pc:sldMkLst>
          <pc:docMk/>
          <pc:sldMk cId="477375556" sldId="614"/>
        </pc:sldMkLst>
      </pc:sldChg>
      <pc:sldChg chg="del">
        <pc:chgData name="Marieta Stefanova" userId="94d9baccaf50701d" providerId="LiveId" clId="{2BCB0E66-755E-40C6-B17D-0FED6C1EEA86}" dt="2025-05-31T09:12:50.773" v="228" actId="2696"/>
        <pc:sldMkLst>
          <pc:docMk/>
          <pc:sldMk cId="2333862069" sldId="615"/>
        </pc:sldMkLst>
      </pc:sldChg>
      <pc:sldChg chg="del">
        <pc:chgData name="Marieta Stefanova" userId="94d9baccaf50701d" providerId="LiveId" clId="{2BCB0E66-755E-40C6-B17D-0FED6C1EEA86}" dt="2025-05-31T09:12:50.773" v="228" actId="2696"/>
        <pc:sldMkLst>
          <pc:docMk/>
          <pc:sldMk cId="3231472162" sldId="616"/>
        </pc:sldMkLst>
      </pc:sldChg>
      <pc:sldChg chg="del">
        <pc:chgData name="Marieta Stefanova" userId="94d9baccaf50701d" providerId="LiveId" clId="{2BCB0E66-755E-40C6-B17D-0FED6C1EEA86}" dt="2025-05-31T09:12:50.773" v="228" actId="2696"/>
        <pc:sldMkLst>
          <pc:docMk/>
          <pc:sldMk cId="962540694" sldId="617"/>
        </pc:sldMkLst>
      </pc:sldChg>
      <pc:sldChg chg="del">
        <pc:chgData name="Marieta Stefanova" userId="94d9baccaf50701d" providerId="LiveId" clId="{2BCB0E66-755E-40C6-B17D-0FED6C1EEA86}" dt="2025-05-31T09:12:50.773" v="228" actId="2696"/>
        <pc:sldMkLst>
          <pc:docMk/>
          <pc:sldMk cId="327910874" sldId="618"/>
        </pc:sldMkLst>
      </pc:sldChg>
      <pc:sldChg chg="del">
        <pc:chgData name="Marieta Stefanova" userId="94d9baccaf50701d" providerId="LiveId" clId="{2BCB0E66-755E-40C6-B17D-0FED6C1EEA86}" dt="2025-05-31T09:12:50.773" v="228" actId="2696"/>
        <pc:sldMkLst>
          <pc:docMk/>
          <pc:sldMk cId="1106903746" sldId="619"/>
        </pc:sldMkLst>
      </pc:sldChg>
      <pc:sldChg chg="del">
        <pc:chgData name="Marieta Stefanova" userId="94d9baccaf50701d" providerId="LiveId" clId="{2BCB0E66-755E-40C6-B17D-0FED6C1EEA86}" dt="2025-05-31T09:12:50.773" v="228" actId="2696"/>
        <pc:sldMkLst>
          <pc:docMk/>
          <pc:sldMk cId="588203115" sldId="620"/>
        </pc:sldMkLst>
      </pc:sldChg>
      <pc:sldChg chg="del">
        <pc:chgData name="Marieta Stefanova" userId="94d9baccaf50701d" providerId="LiveId" clId="{2BCB0E66-755E-40C6-B17D-0FED6C1EEA86}" dt="2025-05-31T09:12:50.773" v="228" actId="2696"/>
        <pc:sldMkLst>
          <pc:docMk/>
          <pc:sldMk cId="3111967338" sldId="621"/>
        </pc:sldMkLst>
      </pc:sldChg>
      <pc:sldChg chg="del">
        <pc:chgData name="Marieta Stefanova" userId="94d9baccaf50701d" providerId="LiveId" clId="{2BCB0E66-755E-40C6-B17D-0FED6C1EEA86}" dt="2025-05-31T09:12:50.773" v="228" actId="2696"/>
        <pc:sldMkLst>
          <pc:docMk/>
          <pc:sldMk cId="2646465672" sldId="622"/>
        </pc:sldMkLst>
      </pc:sldChg>
      <pc:sldChg chg="del">
        <pc:chgData name="Marieta Stefanova" userId="94d9baccaf50701d" providerId="LiveId" clId="{2BCB0E66-755E-40C6-B17D-0FED6C1EEA86}" dt="2025-05-31T09:12:50.773" v="228" actId="2696"/>
        <pc:sldMkLst>
          <pc:docMk/>
          <pc:sldMk cId="2941897456" sldId="623"/>
        </pc:sldMkLst>
      </pc:sldChg>
      <pc:sldChg chg="del">
        <pc:chgData name="Marieta Stefanova" userId="94d9baccaf50701d" providerId="LiveId" clId="{2BCB0E66-755E-40C6-B17D-0FED6C1EEA86}" dt="2025-05-31T09:12:50.773" v="228" actId="2696"/>
        <pc:sldMkLst>
          <pc:docMk/>
          <pc:sldMk cId="4128960003" sldId="624"/>
        </pc:sldMkLst>
      </pc:sldChg>
      <pc:sldChg chg="del">
        <pc:chgData name="Marieta Stefanova" userId="94d9baccaf50701d" providerId="LiveId" clId="{2BCB0E66-755E-40C6-B17D-0FED6C1EEA86}" dt="2025-05-31T09:12:50.773" v="228" actId="2696"/>
        <pc:sldMkLst>
          <pc:docMk/>
          <pc:sldMk cId="2782908008" sldId="625"/>
        </pc:sldMkLst>
      </pc:sldChg>
      <pc:sldChg chg="del">
        <pc:chgData name="Marieta Stefanova" userId="94d9baccaf50701d" providerId="LiveId" clId="{2BCB0E66-755E-40C6-B17D-0FED6C1EEA86}" dt="2025-05-31T09:12:50.773" v="228" actId="2696"/>
        <pc:sldMkLst>
          <pc:docMk/>
          <pc:sldMk cId="1266306709" sldId="626"/>
        </pc:sldMkLst>
      </pc:sldChg>
      <pc:sldChg chg="del">
        <pc:chgData name="Marieta Stefanova" userId="94d9baccaf50701d" providerId="LiveId" clId="{2BCB0E66-755E-40C6-B17D-0FED6C1EEA86}" dt="2025-05-31T09:12:50.773" v="228" actId="2696"/>
        <pc:sldMkLst>
          <pc:docMk/>
          <pc:sldMk cId="2249390389" sldId="627"/>
        </pc:sldMkLst>
      </pc:sldChg>
      <pc:sldChg chg="del">
        <pc:chgData name="Marieta Stefanova" userId="94d9baccaf50701d" providerId="LiveId" clId="{2BCB0E66-755E-40C6-B17D-0FED6C1EEA86}" dt="2025-05-31T09:12:50.773" v="228" actId="2696"/>
        <pc:sldMkLst>
          <pc:docMk/>
          <pc:sldMk cId="142863324" sldId="628"/>
        </pc:sldMkLst>
      </pc:sldChg>
      <pc:sldChg chg="del">
        <pc:chgData name="Marieta Stefanova" userId="94d9baccaf50701d" providerId="LiveId" clId="{2BCB0E66-755E-40C6-B17D-0FED6C1EEA86}" dt="2025-05-31T09:12:50.773" v="228" actId="2696"/>
        <pc:sldMkLst>
          <pc:docMk/>
          <pc:sldMk cId="4069081357" sldId="629"/>
        </pc:sldMkLst>
      </pc:sldChg>
      <pc:sldChg chg="del">
        <pc:chgData name="Marieta Stefanova" userId="94d9baccaf50701d" providerId="LiveId" clId="{2BCB0E66-755E-40C6-B17D-0FED6C1EEA86}" dt="2025-05-31T09:12:50.773" v="228" actId="2696"/>
        <pc:sldMkLst>
          <pc:docMk/>
          <pc:sldMk cId="1957102659" sldId="630"/>
        </pc:sldMkLst>
      </pc:sldChg>
      <pc:sldChg chg="del">
        <pc:chgData name="Marieta Stefanova" userId="94d9baccaf50701d" providerId="LiveId" clId="{2BCB0E66-755E-40C6-B17D-0FED6C1EEA86}" dt="2025-05-31T09:12:50.773" v="228" actId="2696"/>
        <pc:sldMkLst>
          <pc:docMk/>
          <pc:sldMk cId="2125372224" sldId="631"/>
        </pc:sldMkLst>
      </pc:sldChg>
      <pc:sldChg chg="del">
        <pc:chgData name="Marieta Stefanova" userId="94d9baccaf50701d" providerId="LiveId" clId="{2BCB0E66-755E-40C6-B17D-0FED6C1EEA86}" dt="2025-05-31T09:12:50.773" v="228" actId="2696"/>
        <pc:sldMkLst>
          <pc:docMk/>
          <pc:sldMk cId="833024988" sldId="632"/>
        </pc:sldMkLst>
      </pc:sldChg>
      <pc:sldChg chg="del">
        <pc:chgData name="Marieta Stefanova" userId="94d9baccaf50701d" providerId="LiveId" clId="{2BCB0E66-755E-40C6-B17D-0FED6C1EEA86}" dt="2025-05-31T09:12:50.773" v="228" actId="2696"/>
        <pc:sldMkLst>
          <pc:docMk/>
          <pc:sldMk cId="3425362070" sldId="633"/>
        </pc:sldMkLst>
      </pc:sldChg>
      <pc:sldChg chg="del">
        <pc:chgData name="Marieta Stefanova" userId="94d9baccaf50701d" providerId="LiveId" clId="{2BCB0E66-755E-40C6-B17D-0FED6C1EEA86}" dt="2025-05-31T09:12:50.773" v="228" actId="2696"/>
        <pc:sldMkLst>
          <pc:docMk/>
          <pc:sldMk cId="1831778879" sldId="634"/>
        </pc:sldMkLst>
      </pc:sldChg>
      <pc:sldChg chg="del">
        <pc:chgData name="Marieta Stefanova" userId="94d9baccaf50701d" providerId="LiveId" clId="{2BCB0E66-755E-40C6-B17D-0FED6C1EEA86}" dt="2025-05-31T09:12:50.773" v="228" actId="2696"/>
        <pc:sldMkLst>
          <pc:docMk/>
          <pc:sldMk cId="91914612" sldId="635"/>
        </pc:sldMkLst>
      </pc:sldChg>
      <pc:sldChg chg="del">
        <pc:chgData name="Marieta Stefanova" userId="94d9baccaf50701d" providerId="LiveId" clId="{2BCB0E66-755E-40C6-B17D-0FED6C1EEA86}" dt="2025-05-31T09:12:50.773" v="228" actId="2696"/>
        <pc:sldMkLst>
          <pc:docMk/>
          <pc:sldMk cId="188272139" sldId="636"/>
        </pc:sldMkLst>
      </pc:sldChg>
      <pc:sldChg chg="del">
        <pc:chgData name="Marieta Stefanova" userId="94d9baccaf50701d" providerId="LiveId" clId="{2BCB0E66-755E-40C6-B17D-0FED6C1EEA86}" dt="2025-05-31T09:12:50.773" v="228" actId="2696"/>
        <pc:sldMkLst>
          <pc:docMk/>
          <pc:sldMk cId="1407816216" sldId="637"/>
        </pc:sldMkLst>
      </pc:sldChg>
      <pc:sldChg chg="del">
        <pc:chgData name="Marieta Stefanova" userId="94d9baccaf50701d" providerId="LiveId" clId="{2BCB0E66-755E-40C6-B17D-0FED6C1EEA86}" dt="2025-05-31T09:12:50.773" v="228" actId="2696"/>
        <pc:sldMkLst>
          <pc:docMk/>
          <pc:sldMk cId="466245643" sldId="638"/>
        </pc:sldMkLst>
      </pc:sldChg>
      <pc:sldChg chg="del">
        <pc:chgData name="Marieta Stefanova" userId="94d9baccaf50701d" providerId="LiveId" clId="{2BCB0E66-755E-40C6-B17D-0FED6C1EEA86}" dt="2025-05-31T09:12:50.773" v="228" actId="2696"/>
        <pc:sldMkLst>
          <pc:docMk/>
          <pc:sldMk cId="4230547672" sldId="639"/>
        </pc:sldMkLst>
      </pc:sldChg>
      <pc:sldChg chg="del">
        <pc:chgData name="Marieta Stefanova" userId="94d9baccaf50701d" providerId="LiveId" clId="{2BCB0E66-755E-40C6-B17D-0FED6C1EEA86}" dt="2025-05-31T09:12:50.773" v="228" actId="2696"/>
        <pc:sldMkLst>
          <pc:docMk/>
          <pc:sldMk cId="3521185011" sldId="640"/>
        </pc:sldMkLst>
      </pc:sldChg>
      <pc:sldChg chg="del">
        <pc:chgData name="Marieta Stefanova" userId="94d9baccaf50701d" providerId="LiveId" clId="{2BCB0E66-755E-40C6-B17D-0FED6C1EEA86}" dt="2025-05-31T09:12:50.773" v="228" actId="2696"/>
        <pc:sldMkLst>
          <pc:docMk/>
          <pc:sldMk cId="533876766" sldId="641"/>
        </pc:sldMkLst>
      </pc:sldChg>
      <pc:sldChg chg="del">
        <pc:chgData name="Marieta Stefanova" userId="94d9baccaf50701d" providerId="LiveId" clId="{2BCB0E66-755E-40C6-B17D-0FED6C1EEA86}" dt="2025-05-31T09:12:50.773" v="228" actId="2696"/>
        <pc:sldMkLst>
          <pc:docMk/>
          <pc:sldMk cId="1452223414" sldId="642"/>
        </pc:sldMkLst>
      </pc:sldChg>
      <pc:sldChg chg="modSp mod">
        <pc:chgData name="Marieta Stefanova" userId="94d9baccaf50701d" providerId="LiveId" clId="{2BCB0E66-755E-40C6-B17D-0FED6C1EEA86}" dt="2025-06-01T20:34:55.425" v="1359" actId="6549"/>
        <pc:sldMkLst>
          <pc:docMk/>
          <pc:sldMk cId="36900670" sldId="643"/>
        </pc:sldMkLst>
        <pc:spChg chg="mod">
          <ac:chgData name="Marieta Stefanova" userId="94d9baccaf50701d" providerId="LiveId" clId="{2BCB0E66-755E-40C6-B17D-0FED6C1EEA86}" dt="2025-06-01T20:34:55.425" v="1359" actId="6549"/>
          <ac:spMkLst>
            <pc:docMk/>
            <pc:sldMk cId="36900670" sldId="643"/>
            <ac:spMk id="21" creationId="{A5CFFEF2-A512-1C12-C3BD-895EE3B8BEE8}"/>
          </ac:spMkLst>
        </pc:spChg>
      </pc:sldChg>
      <pc:sldChg chg="modSp add del mod">
        <pc:chgData name="Marieta Stefanova" userId="94d9baccaf50701d" providerId="LiveId" clId="{2BCB0E66-755E-40C6-B17D-0FED6C1EEA86}" dt="2025-06-01T18:59:00.144" v="685" actId="2696"/>
        <pc:sldMkLst>
          <pc:docMk/>
          <pc:sldMk cId="133278321" sldId="644"/>
        </pc:sldMkLst>
        <pc:spChg chg="mod">
          <ac:chgData name="Marieta Stefanova" userId="94d9baccaf50701d" providerId="LiveId" clId="{2BCB0E66-755E-40C6-B17D-0FED6C1EEA86}" dt="2025-05-31T15:45:29.228" v="240" actId="113"/>
          <ac:spMkLst>
            <pc:docMk/>
            <pc:sldMk cId="133278321" sldId="644"/>
            <ac:spMk id="21" creationId="{793B7D2C-886A-CFA2-372C-0F2C9352EEC5}"/>
          </ac:spMkLst>
        </pc:spChg>
      </pc:sldChg>
      <pc:sldChg chg="addSp delSp modSp add del mod">
        <pc:chgData name="Marieta Stefanova" userId="94d9baccaf50701d" providerId="LiveId" clId="{2BCB0E66-755E-40C6-B17D-0FED6C1EEA86}" dt="2025-05-31T15:47:11.819" v="257" actId="2696"/>
        <pc:sldMkLst>
          <pc:docMk/>
          <pc:sldMk cId="2036540156" sldId="645"/>
        </pc:sldMkLst>
        <pc:spChg chg="mod">
          <ac:chgData name="Marieta Stefanova" userId="94d9baccaf50701d" providerId="LiveId" clId="{2BCB0E66-755E-40C6-B17D-0FED6C1EEA86}" dt="2025-05-31T09:10:13.969" v="216" actId="6549"/>
          <ac:spMkLst>
            <pc:docMk/>
            <pc:sldMk cId="2036540156" sldId="645"/>
            <ac:spMk id="21" creationId="{8DA1B5DC-F2D8-1239-32F6-CDDE0ACD80E2}"/>
          </ac:spMkLst>
        </pc:spChg>
        <pc:picChg chg="del">
          <ac:chgData name="Marieta Stefanova" userId="94d9baccaf50701d" providerId="LiveId" clId="{2BCB0E66-755E-40C6-B17D-0FED6C1EEA86}" dt="2025-05-31T09:12:29.223" v="225" actId="478"/>
          <ac:picMkLst>
            <pc:docMk/>
            <pc:sldMk cId="2036540156" sldId="645"/>
            <ac:picMk id="5" creationId="{B62BFDF4-0BB1-EE81-C4F2-C1E0F2914D75}"/>
          </ac:picMkLst>
        </pc:picChg>
        <pc:picChg chg="add mod">
          <ac:chgData name="Marieta Stefanova" userId="94d9baccaf50701d" providerId="LiveId" clId="{2BCB0E66-755E-40C6-B17D-0FED6C1EEA86}" dt="2025-05-31T09:12:36.931" v="227" actId="1076"/>
          <ac:picMkLst>
            <pc:docMk/>
            <pc:sldMk cId="2036540156" sldId="645"/>
            <ac:picMk id="6" creationId="{576EB6AE-3F60-761A-CB74-1E281A1A7294}"/>
          </ac:picMkLst>
        </pc:picChg>
      </pc:sldChg>
      <pc:sldChg chg="modSp add del mod">
        <pc:chgData name="Marieta Stefanova" userId="94d9baccaf50701d" providerId="LiveId" clId="{2BCB0E66-755E-40C6-B17D-0FED6C1EEA86}" dt="2025-06-01T19:03:48.685" v="742" actId="2696"/>
        <pc:sldMkLst>
          <pc:docMk/>
          <pc:sldMk cId="2734074666" sldId="646"/>
        </pc:sldMkLst>
        <pc:spChg chg="mod">
          <ac:chgData name="Marieta Stefanova" userId="94d9baccaf50701d" providerId="LiveId" clId="{2BCB0E66-755E-40C6-B17D-0FED6C1EEA86}" dt="2025-05-31T15:46:52.601" v="256" actId="207"/>
          <ac:spMkLst>
            <pc:docMk/>
            <pc:sldMk cId="2734074666" sldId="646"/>
            <ac:spMk id="21" creationId="{1940E719-A19B-68FF-94CB-AA788C9003E9}"/>
          </ac:spMkLst>
        </pc:spChg>
      </pc:sldChg>
      <pc:sldChg chg="modSp add del mod">
        <pc:chgData name="Marieta Stefanova" userId="94d9baccaf50701d" providerId="LiveId" clId="{2BCB0E66-755E-40C6-B17D-0FED6C1EEA86}" dt="2025-06-01T19:03:48.685" v="742" actId="2696"/>
        <pc:sldMkLst>
          <pc:docMk/>
          <pc:sldMk cId="2128190153" sldId="647"/>
        </pc:sldMkLst>
        <pc:spChg chg="mod">
          <ac:chgData name="Marieta Stefanova" userId="94d9baccaf50701d" providerId="LiveId" clId="{2BCB0E66-755E-40C6-B17D-0FED6C1EEA86}" dt="2025-05-31T15:47:35.853" v="261" actId="6549"/>
          <ac:spMkLst>
            <pc:docMk/>
            <pc:sldMk cId="2128190153" sldId="647"/>
            <ac:spMk id="21" creationId="{B8C05425-A26B-C856-92F6-217ECAA8F986}"/>
          </ac:spMkLst>
        </pc:spChg>
      </pc:sldChg>
      <pc:sldChg chg="modSp add del mod">
        <pc:chgData name="Marieta Stefanova" userId="94d9baccaf50701d" providerId="LiveId" clId="{2BCB0E66-755E-40C6-B17D-0FED6C1EEA86}" dt="2025-06-01T19:03:48.685" v="742" actId="2696"/>
        <pc:sldMkLst>
          <pc:docMk/>
          <pc:sldMk cId="2695839901" sldId="648"/>
        </pc:sldMkLst>
        <pc:spChg chg="mod">
          <ac:chgData name="Marieta Stefanova" userId="94d9baccaf50701d" providerId="LiveId" clId="{2BCB0E66-755E-40C6-B17D-0FED6C1EEA86}" dt="2025-05-31T15:47:40.981" v="262" actId="6549"/>
          <ac:spMkLst>
            <pc:docMk/>
            <pc:sldMk cId="2695839901" sldId="648"/>
            <ac:spMk id="21" creationId="{BFF4ADC4-B6EB-EDEE-0662-3D7A60FBE193}"/>
          </ac:spMkLst>
        </pc:spChg>
      </pc:sldChg>
      <pc:sldChg chg="modSp add del mod">
        <pc:chgData name="Marieta Stefanova" userId="94d9baccaf50701d" providerId="LiveId" clId="{2BCB0E66-755E-40C6-B17D-0FED6C1EEA86}" dt="2025-06-01T19:03:48.685" v="742" actId="2696"/>
        <pc:sldMkLst>
          <pc:docMk/>
          <pc:sldMk cId="211605353" sldId="649"/>
        </pc:sldMkLst>
        <pc:spChg chg="mod">
          <ac:chgData name="Marieta Stefanova" userId="94d9baccaf50701d" providerId="LiveId" clId="{2BCB0E66-755E-40C6-B17D-0FED6C1EEA86}" dt="2025-05-31T15:48:39.886" v="274" actId="6549"/>
          <ac:spMkLst>
            <pc:docMk/>
            <pc:sldMk cId="211605353" sldId="649"/>
            <ac:spMk id="21" creationId="{B59D23F7-8CA7-4B43-ADE9-AD480C600B08}"/>
          </ac:spMkLst>
        </pc:spChg>
      </pc:sldChg>
      <pc:sldChg chg="modSp add del mod">
        <pc:chgData name="Marieta Stefanova" userId="94d9baccaf50701d" providerId="LiveId" clId="{2BCB0E66-755E-40C6-B17D-0FED6C1EEA86}" dt="2025-06-01T19:03:48.685" v="742" actId="2696"/>
        <pc:sldMkLst>
          <pc:docMk/>
          <pc:sldMk cId="4120955268" sldId="650"/>
        </pc:sldMkLst>
        <pc:spChg chg="mod">
          <ac:chgData name="Marieta Stefanova" userId="94d9baccaf50701d" providerId="LiveId" clId="{2BCB0E66-755E-40C6-B17D-0FED6C1EEA86}" dt="2025-05-31T15:50:01.204" v="284" actId="6549"/>
          <ac:spMkLst>
            <pc:docMk/>
            <pc:sldMk cId="4120955268" sldId="650"/>
            <ac:spMk id="21" creationId="{686A47CF-AA8E-2E66-575C-E12000D5C376}"/>
          </ac:spMkLst>
        </pc:spChg>
      </pc:sldChg>
      <pc:sldChg chg="modSp add del mod">
        <pc:chgData name="Marieta Stefanova" userId="94d9baccaf50701d" providerId="LiveId" clId="{2BCB0E66-755E-40C6-B17D-0FED6C1EEA86}" dt="2025-06-01T19:03:48.685" v="742" actId="2696"/>
        <pc:sldMkLst>
          <pc:docMk/>
          <pc:sldMk cId="3957124755" sldId="651"/>
        </pc:sldMkLst>
        <pc:spChg chg="mod">
          <ac:chgData name="Marieta Stefanova" userId="94d9baccaf50701d" providerId="LiveId" clId="{2BCB0E66-755E-40C6-B17D-0FED6C1EEA86}" dt="2025-05-31T15:50:17.028" v="289" actId="113"/>
          <ac:spMkLst>
            <pc:docMk/>
            <pc:sldMk cId="3957124755" sldId="651"/>
            <ac:spMk id="21" creationId="{16ABE5FD-7428-F211-7625-0AF3856672E7}"/>
          </ac:spMkLst>
        </pc:spChg>
      </pc:sldChg>
      <pc:sldChg chg="modSp add del mod">
        <pc:chgData name="Marieta Stefanova" userId="94d9baccaf50701d" providerId="LiveId" clId="{2BCB0E66-755E-40C6-B17D-0FED6C1EEA86}" dt="2025-06-01T19:03:48.685" v="742" actId="2696"/>
        <pc:sldMkLst>
          <pc:docMk/>
          <pc:sldMk cId="1674584906" sldId="652"/>
        </pc:sldMkLst>
        <pc:spChg chg="mod">
          <ac:chgData name="Marieta Stefanova" userId="94d9baccaf50701d" providerId="LiveId" clId="{2BCB0E66-755E-40C6-B17D-0FED6C1EEA86}" dt="2025-05-31T15:51:33.760" v="303" actId="6549"/>
          <ac:spMkLst>
            <pc:docMk/>
            <pc:sldMk cId="1674584906" sldId="652"/>
            <ac:spMk id="21" creationId="{7B01854B-8658-CE03-D931-1DDB550F2F86}"/>
          </ac:spMkLst>
        </pc:spChg>
      </pc:sldChg>
      <pc:sldChg chg="modSp add del mod">
        <pc:chgData name="Marieta Stefanova" userId="94d9baccaf50701d" providerId="LiveId" clId="{2BCB0E66-755E-40C6-B17D-0FED6C1EEA86}" dt="2025-06-01T19:03:48.685" v="742" actId="2696"/>
        <pc:sldMkLst>
          <pc:docMk/>
          <pc:sldMk cId="2366277107" sldId="653"/>
        </pc:sldMkLst>
        <pc:spChg chg="mod">
          <ac:chgData name="Marieta Stefanova" userId="94d9baccaf50701d" providerId="LiveId" clId="{2BCB0E66-755E-40C6-B17D-0FED6C1EEA86}" dt="2025-05-31T15:53:21.125" v="360" actId="6549"/>
          <ac:spMkLst>
            <pc:docMk/>
            <pc:sldMk cId="2366277107" sldId="653"/>
            <ac:spMk id="21" creationId="{6188C44E-3C4D-9D1F-07A6-2EE3AB1D7E06}"/>
          </ac:spMkLst>
        </pc:spChg>
      </pc:sldChg>
      <pc:sldChg chg="modSp add del mod">
        <pc:chgData name="Marieta Stefanova" userId="94d9baccaf50701d" providerId="LiveId" clId="{2BCB0E66-755E-40C6-B17D-0FED6C1EEA86}" dt="2025-06-01T19:03:48.685" v="742" actId="2696"/>
        <pc:sldMkLst>
          <pc:docMk/>
          <pc:sldMk cId="1388531057" sldId="654"/>
        </pc:sldMkLst>
        <pc:spChg chg="mod">
          <ac:chgData name="Marieta Stefanova" userId="94d9baccaf50701d" providerId="LiveId" clId="{2BCB0E66-755E-40C6-B17D-0FED6C1EEA86}" dt="2025-05-31T15:53:45.769" v="367" actId="6549"/>
          <ac:spMkLst>
            <pc:docMk/>
            <pc:sldMk cId="1388531057" sldId="654"/>
            <ac:spMk id="21" creationId="{79C4FCFD-8025-3DF3-6F26-3C65ED4144B1}"/>
          </ac:spMkLst>
        </pc:spChg>
      </pc:sldChg>
      <pc:sldChg chg="addSp delSp modSp add del mod">
        <pc:chgData name="Marieta Stefanova" userId="94d9baccaf50701d" providerId="LiveId" clId="{2BCB0E66-755E-40C6-B17D-0FED6C1EEA86}" dt="2025-06-01T19:03:48.685" v="742" actId="2696"/>
        <pc:sldMkLst>
          <pc:docMk/>
          <pc:sldMk cId="984525174" sldId="655"/>
        </pc:sldMkLst>
        <pc:spChg chg="mod">
          <ac:chgData name="Marieta Stefanova" userId="94d9baccaf50701d" providerId="LiveId" clId="{2BCB0E66-755E-40C6-B17D-0FED6C1EEA86}" dt="2025-06-01T08:55:49.795" v="422" actId="207"/>
          <ac:spMkLst>
            <pc:docMk/>
            <pc:sldMk cId="984525174" sldId="655"/>
            <ac:spMk id="21" creationId="{10ED652F-ED4A-2106-DBA6-7CC022277F04}"/>
          </ac:spMkLst>
        </pc:spChg>
        <pc:picChg chg="add del mod">
          <ac:chgData name="Marieta Stefanova" userId="94d9baccaf50701d" providerId="LiveId" clId="{2BCB0E66-755E-40C6-B17D-0FED6C1EEA86}" dt="2025-05-31T16:00:45.425" v="412" actId="478"/>
          <ac:picMkLst>
            <pc:docMk/>
            <pc:sldMk cId="984525174" sldId="655"/>
            <ac:picMk id="5" creationId="{E05CC82D-A806-ACA1-74D0-C59876BBBB88}"/>
          </ac:picMkLst>
        </pc:picChg>
        <pc:picChg chg="del">
          <ac:chgData name="Marieta Stefanova" userId="94d9baccaf50701d" providerId="LiveId" clId="{2BCB0E66-755E-40C6-B17D-0FED6C1EEA86}" dt="2025-05-31T15:58:57.646" v="401" actId="478"/>
          <ac:picMkLst>
            <pc:docMk/>
            <pc:sldMk cId="984525174" sldId="655"/>
            <ac:picMk id="6" creationId="{64D3E7B5-51C5-3924-8CF9-BE4B3AE0AF70}"/>
          </ac:picMkLst>
        </pc:picChg>
        <pc:picChg chg="add mod modCrop">
          <ac:chgData name="Marieta Stefanova" userId="94d9baccaf50701d" providerId="LiveId" clId="{2BCB0E66-755E-40C6-B17D-0FED6C1EEA86}" dt="2025-05-31T16:00:55.877" v="417" actId="1076"/>
          <ac:picMkLst>
            <pc:docMk/>
            <pc:sldMk cId="984525174" sldId="655"/>
            <ac:picMk id="8" creationId="{1CA336D7-C5BD-8FCF-13D5-189C00D0EF4D}"/>
          </ac:picMkLst>
        </pc:picChg>
      </pc:sldChg>
      <pc:sldChg chg="modSp add del mod">
        <pc:chgData name="Marieta Stefanova" userId="94d9baccaf50701d" providerId="LiveId" clId="{2BCB0E66-755E-40C6-B17D-0FED6C1EEA86}" dt="2025-05-31T15:54:52.892" v="375" actId="2696"/>
        <pc:sldMkLst>
          <pc:docMk/>
          <pc:sldMk cId="1266186766" sldId="655"/>
        </pc:sldMkLst>
        <pc:spChg chg="mod">
          <ac:chgData name="Marieta Stefanova" userId="94d9baccaf50701d" providerId="LiveId" clId="{2BCB0E66-755E-40C6-B17D-0FED6C1EEA86}" dt="2025-05-31T15:54:18.676" v="371" actId="20577"/>
          <ac:spMkLst>
            <pc:docMk/>
            <pc:sldMk cId="1266186766" sldId="655"/>
            <ac:spMk id="2" creationId="{5D8ACC06-91FB-033C-FD1F-58C3EF53B909}"/>
          </ac:spMkLst>
        </pc:spChg>
        <pc:spChg chg="mod">
          <ac:chgData name="Marieta Stefanova" userId="94d9baccaf50701d" providerId="LiveId" clId="{2BCB0E66-755E-40C6-B17D-0FED6C1EEA86}" dt="2025-05-31T15:54:49.895" v="374" actId="1076"/>
          <ac:spMkLst>
            <pc:docMk/>
            <pc:sldMk cId="1266186766" sldId="655"/>
            <ac:spMk id="21" creationId="{10ED652F-ED4A-2106-DBA6-7CC022277F04}"/>
          </ac:spMkLst>
        </pc:spChg>
      </pc:sldChg>
      <pc:sldChg chg="addSp delSp modSp add del mod">
        <pc:chgData name="Marieta Stefanova" userId="94d9baccaf50701d" providerId="LiveId" clId="{2BCB0E66-755E-40C6-B17D-0FED6C1EEA86}" dt="2025-06-01T19:03:48.685" v="742" actId="2696"/>
        <pc:sldMkLst>
          <pc:docMk/>
          <pc:sldMk cId="1219061979" sldId="656"/>
        </pc:sldMkLst>
        <pc:spChg chg="del mod">
          <ac:chgData name="Marieta Stefanova" userId="94d9baccaf50701d" providerId="LiveId" clId="{2BCB0E66-755E-40C6-B17D-0FED6C1EEA86}" dt="2025-05-31T15:55:02.237" v="378" actId="478"/>
          <ac:spMkLst>
            <pc:docMk/>
            <pc:sldMk cId="1219061979" sldId="656"/>
            <ac:spMk id="21" creationId="{73D1FC68-E671-53A6-9E27-39E42B425932}"/>
          </ac:spMkLst>
        </pc:spChg>
        <pc:picChg chg="add del mod">
          <ac:chgData name="Marieta Stefanova" userId="94d9baccaf50701d" providerId="LiveId" clId="{2BCB0E66-755E-40C6-B17D-0FED6C1EEA86}" dt="2025-05-31T15:57:14.835" v="386" actId="478"/>
          <ac:picMkLst>
            <pc:docMk/>
            <pc:sldMk cId="1219061979" sldId="656"/>
            <ac:picMk id="5" creationId="{173E024A-BEA2-07CF-9763-1B19B5FD21EB}"/>
          </ac:picMkLst>
        </pc:picChg>
        <pc:picChg chg="del">
          <ac:chgData name="Marieta Stefanova" userId="94d9baccaf50701d" providerId="LiveId" clId="{2BCB0E66-755E-40C6-B17D-0FED6C1EEA86}" dt="2025-05-31T15:55:55.469" v="382" actId="478"/>
          <ac:picMkLst>
            <pc:docMk/>
            <pc:sldMk cId="1219061979" sldId="656"/>
            <ac:picMk id="6" creationId="{48D2ED40-0905-2245-48C9-853C519D77DF}"/>
          </ac:picMkLst>
        </pc:picChg>
        <pc:picChg chg="add mod modCrop">
          <ac:chgData name="Marieta Stefanova" userId="94d9baccaf50701d" providerId="LiveId" clId="{2BCB0E66-755E-40C6-B17D-0FED6C1EEA86}" dt="2025-05-31T15:58:21.421" v="399" actId="1076"/>
          <ac:picMkLst>
            <pc:docMk/>
            <pc:sldMk cId="1219061979" sldId="656"/>
            <ac:picMk id="8" creationId="{E947300A-AC46-699B-C980-FE847698A68E}"/>
          </ac:picMkLst>
        </pc:picChg>
      </pc:sldChg>
      <pc:sldChg chg="modSp add del mod">
        <pc:chgData name="Marieta Stefanova" userId="94d9baccaf50701d" providerId="LiveId" clId="{2BCB0E66-755E-40C6-B17D-0FED6C1EEA86}" dt="2025-06-01T19:03:48.685" v="742" actId="2696"/>
        <pc:sldMkLst>
          <pc:docMk/>
          <pc:sldMk cId="1241834381" sldId="657"/>
        </pc:sldMkLst>
        <pc:spChg chg="mod">
          <ac:chgData name="Marieta Stefanova" userId="94d9baccaf50701d" providerId="LiveId" clId="{2BCB0E66-755E-40C6-B17D-0FED6C1EEA86}" dt="2025-06-01T08:56:58.575" v="429" actId="255"/>
          <ac:spMkLst>
            <pc:docMk/>
            <pc:sldMk cId="1241834381" sldId="657"/>
            <ac:spMk id="21" creationId="{8AC0965A-ABED-F8B1-41BE-A92C56FB39B3}"/>
          </ac:spMkLst>
        </pc:spChg>
      </pc:sldChg>
      <pc:sldChg chg="modSp add del mod">
        <pc:chgData name="Marieta Stefanova" userId="94d9baccaf50701d" providerId="LiveId" clId="{2BCB0E66-755E-40C6-B17D-0FED6C1EEA86}" dt="2025-06-01T19:03:48.685" v="742" actId="2696"/>
        <pc:sldMkLst>
          <pc:docMk/>
          <pc:sldMk cId="3329084868" sldId="658"/>
        </pc:sldMkLst>
        <pc:spChg chg="mod">
          <ac:chgData name="Marieta Stefanova" userId="94d9baccaf50701d" providerId="LiveId" clId="{2BCB0E66-755E-40C6-B17D-0FED6C1EEA86}" dt="2025-06-01T08:57:45.988" v="440" actId="6549"/>
          <ac:spMkLst>
            <pc:docMk/>
            <pc:sldMk cId="3329084868" sldId="658"/>
            <ac:spMk id="21" creationId="{68E9133A-BFF7-7219-DDD8-C24F938626BA}"/>
          </ac:spMkLst>
        </pc:spChg>
      </pc:sldChg>
      <pc:sldChg chg="modSp add del mod">
        <pc:chgData name="Marieta Stefanova" userId="94d9baccaf50701d" providerId="LiveId" clId="{2BCB0E66-755E-40C6-B17D-0FED6C1EEA86}" dt="2025-06-01T19:03:48.685" v="742" actId="2696"/>
        <pc:sldMkLst>
          <pc:docMk/>
          <pc:sldMk cId="1900931108" sldId="659"/>
        </pc:sldMkLst>
        <pc:spChg chg="mod">
          <ac:chgData name="Marieta Stefanova" userId="94d9baccaf50701d" providerId="LiveId" clId="{2BCB0E66-755E-40C6-B17D-0FED6C1EEA86}" dt="2025-06-01T09:07:42.527" v="499" actId="113"/>
          <ac:spMkLst>
            <pc:docMk/>
            <pc:sldMk cId="1900931108" sldId="659"/>
            <ac:spMk id="21" creationId="{01B68CEF-077F-250C-DD45-BA81A40FBEA1}"/>
          </ac:spMkLst>
        </pc:spChg>
      </pc:sldChg>
      <pc:sldChg chg="addSp delSp modSp add del mod">
        <pc:chgData name="Marieta Stefanova" userId="94d9baccaf50701d" providerId="LiveId" clId="{2BCB0E66-755E-40C6-B17D-0FED6C1EEA86}" dt="2025-06-01T19:03:48.685" v="742" actId="2696"/>
        <pc:sldMkLst>
          <pc:docMk/>
          <pc:sldMk cId="948003943" sldId="660"/>
        </pc:sldMkLst>
        <pc:spChg chg="del">
          <ac:chgData name="Marieta Stefanova" userId="94d9baccaf50701d" providerId="LiveId" clId="{2BCB0E66-755E-40C6-B17D-0FED6C1EEA86}" dt="2025-06-01T08:58:46.483" v="449" actId="478"/>
          <ac:spMkLst>
            <pc:docMk/>
            <pc:sldMk cId="948003943" sldId="660"/>
            <ac:spMk id="2" creationId="{DC482859-AF21-5A88-1261-D2EEF60228D9}"/>
          </ac:spMkLst>
        </pc:spChg>
        <pc:spChg chg="add del mod">
          <ac:chgData name="Marieta Stefanova" userId="94d9baccaf50701d" providerId="LiveId" clId="{2BCB0E66-755E-40C6-B17D-0FED6C1EEA86}" dt="2025-06-01T08:58:49.636" v="450" actId="478"/>
          <ac:spMkLst>
            <pc:docMk/>
            <pc:sldMk cId="948003943" sldId="660"/>
            <ac:spMk id="9" creationId="{DA69E64A-F7A5-7C37-4147-AD4F7288F09B}"/>
          </ac:spMkLst>
        </pc:spChg>
        <pc:spChg chg="add mod">
          <ac:chgData name="Marieta Stefanova" userId="94d9baccaf50701d" providerId="LiveId" clId="{2BCB0E66-755E-40C6-B17D-0FED6C1EEA86}" dt="2025-06-01T09:01:49.333" v="475" actId="113"/>
          <ac:spMkLst>
            <pc:docMk/>
            <pc:sldMk cId="948003943" sldId="660"/>
            <ac:spMk id="13" creationId="{11D210C5-B788-500A-F5A8-68F0DAA0BDB9}"/>
          </ac:spMkLst>
        </pc:spChg>
        <pc:spChg chg="del">
          <ac:chgData name="Marieta Stefanova" userId="94d9baccaf50701d" providerId="LiveId" clId="{2BCB0E66-755E-40C6-B17D-0FED6C1EEA86}" dt="2025-06-01T08:58:29.688" v="447" actId="478"/>
          <ac:spMkLst>
            <pc:docMk/>
            <pc:sldMk cId="948003943" sldId="660"/>
            <ac:spMk id="21" creationId="{C29F9D0F-3735-10F6-91B5-C582ADCC7FC0}"/>
          </ac:spMkLst>
        </pc:spChg>
        <pc:graphicFrameChg chg="add mod">
          <ac:chgData name="Marieta Stefanova" userId="94d9baccaf50701d" providerId="LiveId" clId="{2BCB0E66-755E-40C6-B17D-0FED6C1EEA86}" dt="2025-06-01T09:01:32.963" v="470" actId="1076"/>
          <ac:graphicFrameMkLst>
            <pc:docMk/>
            <pc:sldMk cId="948003943" sldId="660"/>
            <ac:graphicFrameMk id="5" creationId="{9094A486-895A-9718-402F-2DA1E47134CA}"/>
          </ac:graphicFrameMkLst>
        </pc:graphicFrameChg>
        <pc:graphicFrameChg chg="add mod">
          <ac:chgData name="Marieta Stefanova" userId="94d9baccaf50701d" providerId="LiveId" clId="{2BCB0E66-755E-40C6-B17D-0FED6C1EEA86}" dt="2025-06-01T09:00:55.222" v="467"/>
          <ac:graphicFrameMkLst>
            <pc:docMk/>
            <pc:sldMk cId="948003943" sldId="660"/>
            <ac:graphicFrameMk id="10" creationId="{864F9F81-5C45-96C5-EA35-45ABE5834283}"/>
          </ac:graphicFrameMkLst>
        </pc:graphicFrameChg>
        <pc:picChg chg="del">
          <ac:chgData name="Marieta Stefanova" userId="94d9baccaf50701d" providerId="LiveId" clId="{2BCB0E66-755E-40C6-B17D-0FED6C1EEA86}" dt="2025-06-01T08:58:26.654" v="446" actId="478"/>
          <ac:picMkLst>
            <pc:docMk/>
            <pc:sldMk cId="948003943" sldId="660"/>
            <ac:picMk id="8" creationId="{9136A8CB-A334-4631-F8F3-F59BCE2F88CD}"/>
          </ac:picMkLst>
        </pc:picChg>
      </pc:sldChg>
      <pc:sldChg chg="add del">
        <pc:chgData name="Marieta Stefanova" userId="94d9baccaf50701d" providerId="LiveId" clId="{2BCB0E66-755E-40C6-B17D-0FED6C1EEA86}" dt="2025-06-01T19:03:48.685" v="742" actId="2696"/>
        <pc:sldMkLst>
          <pc:docMk/>
          <pc:sldMk cId="1660914503" sldId="661"/>
        </pc:sldMkLst>
      </pc:sldChg>
      <pc:sldChg chg="addSp delSp modSp add del mod">
        <pc:chgData name="Marieta Stefanova" userId="94d9baccaf50701d" providerId="LiveId" clId="{2BCB0E66-755E-40C6-B17D-0FED6C1EEA86}" dt="2025-06-01T19:03:48.685" v="742" actId="2696"/>
        <pc:sldMkLst>
          <pc:docMk/>
          <pc:sldMk cId="488748964" sldId="662"/>
        </pc:sldMkLst>
        <pc:spChg chg="mod">
          <ac:chgData name="Marieta Stefanova" userId="94d9baccaf50701d" providerId="LiveId" clId="{2BCB0E66-755E-40C6-B17D-0FED6C1EEA86}" dt="2025-06-01T09:03:53.044" v="485" actId="1076"/>
          <ac:spMkLst>
            <pc:docMk/>
            <pc:sldMk cId="488748964" sldId="662"/>
            <ac:spMk id="2" creationId="{19704BFB-709C-72B7-EB89-91402DFC6AEF}"/>
          </ac:spMkLst>
        </pc:spChg>
        <pc:spChg chg="del mod">
          <ac:chgData name="Marieta Stefanova" userId="94d9baccaf50701d" providerId="LiveId" clId="{2BCB0E66-755E-40C6-B17D-0FED6C1EEA86}" dt="2025-06-01T09:05:42.210" v="488" actId="478"/>
          <ac:spMkLst>
            <pc:docMk/>
            <pc:sldMk cId="488748964" sldId="662"/>
            <ac:spMk id="21" creationId="{5D10BFEC-01C5-17B0-3959-A379021070C7}"/>
          </ac:spMkLst>
        </pc:spChg>
        <pc:picChg chg="add mod modCrop">
          <ac:chgData name="Marieta Stefanova" userId="94d9baccaf50701d" providerId="LiveId" clId="{2BCB0E66-755E-40C6-B17D-0FED6C1EEA86}" dt="2025-06-01T09:07:18.063" v="498" actId="1076"/>
          <ac:picMkLst>
            <pc:docMk/>
            <pc:sldMk cId="488748964" sldId="662"/>
            <ac:picMk id="5" creationId="{4570AC5F-05FC-BDC6-D3AD-C18DC0CCE105}"/>
          </ac:picMkLst>
        </pc:picChg>
        <pc:picChg chg="del mod">
          <ac:chgData name="Marieta Stefanova" userId="94d9baccaf50701d" providerId="LiveId" clId="{2BCB0E66-755E-40C6-B17D-0FED6C1EEA86}" dt="2025-06-01T09:06:17.519" v="492" actId="478"/>
          <ac:picMkLst>
            <pc:docMk/>
            <pc:sldMk cId="488748964" sldId="662"/>
            <ac:picMk id="8" creationId="{51446C9D-E1A6-0339-84F9-5F58436D328B}"/>
          </ac:picMkLst>
        </pc:picChg>
      </pc:sldChg>
      <pc:sldChg chg="modSp add del mod">
        <pc:chgData name="Marieta Stefanova" userId="94d9baccaf50701d" providerId="LiveId" clId="{2BCB0E66-755E-40C6-B17D-0FED6C1EEA86}" dt="2025-06-01T19:03:48.685" v="742" actId="2696"/>
        <pc:sldMkLst>
          <pc:docMk/>
          <pc:sldMk cId="1374884971" sldId="663"/>
        </pc:sldMkLst>
        <pc:picChg chg="mod">
          <ac:chgData name="Marieta Stefanova" userId="94d9baccaf50701d" providerId="LiveId" clId="{2BCB0E66-755E-40C6-B17D-0FED6C1EEA86}" dt="2025-06-01T09:06:14.458" v="491" actId="14826"/>
          <ac:picMkLst>
            <pc:docMk/>
            <pc:sldMk cId="1374884971" sldId="663"/>
            <ac:picMk id="8" creationId="{FCA16CC1-0EEA-0502-C6A5-ADF1B64DF6B4}"/>
          </ac:picMkLst>
        </pc:picChg>
      </pc:sldChg>
      <pc:sldChg chg="modSp add del mod">
        <pc:chgData name="Marieta Stefanova" userId="94d9baccaf50701d" providerId="LiveId" clId="{2BCB0E66-755E-40C6-B17D-0FED6C1EEA86}" dt="2025-06-01T19:03:48.685" v="742" actId="2696"/>
        <pc:sldMkLst>
          <pc:docMk/>
          <pc:sldMk cId="4036245026" sldId="664"/>
        </pc:sldMkLst>
        <pc:spChg chg="mod">
          <ac:chgData name="Marieta Stefanova" userId="94d9baccaf50701d" providerId="LiveId" clId="{2BCB0E66-755E-40C6-B17D-0FED6C1EEA86}" dt="2025-06-01T09:08:42.934" v="505" actId="6549"/>
          <ac:spMkLst>
            <pc:docMk/>
            <pc:sldMk cId="4036245026" sldId="664"/>
            <ac:spMk id="21" creationId="{0CB5641B-1BF2-0DB9-10D7-06B4116D69F7}"/>
          </ac:spMkLst>
        </pc:spChg>
      </pc:sldChg>
      <pc:sldChg chg="modSp add del mod">
        <pc:chgData name="Marieta Stefanova" userId="94d9baccaf50701d" providerId="LiveId" clId="{2BCB0E66-755E-40C6-B17D-0FED6C1EEA86}" dt="2025-06-01T19:03:48.685" v="742" actId="2696"/>
        <pc:sldMkLst>
          <pc:docMk/>
          <pc:sldMk cId="827498117" sldId="665"/>
        </pc:sldMkLst>
        <pc:spChg chg="mod">
          <ac:chgData name="Marieta Stefanova" userId="94d9baccaf50701d" providerId="LiveId" clId="{2BCB0E66-755E-40C6-B17D-0FED6C1EEA86}" dt="2025-06-01T09:09:29.693" v="511" actId="1076"/>
          <ac:spMkLst>
            <pc:docMk/>
            <pc:sldMk cId="827498117" sldId="665"/>
            <ac:spMk id="21" creationId="{7C6C390D-E1C9-FD4C-CF93-73280CB56906}"/>
          </ac:spMkLst>
        </pc:spChg>
      </pc:sldChg>
      <pc:sldChg chg="addSp delSp modSp add del mod">
        <pc:chgData name="Marieta Stefanova" userId="94d9baccaf50701d" providerId="LiveId" clId="{2BCB0E66-755E-40C6-B17D-0FED6C1EEA86}" dt="2025-06-01T19:03:48.685" v="742" actId="2696"/>
        <pc:sldMkLst>
          <pc:docMk/>
          <pc:sldMk cId="889557707" sldId="666"/>
        </pc:sldMkLst>
        <pc:spChg chg="mod">
          <ac:chgData name="Marieta Stefanova" userId="94d9baccaf50701d" providerId="LiveId" clId="{2BCB0E66-755E-40C6-B17D-0FED6C1EEA86}" dt="2025-06-01T09:10:50.420" v="521" actId="1076"/>
          <ac:spMkLst>
            <pc:docMk/>
            <pc:sldMk cId="889557707" sldId="666"/>
            <ac:spMk id="2" creationId="{FC94BF13-D927-9EAC-B468-801657D39354}"/>
          </ac:spMkLst>
        </pc:spChg>
        <pc:spChg chg="del">
          <ac:chgData name="Marieta Stefanova" userId="94d9baccaf50701d" providerId="LiveId" clId="{2BCB0E66-755E-40C6-B17D-0FED6C1EEA86}" dt="2025-06-01T09:10:52.746" v="522" actId="478"/>
          <ac:spMkLst>
            <pc:docMk/>
            <pc:sldMk cId="889557707" sldId="666"/>
            <ac:spMk id="21" creationId="{55B02CFF-A2D8-D929-92B1-72E6787DEEA7}"/>
          </ac:spMkLst>
        </pc:spChg>
        <pc:picChg chg="add mod modCrop">
          <ac:chgData name="Marieta Stefanova" userId="94d9baccaf50701d" providerId="LiveId" clId="{2BCB0E66-755E-40C6-B17D-0FED6C1EEA86}" dt="2025-06-01T09:12:20.945" v="528" actId="1076"/>
          <ac:picMkLst>
            <pc:docMk/>
            <pc:sldMk cId="889557707" sldId="666"/>
            <ac:picMk id="5" creationId="{8EFEF181-E735-FFCA-592A-516824991D14}"/>
          </ac:picMkLst>
        </pc:picChg>
        <pc:picChg chg="del">
          <ac:chgData name="Marieta Stefanova" userId="94d9baccaf50701d" providerId="LiveId" clId="{2BCB0E66-755E-40C6-B17D-0FED6C1EEA86}" dt="2025-06-01T09:12:02.528" v="523" actId="478"/>
          <ac:picMkLst>
            <pc:docMk/>
            <pc:sldMk cId="889557707" sldId="666"/>
            <ac:picMk id="8" creationId="{366E7EAD-A524-38EA-380B-CE66C1E54236}"/>
          </ac:picMkLst>
        </pc:picChg>
      </pc:sldChg>
      <pc:sldChg chg="modSp add del mod">
        <pc:chgData name="Marieta Stefanova" userId="94d9baccaf50701d" providerId="LiveId" clId="{2BCB0E66-755E-40C6-B17D-0FED6C1EEA86}" dt="2025-06-01T19:03:48.685" v="742" actId="2696"/>
        <pc:sldMkLst>
          <pc:docMk/>
          <pc:sldMk cId="396435705" sldId="667"/>
        </pc:sldMkLst>
        <pc:spChg chg="mod">
          <ac:chgData name="Marieta Stefanova" userId="94d9baccaf50701d" providerId="LiveId" clId="{2BCB0E66-755E-40C6-B17D-0FED6C1EEA86}" dt="2025-06-01T09:10:35.287" v="519" actId="1076"/>
          <ac:spMkLst>
            <pc:docMk/>
            <pc:sldMk cId="396435705" sldId="667"/>
            <ac:spMk id="2" creationId="{75E9A769-CF80-DE26-D9B0-AE44D3758008}"/>
          </ac:spMkLst>
        </pc:spChg>
        <pc:spChg chg="mod">
          <ac:chgData name="Marieta Stefanova" userId="94d9baccaf50701d" providerId="LiveId" clId="{2BCB0E66-755E-40C6-B17D-0FED6C1EEA86}" dt="2025-06-01T09:10:23.104" v="515" actId="21"/>
          <ac:spMkLst>
            <pc:docMk/>
            <pc:sldMk cId="396435705" sldId="667"/>
            <ac:spMk id="21" creationId="{536A8D11-35AE-B9FE-7DBE-433D2ADD9FC5}"/>
          </ac:spMkLst>
        </pc:spChg>
        <pc:picChg chg="mod">
          <ac:chgData name="Marieta Stefanova" userId="94d9baccaf50701d" providerId="LiveId" clId="{2BCB0E66-755E-40C6-B17D-0FED6C1EEA86}" dt="2025-06-01T09:13:17.862" v="530" actId="14826"/>
          <ac:picMkLst>
            <pc:docMk/>
            <pc:sldMk cId="396435705" sldId="667"/>
            <ac:picMk id="8" creationId="{3D8AF958-C9EB-F024-A875-300DC4CB2E38}"/>
          </ac:picMkLst>
        </pc:picChg>
      </pc:sldChg>
      <pc:sldChg chg="modSp add del mod">
        <pc:chgData name="Marieta Stefanova" userId="94d9baccaf50701d" providerId="LiveId" clId="{2BCB0E66-755E-40C6-B17D-0FED6C1EEA86}" dt="2025-06-01T19:03:48.685" v="742" actId="2696"/>
        <pc:sldMkLst>
          <pc:docMk/>
          <pc:sldMk cId="921505155" sldId="668"/>
        </pc:sldMkLst>
        <pc:spChg chg="mod">
          <ac:chgData name="Marieta Stefanova" userId="94d9baccaf50701d" providerId="LiveId" clId="{2BCB0E66-755E-40C6-B17D-0FED6C1EEA86}" dt="2025-06-01T09:14:20.918" v="544" actId="6549"/>
          <ac:spMkLst>
            <pc:docMk/>
            <pc:sldMk cId="921505155" sldId="668"/>
            <ac:spMk id="21" creationId="{761985CB-7BBB-66A4-19D8-EDA69040D468}"/>
          </ac:spMkLst>
        </pc:spChg>
      </pc:sldChg>
      <pc:sldChg chg="modSp add del mod">
        <pc:chgData name="Marieta Stefanova" userId="94d9baccaf50701d" providerId="LiveId" clId="{2BCB0E66-755E-40C6-B17D-0FED6C1EEA86}" dt="2025-06-01T19:03:48.685" v="742" actId="2696"/>
        <pc:sldMkLst>
          <pc:docMk/>
          <pc:sldMk cId="2382738306" sldId="669"/>
        </pc:sldMkLst>
        <pc:spChg chg="mod">
          <ac:chgData name="Marieta Stefanova" userId="94d9baccaf50701d" providerId="LiveId" clId="{2BCB0E66-755E-40C6-B17D-0FED6C1EEA86}" dt="2025-06-01T09:16:17.004" v="551" actId="6549"/>
          <ac:spMkLst>
            <pc:docMk/>
            <pc:sldMk cId="2382738306" sldId="669"/>
            <ac:spMk id="21" creationId="{1B36C611-622D-F3D1-FDF8-7CE3B8051464}"/>
          </ac:spMkLst>
        </pc:spChg>
      </pc:sldChg>
      <pc:sldChg chg="add del">
        <pc:chgData name="Marieta Stefanova" userId="94d9baccaf50701d" providerId="LiveId" clId="{2BCB0E66-755E-40C6-B17D-0FED6C1EEA86}" dt="2025-06-01T19:03:48.685" v="742" actId="2696"/>
        <pc:sldMkLst>
          <pc:docMk/>
          <pc:sldMk cId="4242097411" sldId="670"/>
        </pc:sldMkLst>
      </pc:sldChg>
      <pc:sldChg chg="addSp delSp modSp add del mod">
        <pc:chgData name="Marieta Stefanova" userId="94d9baccaf50701d" providerId="LiveId" clId="{2BCB0E66-755E-40C6-B17D-0FED6C1EEA86}" dt="2025-06-01T19:03:48.685" v="742" actId="2696"/>
        <pc:sldMkLst>
          <pc:docMk/>
          <pc:sldMk cId="755641308" sldId="671"/>
        </pc:sldMkLst>
        <pc:spChg chg="mod">
          <ac:chgData name="Marieta Stefanova" userId="94d9baccaf50701d" providerId="LiveId" clId="{2BCB0E66-755E-40C6-B17D-0FED6C1EEA86}" dt="2025-06-01T09:22:42.300" v="582" actId="1076"/>
          <ac:spMkLst>
            <pc:docMk/>
            <pc:sldMk cId="755641308" sldId="671"/>
            <ac:spMk id="2" creationId="{14F631E7-9A96-66C5-9AE6-C879AA38C782}"/>
          </ac:spMkLst>
        </pc:spChg>
        <pc:spChg chg="del mod">
          <ac:chgData name="Marieta Stefanova" userId="94d9baccaf50701d" providerId="LiveId" clId="{2BCB0E66-755E-40C6-B17D-0FED6C1EEA86}" dt="2025-06-01T09:20:54.872" v="571" actId="478"/>
          <ac:spMkLst>
            <pc:docMk/>
            <pc:sldMk cId="755641308" sldId="671"/>
            <ac:spMk id="21" creationId="{A6F52BDA-83F3-3526-26C6-AE0F06301FD7}"/>
          </ac:spMkLst>
        </pc:spChg>
        <pc:picChg chg="add mod modCrop">
          <ac:chgData name="Marieta Stefanova" userId="94d9baccaf50701d" providerId="LiveId" clId="{2BCB0E66-755E-40C6-B17D-0FED6C1EEA86}" dt="2025-06-01T09:23:57.874" v="583" actId="14826"/>
          <ac:picMkLst>
            <pc:docMk/>
            <pc:sldMk cId="755641308" sldId="671"/>
            <ac:picMk id="5" creationId="{8BF157A7-D0FB-A52B-8B63-35241FD01687}"/>
          </ac:picMkLst>
        </pc:picChg>
        <pc:picChg chg="del">
          <ac:chgData name="Marieta Stefanova" userId="94d9baccaf50701d" providerId="LiveId" clId="{2BCB0E66-755E-40C6-B17D-0FED6C1EEA86}" dt="2025-06-01T09:22:23.977" v="577" actId="478"/>
          <ac:picMkLst>
            <pc:docMk/>
            <pc:sldMk cId="755641308" sldId="671"/>
            <ac:picMk id="8" creationId="{DF3997BC-D463-2A7F-3DFE-AF70078AB079}"/>
          </ac:picMkLst>
        </pc:picChg>
      </pc:sldChg>
      <pc:sldChg chg="modSp add del mod">
        <pc:chgData name="Marieta Stefanova" userId="94d9baccaf50701d" providerId="LiveId" clId="{2BCB0E66-755E-40C6-B17D-0FED6C1EEA86}" dt="2025-06-01T19:03:48.685" v="742" actId="2696"/>
        <pc:sldMkLst>
          <pc:docMk/>
          <pc:sldMk cId="1000937659" sldId="672"/>
        </pc:sldMkLst>
        <pc:spChg chg="mod">
          <ac:chgData name="Marieta Stefanova" userId="94d9baccaf50701d" providerId="LiveId" clId="{2BCB0E66-755E-40C6-B17D-0FED6C1EEA86}" dt="2025-06-01T09:19:13.406" v="566" actId="5793"/>
          <ac:spMkLst>
            <pc:docMk/>
            <pc:sldMk cId="1000937659" sldId="672"/>
            <ac:spMk id="2" creationId="{1D702CCB-36E1-8C18-7B4D-3145C8F3CAD5}"/>
          </ac:spMkLst>
        </pc:spChg>
        <pc:picChg chg="mod">
          <ac:chgData name="Marieta Stefanova" userId="94d9baccaf50701d" providerId="LiveId" clId="{2BCB0E66-755E-40C6-B17D-0FED6C1EEA86}" dt="2025-06-01T09:18:50.916" v="562" actId="14826"/>
          <ac:picMkLst>
            <pc:docMk/>
            <pc:sldMk cId="1000937659" sldId="672"/>
            <ac:picMk id="8" creationId="{21818E56-D75E-37A6-B270-4651D0E3FDA1}"/>
          </ac:picMkLst>
        </pc:picChg>
      </pc:sldChg>
      <pc:sldChg chg="modSp add del mod">
        <pc:chgData name="Marieta Stefanova" userId="94d9baccaf50701d" providerId="LiveId" clId="{2BCB0E66-755E-40C6-B17D-0FED6C1EEA86}" dt="2025-06-01T19:03:48.685" v="742" actId="2696"/>
        <pc:sldMkLst>
          <pc:docMk/>
          <pc:sldMk cId="2214237662" sldId="673"/>
        </pc:sldMkLst>
        <pc:spChg chg="mod">
          <ac:chgData name="Marieta Stefanova" userId="94d9baccaf50701d" providerId="LiveId" clId="{2BCB0E66-755E-40C6-B17D-0FED6C1EEA86}" dt="2025-06-01T09:24:29.385" v="586" actId="6549"/>
          <ac:spMkLst>
            <pc:docMk/>
            <pc:sldMk cId="2214237662" sldId="673"/>
            <ac:spMk id="21" creationId="{ABF42B29-A80B-018E-3C68-BD11328ECCC7}"/>
          </ac:spMkLst>
        </pc:spChg>
        <pc:picChg chg="mod">
          <ac:chgData name="Marieta Stefanova" userId="94d9baccaf50701d" providerId="LiveId" clId="{2BCB0E66-755E-40C6-B17D-0FED6C1EEA86}" dt="2025-06-01T09:19:44.536" v="569" actId="1076"/>
          <ac:picMkLst>
            <pc:docMk/>
            <pc:sldMk cId="2214237662" sldId="673"/>
            <ac:picMk id="8" creationId="{4D34358B-153E-A833-4DF9-495546B21175}"/>
          </ac:picMkLst>
        </pc:picChg>
      </pc:sldChg>
      <pc:sldChg chg="modSp add del mod">
        <pc:chgData name="Marieta Stefanova" userId="94d9baccaf50701d" providerId="LiveId" clId="{2BCB0E66-755E-40C6-B17D-0FED6C1EEA86}" dt="2025-06-01T19:03:48.685" v="742" actId="2696"/>
        <pc:sldMkLst>
          <pc:docMk/>
          <pc:sldMk cId="1785296728" sldId="674"/>
        </pc:sldMkLst>
        <pc:spChg chg="mod">
          <ac:chgData name="Marieta Stefanova" userId="94d9baccaf50701d" providerId="LiveId" clId="{2BCB0E66-755E-40C6-B17D-0FED6C1EEA86}" dt="2025-06-01T09:25:38.970" v="602" actId="6549"/>
          <ac:spMkLst>
            <pc:docMk/>
            <pc:sldMk cId="1785296728" sldId="674"/>
            <ac:spMk id="21" creationId="{EB599CA9-BA1E-85D8-DC15-2ABA32D22E05}"/>
          </ac:spMkLst>
        </pc:spChg>
        <pc:picChg chg="mod">
          <ac:chgData name="Marieta Stefanova" userId="94d9baccaf50701d" providerId="LiveId" clId="{2BCB0E66-755E-40C6-B17D-0FED6C1EEA86}" dt="2025-06-01T09:28:39.232" v="618" actId="14826"/>
          <ac:picMkLst>
            <pc:docMk/>
            <pc:sldMk cId="1785296728" sldId="674"/>
            <ac:picMk id="8" creationId="{60E2B60E-EC30-EEA5-3404-D67D212078F5}"/>
          </ac:picMkLst>
        </pc:picChg>
      </pc:sldChg>
      <pc:sldChg chg="delSp modSp add del mod">
        <pc:chgData name="Marieta Stefanova" userId="94d9baccaf50701d" providerId="LiveId" clId="{2BCB0E66-755E-40C6-B17D-0FED6C1EEA86}" dt="2025-06-01T19:03:48.685" v="742" actId="2696"/>
        <pc:sldMkLst>
          <pc:docMk/>
          <pc:sldMk cId="1846317960" sldId="675"/>
        </pc:sldMkLst>
        <pc:spChg chg="mod">
          <ac:chgData name="Marieta Stefanova" userId="94d9baccaf50701d" providerId="LiveId" clId="{2BCB0E66-755E-40C6-B17D-0FED6C1EEA86}" dt="2025-06-01T09:26:03.324" v="604"/>
          <ac:spMkLst>
            <pc:docMk/>
            <pc:sldMk cId="1846317960" sldId="675"/>
            <ac:spMk id="2" creationId="{9B37F015-EF7B-1385-CC5A-EF607DDDB934}"/>
          </ac:spMkLst>
        </pc:spChg>
        <pc:spChg chg="del">
          <ac:chgData name="Marieta Stefanova" userId="94d9baccaf50701d" providerId="LiveId" clId="{2BCB0E66-755E-40C6-B17D-0FED6C1EEA86}" dt="2025-06-01T09:26:46.571" v="608" actId="478"/>
          <ac:spMkLst>
            <pc:docMk/>
            <pc:sldMk cId="1846317960" sldId="675"/>
            <ac:spMk id="21" creationId="{27DB5215-5D64-E545-AD09-4E39CD8A1526}"/>
          </ac:spMkLst>
        </pc:spChg>
        <pc:picChg chg="mod">
          <ac:chgData name="Marieta Stefanova" userId="94d9baccaf50701d" providerId="LiveId" clId="{2BCB0E66-755E-40C6-B17D-0FED6C1EEA86}" dt="2025-06-01T09:30:13.993" v="620" actId="14826"/>
          <ac:picMkLst>
            <pc:docMk/>
            <pc:sldMk cId="1846317960" sldId="675"/>
            <ac:picMk id="8" creationId="{DB089AA3-F4A6-055F-757C-CED54D203044}"/>
          </ac:picMkLst>
        </pc:picChg>
      </pc:sldChg>
      <pc:sldChg chg="modSp add del mod">
        <pc:chgData name="Marieta Stefanova" userId="94d9baccaf50701d" providerId="LiveId" clId="{2BCB0E66-755E-40C6-B17D-0FED6C1EEA86}" dt="2025-06-01T19:03:48.685" v="742" actId="2696"/>
        <pc:sldMkLst>
          <pc:docMk/>
          <pc:sldMk cId="1253914503" sldId="676"/>
        </pc:sldMkLst>
        <pc:spChg chg="mod">
          <ac:chgData name="Marieta Stefanova" userId="94d9baccaf50701d" providerId="LiveId" clId="{2BCB0E66-755E-40C6-B17D-0FED6C1EEA86}" dt="2025-06-01T09:26:37.041" v="607" actId="6549"/>
          <ac:spMkLst>
            <pc:docMk/>
            <pc:sldMk cId="1253914503" sldId="676"/>
            <ac:spMk id="21" creationId="{42D68FE8-87B8-9FF7-603E-FA1AE9EBC04C}"/>
          </ac:spMkLst>
        </pc:spChg>
        <pc:picChg chg="mod">
          <ac:chgData name="Marieta Stefanova" userId="94d9baccaf50701d" providerId="LiveId" clId="{2BCB0E66-755E-40C6-B17D-0FED6C1EEA86}" dt="2025-06-01T09:31:41.210" v="622" actId="14826"/>
          <ac:picMkLst>
            <pc:docMk/>
            <pc:sldMk cId="1253914503" sldId="676"/>
            <ac:picMk id="8" creationId="{99E04CDA-0DDA-0F82-2111-CE507A7F0BFF}"/>
          </ac:picMkLst>
        </pc:picChg>
      </pc:sldChg>
      <pc:sldChg chg="modSp add del mod">
        <pc:chgData name="Marieta Stefanova" userId="94d9baccaf50701d" providerId="LiveId" clId="{2BCB0E66-755E-40C6-B17D-0FED6C1EEA86}" dt="2025-06-01T19:03:48.685" v="742" actId="2696"/>
        <pc:sldMkLst>
          <pc:docMk/>
          <pc:sldMk cId="2942223361" sldId="677"/>
        </pc:sldMkLst>
        <pc:spChg chg="mod">
          <ac:chgData name="Marieta Stefanova" userId="94d9baccaf50701d" providerId="LiveId" clId="{2BCB0E66-755E-40C6-B17D-0FED6C1EEA86}" dt="2025-06-01T09:27:16.832" v="613"/>
          <ac:spMkLst>
            <pc:docMk/>
            <pc:sldMk cId="2942223361" sldId="677"/>
            <ac:spMk id="21" creationId="{57B3C7A0-AE7F-E5CE-6298-DD8AFAA5C744}"/>
          </ac:spMkLst>
        </pc:spChg>
        <pc:picChg chg="mod">
          <ac:chgData name="Marieta Stefanova" userId="94d9baccaf50701d" providerId="LiveId" clId="{2BCB0E66-755E-40C6-B17D-0FED6C1EEA86}" dt="2025-06-01T09:31:52.287" v="623" actId="14826"/>
          <ac:picMkLst>
            <pc:docMk/>
            <pc:sldMk cId="2942223361" sldId="677"/>
            <ac:picMk id="8" creationId="{43EB1D45-95F8-58CD-9FF2-9ACC24917B76}"/>
          </ac:picMkLst>
        </pc:picChg>
      </pc:sldChg>
      <pc:sldChg chg="modSp add del mod">
        <pc:chgData name="Marieta Stefanova" userId="94d9baccaf50701d" providerId="LiveId" clId="{2BCB0E66-755E-40C6-B17D-0FED6C1EEA86}" dt="2025-06-01T19:03:48.685" v="742" actId="2696"/>
        <pc:sldMkLst>
          <pc:docMk/>
          <pc:sldMk cId="181264557" sldId="678"/>
        </pc:sldMkLst>
        <pc:spChg chg="mod">
          <ac:chgData name="Marieta Stefanova" userId="94d9baccaf50701d" providerId="LiveId" clId="{2BCB0E66-755E-40C6-B17D-0FED6C1EEA86}" dt="2025-06-01T09:27:43.866" v="617" actId="14100"/>
          <ac:spMkLst>
            <pc:docMk/>
            <pc:sldMk cId="181264557" sldId="678"/>
            <ac:spMk id="21" creationId="{32B42468-121F-4025-B036-CFB2E0A85F8F}"/>
          </ac:spMkLst>
        </pc:spChg>
        <pc:picChg chg="mod">
          <ac:chgData name="Marieta Stefanova" userId="94d9baccaf50701d" providerId="LiveId" clId="{2BCB0E66-755E-40C6-B17D-0FED6C1EEA86}" dt="2025-06-01T09:31:57.550" v="624" actId="14826"/>
          <ac:picMkLst>
            <pc:docMk/>
            <pc:sldMk cId="181264557" sldId="678"/>
            <ac:picMk id="8" creationId="{BC811962-F188-11BC-EC04-04AA7172F7A4}"/>
          </ac:picMkLst>
        </pc:picChg>
      </pc:sldChg>
      <pc:sldChg chg="modSp add mod">
        <pc:chgData name="Marieta Stefanova" userId="94d9baccaf50701d" providerId="LiveId" clId="{2BCB0E66-755E-40C6-B17D-0FED6C1EEA86}" dt="2025-06-01T19:01:11.864" v="708"/>
        <pc:sldMkLst>
          <pc:docMk/>
          <pc:sldMk cId="173869552" sldId="679"/>
        </pc:sldMkLst>
        <pc:spChg chg="mod">
          <ac:chgData name="Marieta Stefanova" userId="94d9baccaf50701d" providerId="LiveId" clId="{2BCB0E66-755E-40C6-B17D-0FED6C1EEA86}" dt="2025-06-01T19:01:11.864" v="708"/>
          <ac:spMkLst>
            <pc:docMk/>
            <pc:sldMk cId="173869552" sldId="679"/>
            <ac:spMk id="21" creationId="{8172D428-DD15-9F11-7C57-2290DCDB84A6}"/>
          </ac:spMkLst>
        </pc:spChg>
      </pc:sldChg>
      <pc:sldChg chg="modSp add mod">
        <pc:chgData name="Marieta Stefanova" userId="94d9baccaf50701d" providerId="LiveId" clId="{2BCB0E66-755E-40C6-B17D-0FED6C1EEA86}" dt="2025-06-01T19:03:28.739" v="740" actId="20577"/>
        <pc:sldMkLst>
          <pc:docMk/>
          <pc:sldMk cId="468421167" sldId="680"/>
        </pc:sldMkLst>
        <pc:spChg chg="mod">
          <ac:chgData name="Marieta Stefanova" userId="94d9baccaf50701d" providerId="LiveId" clId="{2BCB0E66-755E-40C6-B17D-0FED6C1EEA86}" dt="2025-06-01T19:03:28.739" v="740" actId="20577"/>
          <ac:spMkLst>
            <pc:docMk/>
            <pc:sldMk cId="468421167" sldId="680"/>
            <ac:spMk id="21" creationId="{7C4799A2-B654-4319-97D1-D4F5D4648D30}"/>
          </ac:spMkLst>
        </pc:spChg>
        <pc:picChg chg="mod">
          <ac:chgData name="Marieta Stefanova" userId="94d9baccaf50701d" providerId="LiveId" clId="{2BCB0E66-755E-40C6-B17D-0FED6C1EEA86}" dt="2025-06-01T19:03:13.985" v="726" actId="14826"/>
          <ac:picMkLst>
            <pc:docMk/>
            <pc:sldMk cId="468421167" sldId="680"/>
            <ac:picMk id="6" creationId="{D3EF6669-E997-C0C1-EFA0-741291473704}"/>
          </ac:picMkLst>
        </pc:picChg>
      </pc:sldChg>
      <pc:sldChg chg="modSp add mod">
        <pc:chgData name="Marieta Stefanova" userId="94d9baccaf50701d" providerId="LiveId" clId="{2BCB0E66-755E-40C6-B17D-0FED6C1EEA86}" dt="2025-06-01T19:37:47.775" v="1093" actId="14826"/>
        <pc:sldMkLst>
          <pc:docMk/>
          <pc:sldMk cId="4190373195" sldId="681"/>
        </pc:sldMkLst>
        <pc:spChg chg="mod">
          <ac:chgData name="Marieta Stefanova" userId="94d9baccaf50701d" providerId="LiveId" clId="{2BCB0E66-755E-40C6-B17D-0FED6C1EEA86}" dt="2025-06-01T19:04:26.322" v="745" actId="207"/>
          <ac:spMkLst>
            <pc:docMk/>
            <pc:sldMk cId="4190373195" sldId="681"/>
            <ac:spMk id="21" creationId="{04C31082-B06F-C3E2-EDC7-6DFA02B9EDB4}"/>
          </ac:spMkLst>
        </pc:spChg>
        <pc:picChg chg="mod">
          <ac:chgData name="Marieta Stefanova" userId="94d9baccaf50701d" providerId="LiveId" clId="{2BCB0E66-755E-40C6-B17D-0FED6C1EEA86}" dt="2025-06-01T19:37:47.775" v="1093" actId="14826"/>
          <ac:picMkLst>
            <pc:docMk/>
            <pc:sldMk cId="4190373195" sldId="681"/>
            <ac:picMk id="6" creationId="{2256F8C9-C821-A5D7-B24C-A629D008C8EE}"/>
          </ac:picMkLst>
        </pc:picChg>
      </pc:sldChg>
      <pc:sldChg chg="modSp add mod">
        <pc:chgData name="Marieta Stefanova" userId="94d9baccaf50701d" providerId="LiveId" clId="{2BCB0E66-755E-40C6-B17D-0FED6C1EEA86}" dt="2025-06-01T19:38:05.968" v="1094" actId="14826"/>
        <pc:sldMkLst>
          <pc:docMk/>
          <pc:sldMk cId="4176577376" sldId="682"/>
        </pc:sldMkLst>
        <pc:spChg chg="mod">
          <ac:chgData name="Marieta Stefanova" userId="94d9baccaf50701d" providerId="LiveId" clId="{2BCB0E66-755E-40C6-B17D-0FED6C1EEA86}" dt="2025-06-01T19:05:45.198" v="759" actId="113"/>
          <ac:spMkLst>
            <pc:docMk/>
            <pc:sldMk cId="4176577376" sldId="682"/>
            <ac:spMk id="21" creationId="{C67643E6-136F-FEDE-FF16-8D26F3EC7B76}"/>
          </ac:spMkLst>
        </pc:spChg>
        <pc:picChg chg="mod">
          <ac:chgData name="Marieta Stefanova" userId="94d9baccaf50701d" providerId="LiveId" clId="{2BCB0E66-755E-40C6-B17D-0FED6C1EEA86}" dt="2025-06-01T19:38:05.968" v="1094" actId="14826"/>
          <ac:picMkLst>
            <pc:docMk/>
            <pc:sldMk cId="4176577376" sldId="682"/>
            <ac:picMk id="6" creationId="{CC435247-1528-E664-C14A-9F09D86B05FF}"/>
          </ac:picMkLst>
        </pc:picChg>
      </pc:sldChg>
      <pc:sldChg chg="modSp add del mod">
        <pc:chgData name="Marieta Stefanova" userId="94d9baccaf50701d" providerId="LiveId" clId="{2BCB0E66-755E-40C6-B17D-0FED6C1EEA86}" dt="2025-06-01T19:14:12.083" v="771" actId="2696"/>
        <pc:sldMkLst>
          <pc:docMk/>
          <pc:sldMk cId="2594212500" sldId="683"/>
        </pc:sldMkLst>
        <pc:spChg chg="mod">
          <ac:chgData name="Marieta Stefanova" userId="94d9baccaf50701d" providerId="LiveId" clId="{2BCB0E66-755E-40C6-B17D-0FED6C1EEA86}" dt="2025-06-01T19:14:06.707" v="770"/>
          <ac:spMkLst>
            <pc:docMk/>
            <pc:sldMk cId="2594212500" sldId="683"/>
            <ac:spMk id="21" creationId="{66661376-031C-F12B-3510-BF205759E024}"/>
          </ac:spMkLst>
        </pc:spChg>
      </pc:sldChg>
      <pc:sldChg chg="modSp add mod">
        <pc:chgData name="Marieta Stefanova" userId="94d9baccaf50701d" providerId="LiveId" clId="{2BCB0E66-755E-40C6-B17D-0FED6C1EEA86}" dt="2025-06-01T19:15:09.675" v="782" actId="113"/>
        <pc:sldMkLst>
          <pc:docMk/>
          <pc:sldMk cId="3516235307" sldId="683"/>
        </pc:sldMkLst>
        <pc:spChg chg="mod">
          <ac:chgData name="Marieta Stefanova" userId="94d9baccaf50701d" providerId="LiveId" clId="{2BCB0E66-755E-40C6-B17D-0FED6C1EEA86}" dt="2025-06-01T19:15:09.675" v="782" actId="113"/>
          <ac:spMkLst>
            <pc:docMk/>
            <pc:sldMk cId="3516235307" sldId="683"/>
            <ac:spMk id="21" creationId="{66661376-031C-F12B-3510-BF205759E024}"/>
          </ac:spMkLst>
        </pc:spChg>
      </pc:sldChg>
      <pc:sldChg chg="modSp add mod">
        <pc:chgData name="Marieta Stefanova" userId="94d9baccaf50701d" providerId="LiveId" clId="{2BCB0E66-755E-40C6-B17D-0FED6C1EEA86}" dt="2025-06-01T19:38:18.861" v="1095" actId="14826"/>
        <pc:sldMkLst>
          <pc:docMk/>
          <pc:sldMk cId="3450464493" sldId="684"/>
        </pc:sldMkLst>
        <pc:picChg chg="mod">
          <ac:chgData name="Marieta Stefanova" userId="94d9baccaf50701d" providerId="LiveId" clId="{2BCB0E66-755E-40C6-B17D-0FED6C1EEA86}" dt="2025-06-01T19:38:18.861" v="1095" actId="14826"/>
          <ac:picMkLst>
            <pc:docMk/>
            <pc:sldMk cId="3450464493" sldId="684"/>
            <ac:picMk id="6" creationId="{35DAA5D8-6156-D552-4929-2215E2C8C886}"/>
          </ac:picMkLst>
        </pc:picChg>
      </pc:sldChg>
      <pc:sldChg chg="modSp add mod">
        <pc:chgData name="Marieta Stefanova" userId="94d9baccaf50701d" providerId="LiveId" clId="{2BCB0E66-755E-40C6-B17D-0FED6C1EEA86}" dt="2025-06-01T19:38:32.422" v="1096" actId="14826"/>
        <pc:sldMkLst>
          <pc:docMk/>
          <pc:sldMk cId="391460226" sldId="685"/>
        </pc:sldMkLst>
        <pc:spChg chg="mod">
          <ac:chgData name="Marieta Stefanova" userId="94d9baccaf50701d" providerId="LiveId" clId="{2BCB0E66-755E-40C6-B17D-0FED6C1EEA86}" dt="2025-06-01T19:16:08.156" v="795" actId="113"/>
          <ac:spMkLst>
            <pc:docMk/>
            <pc:sldMk cId="391460226" sldId="685"/>
            <ac:spMk id="21" creationId="{DB83B8F2-6659-1A36-163E-2573AE10F91D}"/>
          </ac:spMkLst>
        </pc:spChg>
        <pc:picChg chg="mod">
          <ac:chgData name="Marieta Stefanova" userId="94d9baccaf50701d" providerId="LiveId" clId="{2BCB0E66-755E-40C6-B17D-0FED6C1EEA86}" dt="2025-06-01T19:38:32.422" v="1096" actId="14826"/>
          <ac:picMkLst>
            <pc:docMk/>
            <pc:sldMk cId="391460226" sldId="685"/>
            <ac:picMk id="6" creationId="{9482B029-5FD0-04CD-503C-6BB6BA276D22}"/>
          </ac:picMkLst>
        </pc:picChg>
      </pc:sldChg>
      <pc:sldChg chg="modSp add mod">
        <pc:chgData name="Marieta Stefanova" userId="94d9baccaf50701d" providerId="LiveId" clId="{2BCB0E66-755E-40C6-B17D-0FED6C1EEA86}" dt="2025-06-01T19:39:03.233" v="1097" actId="14826"/>
        <pc:sldMkLst>
          <pc:docMk/>
          <pc:sldMk cId="349256100" sldId="686"/>
        </pc:sldMkLst>
        <pc:spChg chg="mod">
          <ac:chgData name="Marieta Stefanova" userId="94d9baccaf50701d" providerId="LiveId" clId="{2BCB0E66-755E-40C6-B17D-0FED6C1EEA86}" dt="2025-06-01T19:16:22.938" v="797" actId="6549"/>
          <ac:spMkLst>
            <pc:docMk/>
            <pc:sldMk cId="349256100" sldId="686"/>
            <ac:spMk id="21" creationId="{3A626CE6-EEA6-CE92-2384-CC6F5EFD1CCE}"/>
          </ac:spMkLst>
        </pc:spChg>
        <pc:picChg chg="mod">
          <ac:chgData name="Marieta Stefanova" userId="94d9baccaf50701d" providerId="LiveId" clId="{2BCB0E66-755E-40C6-B17D-0FED6C1EEA86}" dt="2025-06-01T19:39:03.233" v="1097" actId="14826"/>
          <ac:picMkLst>
            <pc:docMk/>
            <pc:sldMk cId="349256100" sldId="686"/>
            <ac:picMk id="6" creationId="{88A39806-7095-7FC2-22AA-7B55F94199EF}"/>
          </ac:picMkLst>
        </pc:picChg>
      </pc:sldChg>
      <pc:sldChg chg="modSp add mod">
        <pc:chgData name="Marieta Stefanova" userId="94d9baccaf50701d" providerId="LiveId" clId="{2BCB0E66-755E-40C6-B17D-0FED6C1EEA86}" dt="2025-06-01T19:39:15.704" v="1098" actId="14826"/>
        <pc:sldMkLst>
          <pc:docMk/>
          <pc:sldMk cId="527900353" sldId="687"/>
        </pc:sldMkLst>
        <pc:spChg chg="mod">
          <ac:chgData name="Marieta Stefanova" userId="94d9baccaf50701d" providerId="LiveId" clId="{2BCB0E66-755E-40C6-B17D-0FED6C1EEA86}" dt="2025-06-01T19:17:51.239" v="817" actId="6549"/>
          <ac:spMkLst>
            <pc:docMk/>
            <pc:sldMk cId="527900353" sldId="687"/>
            <ac:spMk id="21" creationId="{8A794584-B0E4-FD6E-FEFA-8333B4B662F6}"/>
          </ac:spMkLst>
        </pc:spChg>
        <pc:picChg chg="mod">
          <ac:chgData name="Marieta Stefanova" userId="94d9baccaf50701d" providerId="LiveId" clId="{2BCB0E66-755E-40C6-B17D-0FED6C1EEA86}" dt="2025-06-01T19:39:15.704" v="1098" actId="14826"/>
          <ac:picMkLst>
            <pc:docMk/>
            <pc:sldMk cId="527900353" sldId="687"/>
            <ac:picMk id="6" creationId="{0D993B84-0208-4EA0-45CF-1331B34B60DA}"/>
          </ac:picMkLst>
        </pc:picChg>
      </pc:sldChg>
      <pc:sldChg chg="modSp add mod">
        <pc:chgData name="Marieta Stefanova" userId="94d9baccaf50701d" providerId="LiveId" clId="{2BCB0E66-755E-40C6-B17D-0FED6C1EEA86}" dt="2025-06-01T19:18:05.067" v="821" actId="113"/>
        <pc:sldMkLst>
          <pc:docMk/>
          <pc:sldMk cId="1692486667" sldId="688"/>
        </pc:sldMkLst>
        <pc:spChg chg="mod">
          <ac:chgData name="Marieta Stefanova" userId="94d9baccaf50701d" providerId="LiveId" clId="{2BCB0E66-755E-40C6-B17D-0FED6C1EEA86}" dt="2025-06-01T19:18:05.067" v="821" actId="113"/>
          <ac:spMkLst>
            <pc:docMk/>
            <pc:sldMk cId="1692486667" sldId="688"/>
            <ac:spMk id="21" creationId="{237625D1-91F4-065C-4817-9482808D4F10}"/>
          </ac:spMkLst>
        </pc:spChg>
      </pc:sldChg>
      <pc:sldChg chg="modSp add mod">
        <pc:chgData name="Marieta Stefanova" userId="94d9baccaf50701d" providerId="LiveId" clId="{2BCB0E66-755E-40C6-B17D-0FED6C1EEA86}" dt="2025-06-01T19:39:34.424" v="1099" actId="14826"/>
        <pc:sldMkLst>
          <pc:docMk/>
          <pc:sldMk cId="3406265644" sldId="689"/>
        </pc:sldMkLst>
        <pc:spChg chg="mod">
          <ac:chgData name="Marieta Stefanova" userId="94d9baccaf50701d" providerId="LiveId" clId="{2BCB0E66-755E-40C6-B17D-0FED6C1EEA86}" dt="2025-06-01T19:19:08.547" v="828" actId="6549"/>
          <ac:spMkLst>
            <pc:docMk/>
            <pc:sldMk cId="3406265644" sldId="689"/>
            <ac:spMk id="21" creationId="{8DC88BE8-0F57-1B55-0F1E-E2FA8119D4C4}"/>
          </ac:spMkLst>
        </pc:spChg>
        <pc:picChg chg="mod">
          <ac:chgData name="Marieta Stefanova" userId="94d9baccaf50701d" providerId="LiveId" clId="{2BCB0E66-755E-40C6-B17D-0FED6C1EEA86}" dt="2025-06-01T19:39:34.424" v="1099" actId="14826"/>
          <ac:picMkLst>
            <pc:docMk/>
            <pc:sldMk cId="3406265644" sldId="689"/>
            <ac:picMk id="6" creationId="{9E7F07C5-DB5B-1F9B-1B79-2C4A706F07C2}"/>
          </ac:picMkLst>
        </pc:picChg>
      </pc:sldChg>
      <pc:sldChg chg="modSp add mod">
        <pc:chgData name="Marieta Stefanova" userId="94d9baccaf50701d" providerId="LiveId" clId="{2BCB0E66-755E-40C6-B17D-0FED6C1EEA86}" dt="2025-06-01T19:39:52.659" v="1100" actId="14826"/>
        <pc:sldMkLst>
          <pc:docMk/>
          <pc:sldMk cId="2059051253" sldId="690"/>
        </pc:sldMkLst>
        <pc:spChg chg="mod">
          <ac:chgData name="Marieta Stefanova" userId="94d9baccaf50701d" providerId="LiveId" clId="{2BCB0E66-755E-40C6-B17D-0FED6C1EEA86}" dt="2025-06-01T19:20:14.708" v="837" actId="6549"/>
          <ac:spMkLst>
            <pc:docMk/>
            <pc:sldMk cId="2059051253" sldId="690"/>
            <ac:spMk id="21" creationId="{3407B51A-BC08-EBDB-EA40-CA0B31C1C3D4}"/>
          </ac:spMkLst>
        </pc:spChg>
        <pc:picChg chg="mod">
          <ac:chgData name="Marieta Stefanova" userId="94d9baccaf50701d" providerId="LiveId" clId="{2BCB0E66-755E-40C6-B17D-0FED6C1EEA86}" dt="2025-06-01T19:39:52.659" v="1100" actId="14826"/>
          <ac:picMkLst>
            <pc:docMk/>
            <pc:sldMk cId="2059051253" sldId="690"/>
            <ac:picMk id="6" creationId="{DDD6EB25-1BA2-4459-E84D-CE1E0A3B87FA}"/>
          </ac:picMkLst>
        </pc:picChg>
      </pc:sldChg>
      <pc:sldChg chg="modSp add mod">
        <pc:chgData name="Marieta Stefanova" userId="94d9baccaf50701d" providerId="LiveId" clId="{2BCB0E66-755E-40C6-B17D-0FED6C1EEA86}" dt="2025-06-01T19:21:57.964" v="864" actId="6549"/>
        <pc:sldMkLst>
          <pc:docMk/>
          <pc:sldMk cId="274911815" sldId="691"/>
        </pc:sldMkLst>
        <pc:spChg chg="mod">
          <ac:chgData name="Marieta Stefanova" userId="94d9baccaf50701d" providerId="LiveId" clId="{2BCB0E66-755E-40C6-B17D-0FED6C1EEA86}" dt="2025-06-01T19:21:57.964" v="864" actId="6549"/>
          <ac:spMkLst>
            <pc:docMk/>
            <pc:sldMk cId="274911815" sldId="691"/>
            <ac:spMk id="21" creationId="{0FEDDCDA-5288-1E1E-4E0A-16D7D2E7F40F}"/>
          </ac:spMkLst>
        </pc:spChg>
      </pc:sldChg>
      <pc:sldChg chg="modSp add mod">
        <pc:chgData name="Marieta Stefanova" userId="94d9baccaf50701d" providerId="LiveId" clId="{2BCB0E66-755E-40C6-B17D-0FED6C1EEA86}" dt="2025-06-01T19:40:01.174" v="1101" actId="14826"/>
        <pc:sldMkLst>
          <pc:docMk/>
          <pc:sldMk cId="3651360006" sldId="692"/>
        </pc:sldMkLst>
        <pc:spChg chg="mod">
          <ac:chgData name="Marieta Stefanova" userId="94d9baccaf50701d" providerId="LiveId" clId="{2BCB0E66-755E-40C6-B17D-0FED6C1EEA86}" dt="2025-06-01T19:23:55.727" v="1039" actId="15"/>
          <ac:spMkLst>
            <pc:docMk/>
            <pc:sldMk cId="3651360006" sldId="692"/>
            <ac:spMk id="21" creationId="{32646029-E3EC-989D-5B41-B66C4C0FABAC}"/>
          </ac:spMkLst>
        </pc:spChg>
        <pc:picChg chg="mod">
          <ac:chgData name="Marieta Stefanova" userId="94d9baccaf50701d" providerId="LiveId" clId="{2BCB0E66-755E-40C6-B17D-0FED6C1EEA86}" dt="2025-06-01T19:40:01.174" v="1101" actId="14826"/>
          <ac:picMkLst>
            <pc:docMk/>
            <pc:sldMk cId="3651360006" sldId="692"/>
            <ac:picMk id="6" creationId="{9CF2D777-336F-32D0-12DD-D665EA0EB5EF}"/>
          </ac:picMkLst>
        </pc:picChg>
      </pc:sldChg>
      <pc:sldChg chg="modSp add mod">
        <pc:chgData name="Marieta Stefanova" userId="94d9baccaf50701d" providerId="LiveId" clId="{2BCB0E66-755E-40C6-B17D-0FED6C1EEA86}" dt="2025-06-01T19:24:44.182" v="1046" actId="6549"/>
        <pc:sldMkLst>
          <pc:docMk/>
          <pc:sldMk cId="1002950361" sldId="693"/>
        </pc:sldMkLst>
        <pc:spChg chg="mod">
          <ac:chgData name="Marieta Stefanova" userId="94d9baccaf50701d" providerId="LiveId" clId="{2BCB0E66-755E-40C6-B17D-0FED6C1EEA86}" dt="2025-06-01T19:24:44.182" v="1046" actId="6549"/>
          <ac:spMkLst>
            <pc:docMk/>
            <pc:sldMk cId="1002950361" sldId="693"/>
            <ac:spMk id="21" creationId="{DB400674-8D7D-6252-13D0-4995145AEE32}"/>
          </ac:spMkLst>
        </pc:spChg>
      </pc:sldChg>
      <pc:sldChg chg="modSp add mod">
        <pc:chgData name="Marieta Stefanova" userId="94d9baccaf50701d" providerId="LiveId" clId="{2BCB0E66-755E-40C6-B17D-0FED6C1EEA86}" dt="2025-06-01T19:40:14.432" v="1102" actId="14826"/>
        <pc:sldMkLst>
          <pc:docMk/>
          <pc:sldMk cId="2569820236" sldId="694"/>
        </pc:sldMkLst>
        <pc:spChg chg="mod">
          <ac:chgData name="Marieta Stefanova" userId="94d9baccaf50701d" providerId="LiveId" clId="{2BCB0E66-755E-40C6-B17D-0FED6C1EEA86}" dt="2025-06-01T19:25:21.878" v="1049" actId="6549"/>
          <ac:spMkLst>
            <pc:docMk/>
            <pc:sldMk cId="2569820236" sldId="694"/>
            <ac:spMk id="21" creationId="{C2F8F317-E4B3-4387-5900-4C89D5A2E850}"/>
          </ac:spMkLst>
        </pc:spChg>
        <pc:picChg chg="mod">
          <ac:chgData name="Marieta Stefanova" userId="94d9baccaf50701d" providerId="LiveId" clId="{2BCB0E66-755E-40C6-B17D-0FED6C1EEA86}" dt="2025-06-01T19:40:14.432" v="1102" actId="14826"/>
          <ac:picMkLst>
            <pc:docMk/>
            <pc:sldMk cId="2569820236" sldId="694"/>
            <ac:picMk id="6" creationId="{A53FFFCD-D806-2E07-C533-4D925C7609F1}"/>
          </ac:picMkLst>
        </pc:picChg>
      </pc:sldChg>
      <pc:sldChg chg="modSp add mod">
        <pc:chgData name="Marieta Stefanova" userId="94d9baccaf50701d" providerId="LiveId" clId="{2BCB0E66-755E-40C6-B17D-0FED6C1EEA86}" dt="2025-06-01T19:26:02.187" v="1055" actId="6549"/>
        <pc:sldMkLst>
          <pc:docMk/>
          <pc:sldMk cId="2502071264" sldId="695"/>
        </pc:sldMkLst>
        <pc:spChg chg="mod">
          <ac:chgData name="Marieta Stefanova" userId="94d9baccaf50701d" providerId="LiveId" clId="{2BCB0E66-755E-40C6-B17D-0FED6C1EEA86}" dt="2025-06-01T19:26:02.187" v="1055" actId="6549"/>
          <ac:spMkLst>
            <pc:docMk/>
            <pc:sldMk cId="2502071264" sldId="695"/>
            <ac:spMk id="21" creationId="{A281CBB7-BCD4-2541-C688-FF9748B64694}"/>
          </ac:spMkLst>
        </pc:spChg>
      </pc:sldChg>
      <pc:sldChg chg="modSp add mod">
        <pc:chgData name="Marieta Stefanova" userId="94d9baccaf50701d" providerId="LiveId" clId="{2BCB0E66-755E-40C6-B17D-0FED6C1EEA86}" dt="2025-06-01T19:40:29.116" v="1103" actId="14826"/>
        <pc:sldMkLst>
          <pc:docMk/>
          <pc:sldMk cId="4066170393" sldId="696"/>
        </pc:sldMkLst>
        <pc:spChg chg="mod">
          <ac:chgData name="Marieta Stefanova" userId="94d9baccaf50701d" providerId="LiveId" clId="{2BCB0E66-755E-40C6-B17D-0FED6C1EEA86}" dt="2025-06-01T19:26:52.026" v="1068" actId="6549"/>
          <ac:spMkLst>
            <pc:docMk/>
            <pc:sldMk cId="4066170393" sldId="696"/>
            <ac:spMk id="21" creationId="{36F1C9F3-4EE4-5AF7-0630-BDD3D23790C9}"/>
          </ac:spMkLst>
        </pc:spChg>
        <pc:picChg chg="mod">
          <ac:chgData name="Marieta Stefanova" userId="94d9baccaf50701d" providerId="LiveId" clId="{2BCB0E66-755E-40C6-B17D-0FED6C1EEA86}" dt="2025-06-01T19:40:29.116" v="1103" actId="14826"/>
          <ac:picMkLst>
            <pc:docMk/>
            <pc:sldMk cId="4066170393" sldId="696"/>
            <ac:picMk id="6" creationId="{85268C44-8BE5-EC0D-8075-9EFA90EB7B5C}"/>
          </ac:picMkLst>
        </pc:picChg>
      </pc:sldChg>
      <pc:sldChg chg="delSp modSp add mod">
        <pc:chgData name="Marieta Stefanova" userId="94d9baccaf50701d" providerId="LiveId" clId="{2BCB0E66-755E-40C6-B17D-0FED6C1EEA86}" dt="2025-06-01T19:33:39.925" v="1080" actId="14826"/>
        <pc:sldMkLst>
          <pc:docMk/>
          <pc:sldMk cId="3460590741" sldId="697"/>
        </pc:sldMkLst>
        <pc:spChg chg="mod">
          <ac:chgData name="Marieta Stefanova" userId="94d9baccaf50701d" providerId="LiveId" clId="{2BCB0E66-755E-40C6-B17D-0FED6C1EEA86}" dt="2025-06-01T19:27:52.220" v="1074" actId="6549"/>
          <ac:spMkLst>
            <pc:docMk/>
            <pc:sldMk cId="3460590741" sldId="697"/>
            <ac:spMk id="2" creationId="{BF1EDA2B-5BF4-3CF5-19F2-11FC44995E71}"/>
          </ac:spMkLst>
        </pc:spChg>
        <pc:spChg chg="del mod">
          <ac:chgData name="Marieta Stefanova" userId="94d9baccaf50701d" providerId="LiveId" clId="{2BCB0E66-755E-40C6-B17D-0FED6C1EEA86}" dt="2025-06-01T19:28:07.803" v="1078" actId="478"/>
          <ac:spMkLst>
            <pc:docMk/>
            <pc:sldMk cId="3460590741" sldId="697"/>
            <ac:spMk id="21" creationId="{1B89CDDC-DE61-B32C-5FF0-E291E3C413FE}"/>
          </ac:spMkLst>
        </pc:spChg>
        <pc:picChg chg="mod">
          <ac:chgData name="Marieta Stefanova" userId="94d9baccaf50701d" providerId="LiveId" clId="{2BCB0E66-755E-40C6-B17D-0FED6C1EEA86}" dt="2025-06-01T19:33:39.925" v="1080" actId="14826"/>
          <ac:picMkLst>
            <pc:docMk/>
            <pc:sldMk cId="3460590741" sldId="697"/>
            <ac:picMk id="6" creationId="{ECC7E939-606B-8B12-3106-51B57683FF90}"/>
          </ac:picMkLst>
        </pc:picChg>
      </pc:sldChg>
      <pc:sldChg chg="modSp add mod">
        <pc:chgData name="Marieta Stefanova" userId="94d9baccaf50701d" providerId="LiveId" clId="{2BCB0E66-755E-40C6-B17D-0FED6C1EEA86}" dt="2025-06-01T19:41:42.886" v="1104"/>
        <pc:sldMkLst>
          <pc:docMk/>
          <pc:sldMk cId="4111723347" sldId="698"/>
        </pc:sldMkLst>
        <pc:spChg chg="mod">
          <ac:chgData name="Marieta Stefanova" userId="94d9baccaf50701d" providerId="LiveId" clId="{2BCB0E66-755E-40C6-B17D-0FED6C1EEA86}" dt="2025-06-01T19:41:42.886" v="1104"/>
          <ac:spMkLst>
            <pc:docMk/>
            <pc:sldMk cId="4111723347" sldId="698"/>
            <ac:spMk id="21" creationId="{AFE2F1F9-C6B7-0AE6-01C2-5C414EBF9F68}"/>
          </ac:spMkLst>
        </pc:spChg>
        <pc:picChg chg="mod">
          <ac:chgData name="Marieta Stefanova" userId="94d9baccaf50701d" providerId="LiveId" clId="{2BCB0E66-755E-40C6-B17D-0FED6C1EEA86}" dt="2025-06-01T19:34:01.941" v="1081" actId="14826"/>
          <ac:picMkLst>
            <pc:docMk/>
            <pc:sldMk cId="4111723347" sldId="698"/>
            <ac:picMk id="6" creationId="{76873FC3-C6A2-0D62-B74B-3458195DD338}"/>
          </ac:picMkLst>
        </pc:picChg>
      </pc:sldChg>
      <pc:sldChg chg="modSp add mod">
        <pc:chgData name="Marieta Stefanova" userId="94d9baccaf50701d" providerId="LiveId" clId="{2BCB0E66-755E-40C6-B17D-0FED6C1EEA86}" dt="2025-06-01T19:42:48.893" v="1118" actId="6549"/>
        <pc:sldMkLst>
          <pc:docMk/>
          <pc:sldMk cId="3956115186" sldId="699"/>
        </pc:sldMkLst>
        <pc:spChg chg="mod">
          <ac:chgData name="Marieta Stefanova" userId="94d9baccaf50701d" providerId="LiveId" clId="{2BCB0E66-755E-40C6-B17D-0FED6C1EEA86}" dt="2025-06-01T19:42:48.893" v="1118" actId="6549"/>
          <ac:spMkLst>
            <pc:docMk/>
            <pc:sldMk cId="3956115186" sldId="699"/>
            <ac:spMk id="21" creationId="{92BA1AC8-4111-E185-D3E3-803F74BA0B1D}"/>
          </ac:spMkLst>
        </pc:spChg>
      </pc:sldChg>
      <pc:sldChg chg="modSp add mod">
        <pc:chgData name="Marieta Stefanova" userId="94d9baccaf50701d" providerId="LiveId" clId="{2BCB0E66-755E-40C6-B17D-0FED6C1EEA86}" dt="2025-06-01T19:43:21.246" v="1124" actId="255"/>
        <pc:sldMkLst>
          <pc:docMk/>
          <pc:sldMk cId="4077631620" sldId="700"/>
        </pc:sldMkLst>
        <pc:spChg chg="mod">
          <ac:chgData name="Marieta Stefanova" userId="94d9baccaf50701d" providerId="LiveId" clId="{2BCB0E66-755E-40C6-B17D-0FED6C1EEA86}" dt="2025-06-01T19:43:21.246" v="1124" actId="255"/>
          <ac:spMkLst>
            <pc:docMk/>
            <pc:sldMk cId="4077631620" sldId="700"/>
            <ac:spMk id="21" creationId="{6C6E5E90-4A4F-3BCD-0514-AACE9FE78B27}"/>
          </ac:spMkLst>
        </pc:spChg>
      </pc:sldChg>
      <pc:sldChg chg="modSp add mod">
        <pc:chgData name="Marieta Stefanova" userId="94d9baccaf50701d" providerId="LiveId" clId="{2BCB0E66-755E-40C6-B17D-0FED6C1EEA86}" dt="2025-06-01T19:44:14.973" v="1130" actId="6549"/>
        <pc:sldMkLst>
          <pc:docMk/>
          <pc:sldMk cId="218991806" sldId="701"/>
        </pc:sldMkLst>
        <pc:spChg chg="mod">
          <ac:chgData name="Marieta Stefanova" userId="94d9baccaf50701d" providerId="LiveId" clId="{2BCB0E66-755E-40C6-B17D-0FED6C1EEA86}" dt="2025-06-01T19:44:14.973" v="1130" actId="6549"/>
          <ac:spMkLst>
            <pc:docMk/>
            <pc:sldMk cId="218991806" sldId="701"/>
            <ac:spMk id="21" creationId="{A4C31E8F-04F8-AB11-A9E0-2975EED878E7}"/>
          </ac:spMkLst>
        </pc:spChg>
      </pc:sldChg>
      <pc:sldChg chg="modSp add mod">
        <pc:chgData name="Marieta Stefanova" userId="94d9baccaf50701d" providerId="LiveId" clId="{2BCB0E66-755E-40C6-B17D-0FED6C1EEA86}" dt="2025-06-01T19:45:30.803" v="1142" actId="113"/>
        <pc:sldMkLst>
          <pc:docMk/>
          <pc:sldMk cId="9353635" sldId="702"/>
        </pc:sldMkLst>
        <pc:spChg chg="mod">
          <ac:chgData name="Marieta Stefanova" userId="94d9baccaf50701d" providerId="LiveId" clId="{2BCB0E66-755E-40C6-B17D-0FED6C1EEA86}" dt="2025-06-01T19:45:30.803" v="1142" actId="113"/>
          <ac:spMkLst>
            <pc:docMk/>
            <pc:sldMk cId="9353635" sldId="702"/>
            <ac:spMk id="21" creationId="{0B9DD466-25E9-E322-C49C-D4D2870A7ED6}"/>
          </ac:spMkLst>
        </pc:spChg>
      </pc:sldChg>
      <pc:sldChg chg="delSp modSp add mod">
        <pc:chgData name="Marieta Stefanova" userId="94d9baccaf50701d" providerId="LiveId" clId="{2BCB0E66-755E-40C6-B17D-0FED6C1EEA86}" dt="2025-06-01T19:49:56.068" v="1160" actId="14100"/>
        <pc:sldMkLst>
          <pc:docMk/>
          <pc:sldMk cId="891319420" sldId="703"/>
        </pc:sldMkLst>
        <pc:spChg chg="mod">
          <ac:chgData name="Marieta Stefanova" userId="94d9baccaf50701d" providerId="LiveId" clId="{2BCB0E66-755E-40C6-B17D-0FED6C1EEA86}" dt="2025-06-01T19:46:45.379" v="1152" actId="20577"/>
          <ac:spMkLst>
            <pc:docMk/>
            <pc:sldMk cId="891319420" sldId="703"/>
            <ac:spMk id="2" creationId="{825B93E1-9322-8F31-0169-445A81DDE47E}"/>
          </ac:spMkLst>
        </pc:spChg>
        <pc:spChg chg="del mod">
          <ac:chgData name="Marieta Stefanova" userId="94d9baccaf50701d" providerId="LiveId" clId="{2BCB0E66-755E-40C6-B17D-0FED6C1EEA86}" dt="2025-06-01T19:49:42.302" v="1156" actId="478"/>
          <ac:spMkLst>
            <pc:docMk/>
            <pc:sldMk cId="891319420" sldId="703"/>
            <ac:spMk id="21" creationId="{FC07E634-2E29-5523-F5C0-E3271C05DB43}"/>
          </ac:spMkLst>
        </pc:spChg>
        <pc:picChg chg="mod">
          <ac:chgData name="Marieta Stefanova" userId="94d9baccaf50701d" providerId="LiveId" clId="{2BCB0E66-755E-40C6-B17D-0FED6C1EEA86}" dt="2025-06-01T19:49:56.068" v="1160" actId="14100"/>
          <ac:picMkLst>
            <pc:docMk/>
            <pc:sldMk cId="891319420" sldId="703"/>
            <ac:picMk id="6" creationId="{368613BA-CD0D-98C6-3D7B-34F08BE80BDD}"/>
          </ac:picMkLst>
        </pc:picChg>
      </pc:sldChg>
      <pc:sldChg chg="modSp add mod">
        <pc:chgData name="Marieta Stefanova" userId="94d9baccaf50701d" providerId="LiveId" clId="{2BCB0E66-755E-40C6-B17D-0FED6C1EEA86}" dt="2025-06-01T20:01:29.169" v="1198" actId="14826"/>
        <pc:sldMkLst>
          <pc:docMk/>
          <pc:sldMk cId="2401286166" sldId="704"/>
        </pc:sldMkLst>
        <pc:picChg chg="mod">
          <ac:chgData name="Marieta Stefanova" userId="94d9baccaf50701d" providerId="LiveId" clId="{2BCB0E66-755E-40C6-B17D-0FED6C1EEA86}" dt="2025-06-01T20:01:29.169" v="1198" actId="14826"/>
          <ac:picMkLst>
            <pc:docMk/>
            <pc:sldMk cId="2401286166" sldId="704"/>
            <ac:picMk id="6" creationId="{14890EB7-F060-E2A9-9719-00A9AD828F6B}"/>
          </ac:picMkLst>
        </pc:picChg>
      </pc:sldChg>
      <pc:sldChg chg="modSp add mod">
        <pc:chgData name="Marieta Stefanova" userId="94d9baccaf50701d" providerId="LiveId" clId="{2BCB0E66-755E-40C6-B17D-0FED6C1EEA86}" dt="2025-06-01T20:01:34.788" v="1199" actId="14826"/>
        <pc:sldMkLst>
          <pc:docMk/>
          <pc:sldMk cId="3595436530" sldId="705"/>
        </pc:sldMkLst>
        <pc:spChg chg="mod">
          <ac:chgData name="Marieta Stefanova" userId="94d9baccaf50701d" providerId="LiveId" clId="{2BCB0E66-755E-40C6-B17D-0FED6C1EEA86}" dt="2025-06-01T19:51:59.454" v="1175" actId="6549"/>
          <ac:spMkLst>
            <pc:docMk/>
            <pc:sldMk cId="3595436530" sldId="705"/>
            <ac:spMk id="21" creationId="{135D9EDB-549A-2F38-DBDB-17872518F7E0}"/>
          </ac:spMkLst>
        </pc:spChg>
        <pc:picChg chg="mod">
          <ac:chgData name="Marieta Stefanova" userId="94d9baccaf50701d" providerId="LiveId" clId="{2BCB0E66-755E-40C6-B17D-0FED6C1EEA86}" dt="2025-06-01T20:01:34.788" v="1199" actId="14826"/>
          <ac:picMkLst>
            <pc:docMk/>
            <pc:sldMk cId="3595436530" sldId="705"/>
            <ac:picMk id="6" creationId="{0197B26C-5E4F-35BC-82D3-6C647FFD84D2}"/>
          </ac:picMkLst>
        </pc:picChg>
      </pc:sldChg>
      <pc:sldChg chg="modSp add mod">
        <pc:chgData name="Marieta Stefanova" userId="94d9baccaf50701d" providerId="LiveId" clId="{2BCB0E66-755E-40C6-B17D-0FED6C1EEA86}" dt="2025-06-01T20:01:38.896" v="1200" actId="14826"/>
        <pc:sldMkLst>
          <pc:docMk/>
          <pc:sldMk cId="1368293106" sldId="706"/>
        </pc:sldMkLst>
        <pc:spChg chg="mod">
          <ac:chgData name="Marieta Stefanova" userId="94d9baccaf50701d" providerId="LiveId" clId="{2BCB0E66-755E-40C6-B17D-0FED6C1EEA86}" dt="2025-06-01T19:52:25.157" v="1184" actId="6549"/>
          <ac:spMkLst>
            <pc:docMk/>
            <pc:sldMk cId="1368293106" sldId="706"/>
            <ac:spMk id="21" creationId="{77E01963-7D7E-DCE0-18B3-007073478966}"/>
          </ac:spMkLst>
        </pc:spChg>
        <pc:picChg chg="mod">
          <ac:chgData name="Marieta Stefanova" userId="94d9baccaf50701d" providerId="LiveId" clId="{2BCB0E66-755E-40C6-B17D-0FED6C1EEA86}" dt="2025-06-01T20:01:38.896" v="1200" actId="14826"/>
          <ac:picMkLst>
            <pc:docMk/>
            <pc:sldMk cId="1368293106" sldId="706"/>
            <ac:picMk id="6" creationId="{97B3D56E-1B7F-93A4-B163-01FCDA80CA7A}"/>
          </ac:picMkLst>
        </pc:picChg>
      </pc:sldChg>
      <pc:sldChg chg="modSp add mod">
        <pc:chgData name="Marieta Stefanova" userId="94d9baccaf50701d" providerId="LiveId" clId="{2BCB0E66-755E-40C6-B17D-0FED6C1EEA86}" dt="2025-06-01T20:01:44.357" v="1201" actId="14826"/>
        <pc:sldMkLst>
          <pc:docMk/>
          <pc:sldMk cId="1312328291" sldId="707"/>
        </pc:sldMkLst>
        <pc:spChg chg="mod">
          <ac:chgData name="Marieta Stefanova" userId="94d9baccaf50701d" providerId="LiveId" clId="{2BCB0E66-755E-40C6-B17D-0FED6C1EEA86}" dt="2025-06-01T19:52:47.455" v="1191" actId="6549"/>
          <ac:spMkLst>
            <pc:docMk/>
            <pc:sldMk cId="1312328291" sldId="707"/>
            <ac:spMk id="21" creationId="{B4FA182B-781E-4700-2511-FC1300C9017F}"/>
          </ac:spMkLst>
        </pc:spChg>
        <pc:picChg chg="mod">
          <ac:chgData name="Marieta Stefanova" userId="94d9baccaf50701d" providerId="LiveId" clId="{2BCB0E66-755E-40C6-B17D-0FED6C1EEA86}" dt="2025-06-01T20:01:44.357" v="1201" actId="14826"/>
          <ac:picMkLst>
            <pc:docMk/>
            <pc:sldMk cId="1312328291" sldId="707"/>
            <ac:picMk id="6" creationId="{2F05C5A4-A161-7B15-F426-8E77A8D002AC}"/>
          </ac:picMkLst>
        </pc:picChg>
      </pc:sldChg>
      <pc:sldChg chg="delSp modSp add mod">
        <pc:chgData name="Marieta Stefanova" userId="94d9baccaf50701d" providerId="LiveId" clId="{2BCB0E66-755E-40C6-B17D-0FED6C1EEA86}" dt="2025-06-01T20:10:46.916" v="1208"/>
        <pc:sldMkLst>
          <pc:docMk/>
          <pc:sldMk cId="2484288000" sldId="708"/>
        </pc:sldMkLst>
        <pc:spChg chg="mod">
          <ac:chgData name="Marieta Stefanova" userId="94d9baccaf50701d" providerId="LiveId" clId="{2BCB0E66-755E-40C6-B17D-0FED6C1EEA86}" dt="2025-06-01T19:53:56.957" v="1197" actId="6549"/>
          <ac:spMkLst>
            <pc:docMk/>
            <pc:sldMk cId="2484288000" sldId="708"/>
            <ac:spMk id="2" creationId="{856DB546-FDBF-CDAC-5575-F09F3EE6E58A}"/>
          </ac:spMkLst>
        </pc:spChg>
        <pc:spChg chg="del mod">
          <ac:chgData name="Marieta Stefanova" userId="94d9baccaf50701d" providerId="LiveId" clId="{2BCB0E66-755E-40C6-B17D-0FED6C1EEA86}" dt="2025-06-01T20:10:46.916" v="1208"/>
          <ac:spMkLst>
            <pc:docMk/>
            <pc:sldMk cId="2484288000" sldId="708"/>
            <ac:spMk id="21" creationId="{A2441C0B-736D-70C6-17B5-D1940A0D3CED}"/>
          </ac:spMkLst>
        </pc:spChg>
        <pc:picChg chg="mod">
          <ac:chgData name="Marieta Stefanova" userId="94d9baccaf50701d" providerId="LiveId" clId="{2BCB0E66-755E-40C6-B17D-0FED6C1EEA86}" dt="2025-06-01T20:10:44.410" v="1206" actId="14826"/>
          <ac:picMkLst>
            <pc:docMk/>
            <pc:sldMk cId="2484288000" sldId="708"/>
            <ac:picMk id="6" creationId="{F4832E78-77FE-F387-8631-356705D1F63C}"/>
          </ac:picMkLst>
        </pc:picChg>
      </pc:sldChg>
      <pc:sldChg chg="modSp add mod">
        <pc:chgData name="Marieta Stefanova" userId="94d9baccaf50701d" providerId="LiveId" clId="{2BCB0E66-755E-40C6-B17D-0FED6C1EEA86}" dt="2025-06-01T20:13:18.434" v="1230" actId="20577"/>
        <pc:sldMkLst>
          <pc:docMk/>
          <pc:sldMk cId="3495478923" sldId="709"/>
        </pc:sldMkLst>
        <pc:spChg chg="mod">
          <ac:chgData name="Marieta Stefanova" userId="94d9baccaf50701d" providerId="LiveId" clId="{2BCB0E66-755E-40C6-B17D-0FED6C1EEA86}" dt="2025-06-01T20:13:18.434" v="1230" actId="20577"/>
          <ac:spMkLst>
            <pc:docMk/>
            <pc:sldMk cId="3495478923" sldId="709"/>
            <ac:spMk id="21" creationId="{A68D275F-9784-E8B7-1FF8-94525E3D8E2C}"/>
          </ac:spMkLst>
        </pc:spChg>
        <pc:picChg chg="mod">
          <ac:chgData name="Marieta Stefanova" userId="94d9baccaf50701d" providerId="LiveId" clId="{2BCB0E66-755E-40C6-B17D-0FED6C1EEA86}" dt="2025-06-01T20:11:05.227" v="1212" actId="14826"/>
          <ac:picMkLst>
            <pc:docMk/>
            <pc:sldMk cId="3495478923" sldId="709"/>
            <ac:picMk id="6" creationId="{A7794033-375B-D2F7-8CE5-165A0CA87D74}"/>
          </ac:picMkLst>
        </pc:picChg>
      </pc:sldChg>
      <pc:sldChg chg="modSp add mod">
        <pc:chgData name="Marieta Stefanova" userId="94d9baccaf50701d" providerId="LiveId" clId="{2BCB0E66-755E-40C6-B17D-0FED6C1EEA86}" dt="2025-06-01T20:13:04.252" v="1227" actId="20577"/>
        <pc:sldMkLst>
          <pc:docMk/>
          <pc:sldMk cId="906537403" sldId="710"/>
        </pc:sldMkLst>
        <pc:spChg chg="mod">
          <ac:chgData name="Marieta Stefanova" userId="94d9baccaf50701d" providerId="LiveId" clId="{2BCB0E66-755E-40C6-B17D-0FED6C1EEA86}" dt="2025-06-01T20:13:04.252" v="1227" actId="20577"/>
          <ac:spMkLst>
            <pc:docMk/>
            <pc:sldMk cId="906537403" sldId="710"/>
            <ac:spMk id="21" creationId="{A05E491C-89FE-70A1-2A8C-6948B206071D}"/>
          </ac:spMkLst>
        </pc:spChg>
      </pc:sldChg>
      <pc:sldChg chg="modSp add mod">
        <pc:chgData name="Marieta Stefanova" userId="94d9baccaf50701d" providerId="LiveId" clId="{2BCB0E66-755E-40C6-B17D-0FED6C1EEA86}" dt="2025-06-01T20:14:52.672" v="1242" actId="20577"/>
        <pc:sldMkLst>
          <pc:docMk/>
          <pc:sldMk cId="1520956327" sldId="711"/>
        </pc:sldMkLst>
        <pc:spChg chg="mod">
          <ac:chgData name="Marieta Stefanova" userId="94d9baccaf50701d" providerId="LiveId" clId="{2BCB0E66-755E-40C6-B17D-0FED6C1EEA86}" dt="2025-06-01T20:14:52.672" v="1242" actId="20577"/>
          <ac:spMkLst>
            <pc:docMk/>
            <pc:sldMk cId="1520956327" sldId="711"/>
            <ac:spMk id="21" creationId="{96BDE83E-73EF-A286-BC9D-B9381DAF17AE}"/>
          </ac:spMkLst>
        </pc:spChg>
      </pc:sldChg>
      <pc:sldChg chg="delSp modSp add mod">
        <pc:chgData name="Marieta Stefanova" userId="94d9baccaf50701d" providerId="LiveId" clId="{2BCB0E66-755E-40C6-B17D-0FED6C1EEA86}" dt="2025-06-01T20:24:11.278" v="1258" actId="1076"/>
        <pc:sldMkLst>
          <pc:docMk/>
          <pc:sldMk cId="3498826354" sldId="712"/>
        </pc:sldMkLst>
        <pc:spChg chg="mod">
          <ac:chgData name="Marieta Stefanova" userId="94d9baccaf50701d" providerId="LiveId" clId="{2BCB0E66-755E-40C6-B17D-0FED6C1EEA86}" dt="2025-06-01T20:16:07.246" v="1251" actId="6549"/>
          <ac:spMkLst>
            <pc:docMk/>
            <pc:sldMk cId="3498826354" sldId="712"/>
            <ac:spMk id="2" creationId="{5078C21B-A047-9AE1-7AA2-D015AD310699}"/>
          </ac:spMkLst>
        </pc:spChg>
        <pc:spChg chg="del mod">
          <ac:chgData name="Marieta Stefanova" userId="94d9baccaf50701d" providerId="LiveId" clId="{2BCB0E66-755E-40C6-B17D-0FED6C1EEA86}" dt="2025-06-01T20:23:57.501" v="1255" actId="478"/>
          <ac:spMkLst>
            <pc:docMk/>
            <pc:sldMk cId="3498826354" sldId="712"/>
            <ac:spMk id="21" creationId="{3E281E02-85FC-D7CA-3E4E-92598C35CF81}"/>
          </ac:spMkLst>
        </pc:spChg>
        <pc:picChg chg="mod">
          <ac:chgData name="Marieta Stefanova" userId="94d9baccaf50701d" providerId="LiveId" clId="{2BCB0E66-755E-40C6-B17D-0FED6C1EEA86}" dt="2025-06-01T20:24:11.278" v="1258" actId="1076"/>
          <ac:picMkLst>
            <pc:docMk/>
            <pc:sldMk cId="3498826354" sldId="712"/>
            <ac:picMk id="6" creationId="{5F3CA1A1-F901-7C5E-741F-CB9CC042AA0B}"/>
          </ac:picMkLst>
        </pc:picChg>
      </pc:sldChg>
      <pc:sldChg chg="addSp delSp modSp add mod">
        <pc:chgData name="Marieta Stefanova" userId="94d9baccaf50701d" providerId="LiveId" clId="{2BCB0E66-755E-40C6-B17D-0FED6C1EEA86}" dt="2025-06-01T20:26:01.386" v="1269" actId="1076"/>
        <pc:sldMkLst>
          <pc:docMk/>
          <pc:sldMk cId="1699259496" sldId="713"/>
        </pc:sldMkLst>
        <pc:picChg chg="add del">
          <ac:chgData name="Marieta Stefanova" userId="94d9baccaf50701d" providerId="LiveId" clId="{2BCB0E66-755E-40C6-B17D-0FED6C1EEA86}" dt="2025-06-01T20:25:17.943" v="1260" actId="478"/>
          <ac:picMkLst>
            <pc:docMk/>
            <pc:sldMk cId="1699259496" sldId="713"/>
            <ac:picMk id="5" creationId="{9ABA97B4-5AD7-29F0-0819-DF85AE72F891}"/>
          </ac:picMkLst>
        </pc:picChg>
        <pc:picChg chg="del mod">
          <ac:chgData name="Marieta Stefanova" userId="94d9baccaf50701d" providerId="LiveId" clId="{2BCB0E66-755E-40C6-B17D-0FED6C1EEA86}" dt="2025-06-01T20:25:54.093" v="1266" actId="478"/>
          <ac:picMkLst>
            <pc:docMk/>
            <pc:sldMk cId="1699259496" sldId="713"/>
            <ac:picMk id="6" creationId="{CAC94262-6C54-8B40-6B2D-45D63493A030}"/>
          </ac:picMkLst>
        </pc:picChg>
        <pc:picChg chg="add del">
          <ac:chgData name="Marieta Stefanova" userId="94d9baccaf50701d" providerId="LiveId" clId="{2BCB0E66-755E-40C6-B17D-0FED6C1EEA86}" dt="2025-06-01T20:25:30.864" v="1262" actId="478"/>
          <ac:picMkLst>
            <pc:docMk/>
            <pc:sldMk cId="1699259496" sldId="713"/>
            <ac:picMk id="8" creationId="{958D449C-190C-3FB6-8425-C91E69493FEF}"/>
          </ac:picMkLst>
        </pc:picChg>
        <pc:picChg chg="add mod">
          <ac:chgData name="Marieta Stefanova" userId="94d9baccaf50701d" providerId="LiveId" clId="{2BCB0E66-755E-40C6-B17D-0FED6C1EEA86}" dt="2025-06-01T20:26:01.386" v="1269" actId="1076"/>
          <ac:picMkLst>
            <pc:docMk/>
            <pc:sldMk cId="1699259496" sldId="713"/>
            <ac:picMk id="9" creationId="{DFB45A41-4F7B-3A23-CF6A-1FA600775C84}"/>
          </ac:picMkLst>
        </pc:picChg>
      </pc:sldChg>
      <pc:sldChg chg="add del">
        <pc:chgData name="Marieta Stefanova" userId="94d9baccaf50701d" providerId="LiveId" clId="{2BCB0E66-755E-40C6-B17D-0FED6C1EEA86}" dt="2025-06-01T20:20:09.787" v="1252" actId="47"/>
        <pc:sldMkLst>
          <pc:docMk/>
          <pc:sldMk cId="4291647272" sldId="713"/>
        </pc:sldMkLst>
      </pc:sldChg>
      <pc:sldChg chg="modSp add mod">
        <pc:chgData name="Marieta Stefanova" userId="94d9baccaf50701d" providerId="LiveId" clId="{2BCB0E66-755E-40C6-B17D-0FED6C1EEA86}" dt="2025-06-01T20:27:50.421" v="1278" actId="255"/>
        <pc:sldMkLst>
          <pc:docMk/>
          <pc:sldMk cId="3336835105" sldId="714"/>
        </pc:sldMkLst>
        <pc:spChg chg="mod">
          <ac:chgData name="Marieta Stefanova" userId="94d9baccaf50701d" providerId="LiveId" clId="{2BCB0E66-755E-40C6-B17D-0FED6C1EEA86}" dt="2025-06-01T20:27:50.421" v="1278" actId="255"/>
          <ac:spMkLst>
            <pc:docMk/>
            <pc:sldMk cId="3336835105" sldId="714"/>
            <ac:spMk id="21" creationId="{1C6C7EA0-31A2-0D3F-022F-296330ABE05D}"/>
          </ac:spMkLst>
        </pc:spChg>
      </pc:sldChg>
      <pc:sldChg chg="modSp add mod">
        <pc:chgData name="Marieta Stefanova" userId="94d9baccaf50701d" providerId="LiveId" clId="{2BCB0E66-755E-40C6-B17D-0FED6C1EEA86}" dt="2025-06-01T20:28:17.599" v="1284" actId="6549"/>
        <pc:sldMkLst>
          <pc:docMk/>
          <pc:sldMk cId="2444674009" sldId="715"/>
        </pc:sldMkLst>
        <pc:spChg chg="mod">
          <ac:chgData name="Marieta Stefanova" userId="94d9baccaf50701d" providerId="LiveId" clId="{2BCB0E66-755E-40C6-B17D-0FED6C1EEA86}" dt="2025-06-01T20:28:17.599" v="1284" actId="6549"/>
          <ac:spMkLst>
            <pc:docMk/>
            <pc:sldMk cId="2444674009" sldId="715"/>
            <ac:spMk id="21" creationId="{967F8BF6-9DEA-F616-FC0A-0A4EA54024B8}"/>
          </ac:spMkLst>
        </pc:spChg>
      </pc:sldChg>
      <pc:sldChg chg="modSp add mod">
        <pc:chgData name="Marieta Stefanova" userId="94d9baccaf50701d" providerId="LiveId" clId="{2BCB0E66-755E-40C6-B17D-0FED6C1EEA86}" dt="2025-06-01T20:28:50.067" v="1291" actId="6549"/>
        <pc:sldMkLst>
          <pc:docMk/>
          <pc:sldMk cId="2089280781" sldId="716"/>
        </pc:sldMkLst>
        <pc:spChg chg="mod">
          <ac:chgData name="Marieta Stefanova" userId="94d9baccaf50701d" providerId="LiveId" clId="{2BCB0E66-755E-40C6-B17D-0FED6C1EEA86}" dt="2025-06-01T20:28:50.067" v="1291" actId="6549"/>
          <ac:spMkLst>
            <pc:docMk/>
            <pc:sldMk cId="2089280781" sldId="716"/>
            <ac:spMk id="21" creationId="{97736CB9-00E2-744C-92FD-4CD69A53453D}"/>
          </ac:spMkLst>
        </pc:spChg>
      </pc:sldChg>
      <pc:sldChg chg="modSp add mod">
        <pc:chgData name="Marieta Stefanova" userId="94d9baccaf50701d" providerId="LiveId" clId="{2BCB0E66-755E-40C6-B17D-0FED6C1EEA86}" dt="2025-06-01T20:29:17.791" v="1296" actId="6549"/>
        <pc:sldMkLst>
          <pc:docMk/>
          <pc:sldMk cId="471258073" sldId="717"/>
        </pc:sldMkLst>
        <pc:spChg chg="mod">
          <ac:chgData name="Marieta Stefanova" userId="94d9baccaf50701d" providerId="LiveId" clId="{2BCB0E66-755E-40C6-B17D-0FED6C1EEA86}" dt="2025-06-01T20:29:17.791" v="1296" actId="6549"/>
          <ac:spMkLst>
            <pc:docMk/>
            <pc:sldMk cId="471258073" sldId="717"/>
            <ac:spMk id="21" creationId="{0435D31A-D6B4-04EC-0962-B31328069DD7}"/>
          </ac:spMkLst>
        </pc:spChg>
      </pc:sldChg>
      <pc:sldChg chg="modSp add mod">
        <pc:chgData name="Marieta Stefanova" userId="94d9baccaf50701d" providerId="LiveId" clId="{2BCB0E66-755E-40C6-B17D-0FED6C1EEA86}" dt="2025-06-01T20:29:45.341" v="1301" actId="6549"/>
        <pc:sldMkLst>
          <pc:docMk/>
          <pc:sldMk cId="4137945371" sldId="718"/>
        </pc:sldMkLst>
        <pc:spChg chg="mod">
          <ac:chgData name="Marieta Stefanova" userId="94d9baccaf50701d" providerId="LiveId" clId="{2BCB0E66-755E-40C6-B17D-0FED6C1EEA86}" dt="2025-06-01T20:29:45.341" v="1301" actId="6549"/>
          <ac:spMkLst>
            <pc:docMk/>
            <pc:sldMk cId="4137945371" sldId="718"/>
            <ac:spMk id="21" creationId="{EC8BBD41-7BE9-3DA7-4234-A546E1A9D31D}"/>
          </ac:spMkLst>
        </pc:spChg>
      </pc:sldChg>
      <pc:sldChg chg="modSp add mod">
        <pc:chgData name="Marieta Stefanova" userId="94d9baccaf50701d" providerId="LiveId" clId="{2BCB0E66-755E-40C6-B17D-0FED6C1EEA86}" dt="2025-06-01T20:30:04.046" v="1306" actId="6549"/>
        <pc:sldMkLst>
          <pc:docMk/>
          <pc:sldMk cId="22212478" sldId="719"/>
        </pc:sldMkLst>
        <pc:spChg chg="mod">
          <ac:chgData name="Marieta Stefanova" userId="94d9baccaf50701d" providerId="LiveId" clId="{2BCB0E66-755E-40C6-B17D-0FED6C1EEA86}" dt="2025-06-01T20:30:04.046" v="1306" actId="6549"/>
          <ac:spMkLst>
            <pc:docMk/>
            <pc:sldMk cId="22212478" sldId="719"/>
            <ac:spMk id="21" creationId="{EA28C547-DC0E-5B7E-78F8-D28B9AC1D0AD}"/>
          </ac:spMkLst>
        </pc:spChg>
      </pc:sldChg>
      <pc:sldChg chg="modSp add mod">
        <pc:chgData name="Marieta Stefanova" userId="94d9baccaf50701d" providerId="LiveId" clId="{2BCB0E66-755E-40C6-B17D-0FED6C1EEA86}" dt="2025-06-01T20:30:11.266" v="1309" actId="6549"/>
        <pc:sldMkLst>
          <pc:docMk/>
          <pc:sldMk cId="733007429" sldId="720"/>
        </pc:sldMkLst>
        <pc:spChg chg="mod">
          <ac:chgData name="Marieta Stefanova" userId="94d9baccaf50701d" providerId="LiveId" clId="{2BCB0E66-755E-40C6-B17D-0FED6C1EEA86}" dt="2025-06-01T20:30:11.266" v="1309" actId="6549"/>
          <ac:spMkLst>
            <pc:docMk/>
            <pc:sldMk cId="733007429" sldId="720"/>
            <ac:spMk id="21" creationId="{3EE860E9-096E-ACE5-8CCB-0A3613298575}"/>
          </ac:spMkLst>
        </pc:spChg>
      </pc:sldChg>
      <pc:sldChg chg="addSp delSp modSp add mod">
        <pc:chgData name="Marieta Stefanova" userId="94d9baccaf50701d" providerId="LiveId" clId="{2BCB0E66-755E-40C6-B17D-0FED6C1EEA86}" dt="2025-06-01T20:32:01.515" v="1320" actId="14826"/>
        <pc:sldMkLst>
          <pc:docMk/>
          <pc:sldMk cId="3458384073" sldId="721"/>
        </pc:sldMkLst>
        <pc:spChg chg="mod">
          <ac:chgData name="Marieta Stefanova" userId="94d9baccaf50701d" providerId="LiveId" clId="{2BCB0E66-755E-40C6-B17D-0FED6C1EEA86}" dt="2025-06-01T20:30:57.480" v="1313"/>
          <ac:spMkLst>
            <pc:docMk/>
            <pc:sldMk cId="3458384073" sldId="721"/>
            <ac:spMk id="2" creationId="{6E00BE68-86FA-A3D3-BF42-DC819662017A}"/>
          </ac:spMkLst>
        </pc:spChg>
        <pc:spChg chg="mod">
          <ac:chgData name="Marieta Stefanova" userId="94d9baccaf50701d" providerId="LiveId" clId="{2BCB0E66-755E-40C6-B17D-0FED6C1EEA86}" dt="2025-06-01T20:30:53.158" v="1312" actId="21"/>
          <ac:spMkLst>
            <pc:docMk/>
            <pc:sldMk cId="3458384073" sldId="721"/>
            <ac:spMk id="21" creationId="{939C55BA-3DF7-BA46-B4D2-5E4C91A3D89D}"/>
          </ac:spMkLst>
        </pc:spChg>
        <pc:picChg chg="add del">
          <ac:chgData name="Marieta Stefanova" userId="94d9baccaf50701d" providerId="LiveId" clId="{2BCB0E66-755E-40C6-B17D-0FED6C1EEA86}" dt="2025-06-01T20:31:47.532" v="1318" actId="478"/>
          <ac:picMkLst>
            <pc:docMk/>
            <pc:sldMk cId="3458384073" sldId="721"/>
            <ac:picMk id="5" creationId="{D28D2FAF-3F68-6F04-4CCB-74D0ACDD2045}"/>
          </ac:picMkLst>
        </pc:picChg>
        <pc:picChg chg="add mod">
          <ac:chgData name="Marieta Stefanova" userId="94d9baccaf50701d" providerId="LiveId" clId="{2BCB0E66-755E-40C6-B17D-0FED6C1EEA86}" dt="2025-06-01T20:32:01.515" v="1320" actId="14826"/>
          <ac:picMkLst>
            <pc:docMk/>
            <pc:sldMk cId="3458384073" sldId="721"/>
            <ac:picMk id="6" creationId="{174866A6-3558-EB5F-291B-BE71755E2ABE}"/>
          </ac:picMkLst>
        </pc:picChg>
        <pc:picChg chg="del mod">
          <ac:chgData name="Marieta Stefanova" userId="94d9baccaf50701d" providerId="LiveId" clId="{2BCB0E66-755E-40C6-B17D-0FED6C1EEA86}" dt="2025-06-01T20:31:40.512" v="1315" actId="478"/>
          <ac:picMkLst>
            <pc:docMk/>
            <pc:sldMk cId="3458384073" sldId="721"/>
            <ac:picMk id="9" creationId="{9C103733-B9BD-7D04-B207-64AFAFD92086}"/>
          </ac:picMkLst>
        </pc:picChg>
      </pc:sldChg>
      <pc:sldChg chg="modSp add mod">
        <pc:chgData name="Marieta Stefanova" userId="94d9baccaf50701d" providerId="LiveId" clId="{2BCB0E66-755E-40C6-B17D-0FED6C1EEA86}" dt="2025-06-01T21:08:10.634" v="1390" actId="6549"/>
        <pc:sldMkLst>
          <pc:docMk/>
          <pc:sldMk cId="1307505893" sldId="722"/>
        </pc:sldMkLst>
        <pc:spChg chg="mod">
          <ac:chgData name="Marieta Stefanova" userId="94d9baccaf50701d" providerId="LiveId" clId="{2BCB0E66-755E-40C6-B17D-0FED6C1EEA86}" dt="2025-06-01T21:08:10.634" v="1390" actId="6549"/>
          <ac:spMkLst>
            <pc:docMk/>
            <pc:sldMk cId="1307505893" sldId="722"/>
            <ac:spMk id="21" creationId="{27658749-1047-2E89-8534-42E2FCE7A7FE}"/>
          </ac:spMkLst>
        </pc:spChg>
      </pc:sldChg>
      <pc:sldChg chg="modSp add mod">
        <pc:chgData name="Marieta Stefanova" userId="94d9baccaf50701d" providerId="LiveId" clId="{2BCB0E66-755E-40C6-B17D-0FED6C1EEA86}" dt="2025-06-01T21:09:30.994" v="1401" actId="12"/>
        <pc:sldMkLst>
          <pc:docMk/>
          <pc:sldMk cId="4158549465" sldId="723"/>
        </pc:sldMkLst>
        <pc:spChg chg="mod">
          <ac:chgData name="Marieta Stefanova" userId="94d9baccaf50701d" providerId="LiveId" clId="{2BCB0E66-755E-40C6-B17D-0FED6C1EEA86}" dt="2025-06-01T21:09:30.994" v="1401" actId="12"/>
          <ac:spMkLst>
            <pc:docMk/>
            <pc:sldMk cId="4158549465" sldId="723"/>
            <ac:spMk id="21" creationId="{FBEC3A4A-3066-1C94-8C12-4447B844B225}"/>
          </ac:spMkLst>
        </pc:spChg>
      </pc:sldChg>
      <pc:sldChg chg="modSp add mod">
        <pc:chgData name="Marieta Stefanova" userId="94d9baccaf50701d" providerId="LiveId" clId="{2BCB0E66-755E-40C6-B17D-0FED6C1EEA86}" dt="2025-06-01T21:10:41.422" v="1424" actId="6549"/>
        <pc:sldMkLst>
          <pc:docMk/>
          <pc:sldMk cId="1173972458" sldId="724"/>
        </pc:sldMkLst>
        <pc:spChg chg="mod">
          <ac:chgData name="Marieta Stefanova" userId="94d9baccaf50701d" providerId="LiveId" clId="{2BCB0E66-755E-40C6-B17D-0FED6C1EEA86}" dt="2025-06-01T21:10:41.422" v="1424" actId="6549"/>
          <ac:spMkLst>
            <pc:docMk/>
            <pc:sldMk cId="1173972458" sldId="724"/>
            <ac:spMk id="21" creationId="{DA525140-35F5-4124-A5E8-3C835239F452}"/>
          </ac:spMkLst>
        </pc:spChg>
      </pc:sldChg>
      <pc:sldChg chg="modSp add mod">
        <pc:chgData name="Marieta Stefanova" userId="94d9baccaf50701d" providerId="LiveId" clId="{2BCB0E66-755E-40C6-B17D-0FED6C1EEA86}" dt="2025-06-01T21:11:36.676" v="1446" actId="6549"/>
        <pc:sldMkLst>
          <pc:docMk/>
          <pc:sldMk cId="4120284915" sldId="725"/>
        </pc:sldMkLst>
        <pc:spChg chg="mod">
          <ac:chgData name="Marieta Stefanova" userId="94d9baccaf50701d" providerId="LiveId" clId="{2BCB0E66-755E-40C6-B17D-0FED6C1EEA86}" dt="2025-06-01T21:11:36.676" v="1446" actId="6549"/>
          <ac:spMkLst>
            <pc:docMk/>
            <pc:sldMk cId="4120284915" sldId="725"/>
            <ac:spMk id="21" creationId="{29156D97-019A-AE21-FBA0-CE075D2986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01.06.2025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52C7-F03F-9CFB-CCF7-5E404EA29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32E39-B495-F1F5-E936-B8C3A6014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1985A-7544-B048-1E28-B63B708AC0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3DD7BBA-CE37-5B70-E00C-90F8A943C03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4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75F90-4F3D-E67E-077C-AC2F5F8A2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8B5E0-CF04-93D7-56E1-896664CCE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ECCFA-51AA-1216-B83B-ADAD711D36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43B1E6B-F721-0A09-BADC-BC217B8EDC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76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E4303-0FEC-9CBB-6205-8A7D1B241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A9213-D07E-0E07-A76C-F6CCDE5AA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28376-EF3A-1327-AD88-173638E179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6DB5FD6E-60DE-F835-2792-B0DFACEDDB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00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CA4D-F767-E627-D2AC-E20629679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91EF6-65A5-4519-5483-AC2CFE86C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289AC-A720-F4AF-2182-A7D07B4726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27006457-10B6-FE15-7D43-BF6683183B3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50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4845-8B22-4B84-93B2-0D71F027B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5261D-D455-5640-4E77-ECAB87643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525F9-A6CF-5287-B15A-525A8C51E5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D4E5C34-C0E1-96D0-5547-FCDFD64F29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715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AFAA2-72F3-E62B-E8BB-CA75C65B3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526C3-3E8C-D80D-78D5-53A8245B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08932-4A43-DF85-3AFA-EF6D7352A3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2783855-691D-7E3B-CDF8-9E88CBAF1B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3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1C07-71E5-D72E-5D2A-CAD91EE16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B1D4C-EC68-0538-B769-E197DC6A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108D1-6DFF-28BF-E933-2F6923479F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670733B-7698-BE17-6479-936333C8744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149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73596-2E1D-8AE9-18DF-C10378869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FEB5B-551C-2273-5133-E88351112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9E076-651A-E48F-0DB2-91D4883F8D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E435EAC-3FE4-390D-877F-8E55207642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0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91A16-2186-6ACF-818A-52A60B793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52248-728F-8650-4D92-D0BABF918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E6198-0FD9-5F47-2764-0F8210B634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1D08CBA-ED46-687C-E127-49EEF55EC38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77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CCB19-4010-A4DF-C24C-B4D52E4C0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22EEF-748E-CE3F-FB8C-D5C02D088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977C9-9337-22BB-90EA-C08525B92F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4989320-EFCB-5A1D-A23F-CEE00CE8E8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83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29E4-8CB4-3D68-080A-895D36780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ADA58-9EE5-379A-F65B-CAB082432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A2B04-40BA-CB17-B53C-073861A308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8A2D25C-D87D-5347-1222-6CC380705E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247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FB6B9-B261-B31C-B7F7-00BA702EE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A76B7-0077-ED2F-2915-F66BF78FE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A2836-F169-E37A-DDDA-A211962A47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C18E837-0AB6-47DD-D018-F2E842C8B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25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0D98-C2DC-CA5F-0131-56091113A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BEF47-EB1E-20E5-1E61-2105E982D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54803-F77C-2CF9-4F63-05382897BD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F74E5DA-52C9-9213-25BE-4E8251955A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452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BCBEC-286A-3381-BF3F-052123A5C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EB7F5-AE85-7AA8-5C6D-F1D3DCBBA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D26B4-8CC6-8E3F-04FA-FEA744B4E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D11ACF6-B994-76D3-5A83-7449809C699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92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A468-A582-EBC9-AEE7-35EEF716B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CD65D-3D2A-D112-A936-D72971185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A2914-32A4-DA75-5E53-475E1020F5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3B5CC70-81C6-7175-F015-CE947379FC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323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4928-ACA1-F4C5-098E-338CD80F7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4A9B0-0041-09EE-BC1A-96EAAB61B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B03EB-FFFB-41C6-C135-6412E36359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6273C90-C0C4-7310-B3DB-F0AC0D7AB5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59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95F8-4C48-9DA4-1354-B90337555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70D64-AFF3-B904-F695-F4ED974C5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F8698-CAED-0264-2B6C-89666A18B5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99F2767-50D8-92B6-BE39-465C68022D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382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EC51-97C3-6612-9A72-76B353C82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06743-B27D-B244-F32B-EE21EFA0D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C579E-6835-C602-D0F1-F40C53D9B4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C7F9837-B4C7-0051-B5B6-A49F9BD72C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423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F50E-1C46-D83F-D91C-739C2D6C2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01554-C4F8-54F9-4F9F-2AC56E63D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29B1A-1112-7F24-061F-6A1F61EBB5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D5C7B04-B88F-930C-D4C6-5FD2290B41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794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4E0B7-1A7F-09BC-2C3D-A914F1510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F9FCA-5858-959B-81D7-51F6C758D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12C1C-A30F-ECCF-0116-9BFE7B5F68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4E77954-7679-63F3-D637-D14506DA81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4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F0AB-D8CA-24C0-74FE-5F447109F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36F84-75BB-9B4E-7333-52FD0DCF5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84A82-80AC-B2A6-2EA8-52D6EE685E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512F5C5-587E-7751-3BF9-33B4577FC4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19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FB86-1225-B4E2-AAB3-335CDB151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294B0-6EF3-E3E5-EE45-32B1AD505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BE876-12EB-6744-1CAF-7117EC421E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E61F1DE-2288-7231-70B5-E5D0DCDB79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BA10-F4BD-58C2-15DC-475BA2B76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EF52B-2037-6FC9-2DCB-E16D6173A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DBD91-4C18-C53C-6146-42DF27A463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8E7EA15-BEBA-1201-6D08-90BBA719E0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155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262B-4BA7-38E2-B69C-9B65EC744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AB75A-ED22-792E-FD49-FBFA802EF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233B8-4DA2-BC72-9585-2A3AD1FC24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B13067B-0DD2-5DB9-18BD-3B80C2C16D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868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54C0-6257-E40E-EA39-4F8E309E5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86E48-6789-E91E-42A4-1A116E1DC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0A89C-CF38-8D59-D2B8-7371E45AEB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47AAE8B6-961D-F344-52BA-37EE86FC12E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116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4848-F964-0D19-C869-6F5ECCAAD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C1A49-2860-9B69-1975-D8A189DC0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3A72C-E6EB-CFA3-03CD-6610DA2BC9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0DD3AB3-360C-626D-BB6B-7B2F84C58C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003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9F032-CAB2-D89A-B0AA-103AAE135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284EF-FC0C-BB5D-78FA-8C452B910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36941-B8D1-5026-6983-C645FDB816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27C62AE-EC16-6E75-ACF5-82DD219FCB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673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6C24-390B-754B-191F-09DC50B7E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651EE-FD6F-E01D-A0B2-BCE05868F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49814-0F67-6D38-7435-3ED299F7BB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0D6998B-A993-C2F0-0FE1-54F48787FF1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877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B533F-D417-2062-2E94-D1A5B179A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42DB1-1F83-3577-FD1A-F2161C901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79315-FF98-0A27-E77F-99E5B4076A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0735D72E-6DAC-BEF1-B436-BCD7D58234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433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3D422-C0D6-3FAC-D661-EDB5046AB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A0BD8-203F-C0CF-B4F8-2208B2390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CCE2E-E660-3DE3-C3B9-961B2B2EA0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928BE06-7BFA-4870-2D45-B3924171162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57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89C5-314A-FC02-781A-37F6C2221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41D94-E9E9-6858-FBA9-A3D81BC9C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E82AD-554E-D218-C16F-B23D14B54F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E84CB08-EE42-1F14-B68B-A015374222E9}"/>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406333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CFBC-D2CC-4623-949A-3DF705EAD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85657-5AF7-0256-1302-F89FDDB04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DE5D7-CD8F-DF55-C3AD-31290E6892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47167BE-7F4A-6B79-8C2D-573E8D47F7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63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C5F03-1D36-F331-3B2E-EC3EAF8A0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B493-0CB8-18DB-65E3-16C6A1567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AC27A-D7BF-B82C-84CB-67880A02E1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21F734C-BD01-7961-C2B1-78B1306D1CE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198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02D73-5DF6-65B5-669D-E110A613A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FB51E-2285-D426-4C13-EF1DA423F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62874-A4CB-A3A6-2E19-04C8BF7ACB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0DBFC89-C917-DB98-4F54-D6872428A8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730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324A-3F5E-855E-96EC-92FE7944C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451C5-05EB-EAD0-637E-1C800958B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60F6C-1CE9-FF18-54B7-4BB0680004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1B0EBFF-FB51-33CB-B7A3-04A5CBD383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151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CA59-542E-C2E6-4D7F-CEDD69BEE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94681-46B3-59FB-397E-EB053A15C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1159F-D6FC-59AE-6B89-6A5C57C53C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748538E-70A3-4AB9-501E-E75F32A2578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811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B5EB7-CFA2-5481-31E6-22AA1375A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4C793-94E8-05BA-3A2F-9BB28372D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4C5C1-911B-543A-3DB4-AE4C48E406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4C3D82E-F991-B515-E3AC-AFF1C71C06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763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2F421-343E-0637-66BE-A06CF5203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82845-CEE3-31F5-016D-0F4D9DF46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0027-A041-13C6-80C9-B8D50B5CF6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1820458D-E6CA-51C7-C423-6992BA555DB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337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EAB8-9250-1803-FB8E-DF4A26B9C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45546-F25C-75BD-BBD4-5F42A0C99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A6019-8988-6337-3626-3C710557FC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7D43DECC-50DA-3132-E269-E842700BC5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223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072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50C0-3D87-998C-1045-6D438A22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CDB50-C503-EDF2-F2FC-B312216D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5B72B-A4C9-71CC-F802-B554CDF20D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1B91138-B55B-6393-2F2E-E5F1D4F81DA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53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6E594-B932-D986-758A-3FD5B72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4391-18DF-2DEF-1B78-010CB1CC4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FD2A-BA5D-7978-9995-30676699E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E4BC5BB-B3E2-4F92-A298-441BE04B75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71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7FF-54FC-0AD3-9E9A-0C0C192DB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9013B-F301-25F5-162A-906F9E5CF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F42BF-B21C-ECB6-030D-1CD1B07CEC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C1BAE566-7D15-F171-DD99-12FB34D12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30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0CF7-9256-DB42-B1AD-B85204692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5F6C1-96CA-3154-135F-1EA15716C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B84E6-3A1D-C7EB-FB17-7A6FF5EC05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842E3535-2EB8-387B-FBC7-A74A43F37BB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16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CC63-5C4A-8F79-23CD-2565DEC44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C05A2-BF12-E99B-2072-43F05B74C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35E11-8947-DCB7-AB42-2FCCA601FB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AAE4D1E9-2CBB-ED53-8E86-BFB15794741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476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D091-6113-F011-077F-696CF786E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EB013-24D2-F66F-20C7-3F3042D10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9DEA7-3A96-96DD-C508-11AB76E4F3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EC21E3C6-13BC-C8D6-FF02-1260B47878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90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41AC-F137-1DE2-B0F4-A1CB6678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A2377-8C6A-B956-9BEE-7314D6E4B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588D7-A5E4-B4F9-ABA5-45DC11F5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E0988F9-D141-E8CB-A6A7-6A89900F50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4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91B79-145F-885C-2CC2-A0A7AE530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A1036-0A49-38F4-F825-D48AA4B7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2F1FB-BFC8-2738-2FFD-81CD3387FD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18F87E6-353C-AC7B-B7F7-74608BCB49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9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EEC23-9914-95EB-64E9-C5EBC747D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85D17-5D46-EF01-FC07-87605CBC4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C9230-3677-661B-EB35-C297D0062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3EDE6C09-5598-64F2-4039-9F0D745D08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08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F7ECB-C0E2-FCED-8D51-1D6038657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CAF12-04A3-F625-E3F1-FF92865B0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D504E-D3E2-1553-F817-301B173F1F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FD749767-CCD0-88BC-6811-D502418F1C7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3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6D624-346C-63ED-5520-2FB82EEE0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D99B8-C656-D04B-471B-221883F16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B514C-EE1F-F8C3-2580-3E8ECA8E04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558B352A-7F5B-1019-AD09-24CF4809D7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81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01.06.2025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C2A7C-C859-4802-A9B5-5D977F195A3E}" type="datetimeFigureOut">
              <a:rPr lang="ro-RO" smtClean="0"/>
              <a:t>01.06.2025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C2A7C-C859-4802-A9B5-5D977F195A3E}" type="datetimeFigureOut">
              <a:rPr lang="ro-RO" smtClean="0"/>
              <a:t>01.06.2025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C2A7C-C859-4802-A9B5-5D977F195A3E}" type="datetimeFigureOut">
              <a:rPr lang="ro-RO" smtClean="0"/>
              <a:t>01.06.2025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01.06.2025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01.06.2025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01.06.2025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01.06.2025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wipo.int/treaties/en/text.jsp?file_id=288637" TargetMode="External"/><Relationship Id="rId11" Type="http://schemas.openxmlformats.org/officeDocument/2006/relationships/image" Target="../media/image7.png"/><Relationship Id="rId5" Type="http://schemas.openxmlformats.org/officeDocument/2006/relationships/hyperlink" Target="https://www.epo.org/law-practice/legal-texts/html/epc/2016/e/index.html"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wto.org/english/docs_e/legal_e/27-trips.pdf" TargetMode="External"/><Relationship Id="rId11" Type="http://schemas.openxmlformats.org/officeDocument/2006/relationships/image" Target="../media/image7.png"/><Relationship Id="rId5" Type="http://schemas.openxmlformats.org/officeDocument/2006/relationships/hyperlink" Target="https://www.wipo.int/treaties/en/ip/paris/"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hyperlink" Target="https://euipo.europa.eu/ohimportal/en/designs" TargetMode="External"/><Relationship Id="rId12"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wipo.int/madrid/en/" TargetMode="External"/><Relationship Id="rId11" Type="http://schemas.openxmlformats.org/officeDocument/2006/relationships/image" Target="../media/image6.png"/><Relationship Id="rId5" Type="http://schemas.openxmlformats.org/officeDocument/2006/relationships/hyperlink" Target="https://www.wipo.int/standards/en/pdf/standards_ipid_en.pdf" TargetMode="External"/><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hyperlink" Target="https://www.oecd.org/sti/inno/patent-licensing.htm" TargetMode="External"/><Relationship Id="rId12"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ec.europa.eu/growth/industry/intellectual-property/" TargetMode="External"/><Relationship Id="rId11" Type="http://schemas.openxmlformats.org/officeDocument/2006/relationships/image" Target="../media/image6.png"/><Relationship Id="rId5" Type="http://schemas.openxmlformats.org/officeDocument/2006/relationships/hyperlink" Target="https://www.uspto.gov/learning-and-resources/support-centers/patent-and-trademark-resource-centers-ptrcs" TargetMode="External"/><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0577-1B0B-07B3-E4D8-62AC98EEAF81}"/>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205156ED-907C-18F2-9ECF-78BE002EE947}"/>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5734FA86-FF99-775E-2661-5DBA8167AA5C}"/>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A06EE544-1C48-DB2E-D875-0E3C5631FBBF}"/>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050C6471-4BAD-2E88-B4E8-D5F11DC3BD0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CD4F6DC6-9620-CEAE-D9FF-0E2E616DEEB7}"/>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5527F0CB-0AEB-29BD-DF1E-8F53D451E9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C8970D0F-0454-6C67-3B03-323F1D9935FA}"/>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oranto-2"/>
                    <a:ea typeface="+mn-ea"/>
                    <a:cs typeface="+mn-cs"/>
                  </a:rPr>
                  <a:t>Disclaimer</a:t>
                </a:r>
                <a:r>
                  <a:rPr kumimoji="0" lang="en-GB" sz="1100" b="0" i="1" u="none" strike="noStrike" kern="1200" cap="none" spc="0" normalizeH="0" baseline="0" noProof="0" dirty="0">
                    <a:ln>
                      <a:noFill/>
                    </a:ln>
                    <a:solidFill>
                      <a:srgbClr val="0000FF"/>
                    </a:solidFill>
                    <a:effectLst/>
                    <a:uLnTx/>
                    <a:uFillTx/>
                    <a:latin typeface="coranto-2"/>
                    <a:ea typeface="+mn-ea"/>
                    <a:cs typeface="+mn-cs"/>
                  </a:rPr>
                  <a:t>: “Funded by the European Union. Views and opinions expressed are however those of the author(s) only and do not necessarily reflect those of the European Union 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Neither the European Union nor the </a:t>
                </a:r>
                <a:r>
                  <a:rPr kumimoji="0" lang="en-GB" sz="1100" b="0" i="1" u="none" strike="noStrike" kern="1200" cap="none" spc="0" normalizeH="0" baseline="0" noProof="0" dirty="0" err="1">
                    <a:ln>
                      <a:noFill/>
                    </a:ln>
                    <a:solidFill>
                      <a:srgbClr val="0000FF"/>
                    </a:solidFill>
                    <a:effectLst/>
                    <a:uLnTx/>
                    <a:uFillTx/>
                    <a:latin typeface="coranto-2"/>
                    <a:ea typeface="+mn-ea"/>
                    <a:cs typeface="+mn-cs"/>
                  </a:rPr>
                  <a:t>ANPCDEFP</a:t>
                </a:r>
                <a:r>
                  <a:rPr kumimoji="0" lang="en-GB" sz="1100" b="0" i="1" u="none" strike="noStrike" kern="1200" cap="none" spc="0" normalizeH="0" baseline="0" noProof="0" dirty="0">
                    <a:ln>
                      <a:noFill/>
                    </a:ln>
                    <a:solidFill>
                      <a:srgbClr val="0000FF"/>
                    </a:solidFill>
                    <a:effectLst/>
                    <a:uLnTx/>
                    <a:uFillTx/>
                    <a:latin typeface="coranto-2"/>
                    <a:ea typeface="+mn-ea"/>
                    <a:cs typeface="+mn-cs"/>
                  </a:rPr>
                  <a:t> can be held responsible for them”</a:t>
                </a:r>
                <a:endParaRPr kumimoji="0" lang="en-GB" sz="11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pSp>
      </p:grpSp>
      <p:sp>
        <p:nvSpPr>
          <p:cNvPr id="30" name="TextBox 29">
            <a:extLst>
              <a:ext uri="{FF2B5EF4-FFF2-40B4-BE49-F238E27FC236}">
                <a16:creationId xmlns:a16="http://schemas.microsoft.com/office/drawing/2014/main" id="{048243E0-827E-60CB-CB94-2B8061FBDA12}"/>
              </a:ext>
            </a:extLst>
          </p:cNvPr>
          <p:cNvSpPr txBox="1"/>
          <p:nvPr/>
        </p:nvSpPr>
        <p:spPr>
          <a:xfrm>
            <a:off x="-366184" y="1791454"/>
            <a:ext cx="9805506"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Industrial Property and Innovation Protection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dirty="0">
                <a:solidFill>
                  <a:schemeClr val="accent1"/>
                </a:solidFill>
                <a:latin typeface="Times New Roman" panose="02020603050405020304" pitchFamily="18" charset="0"/>
                <a:ea typeface="Calibri" panose="020F0502020204030204" pitchFamily="34" charset="0"/>
              </a:rPr>
              <a:t>in the Maritime Sector</a:t>
            </a:r>
            <a:endParaRPr lang="en-US" sz="2800" b="1" dirty="0">
              <a:solidFill>
                <a:schemeClr val="accent1"/>
              </a:solidFill>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B2213BDF-29E6-12B1-FBCD-3A25F36763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33C6B401-E003-8A07-E27A-8BE24DAB5B81}"/>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5E2141A4-9487-9E1E-9DE3-ADD47C220580}"/>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2AD9C41B-B821-4BB2-FBED-F393B67693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BFC99823-663A-8B43-6A93-8309294FCE8B}"/>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457610B0-5603-50F3-E129-8FF7B48EFCC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73C81458-58D7-246D-D38D-9AF87ADF555E}"/>
              </a:ext>
            </a:extLst>
          </p:cNvPr>
          <p:cNvSpPr txBox="1"/>
          <p:nvPr/>
        </p:nvSpPr>
        <p:spPr>
          <a:xfrm>
            <a:off x="796460" y="1466200"/>
            <a:ext cx="788547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 - Cooperation partnerships in vocational education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2023-1-</a:t>
            </a:r>
            <a:r>
              <a:rPr kumimoji="0" lang="en-GB" sz="1000" b="1" i="0" u="none" strike="noStrike" kern="1200" cap="none" spc="0" normalizeH="0" baseline="0" noProof="0" err="1">
                <a:ln>
                  <a:noFill/>
                </a:ln>
                <a:solidFill>
                  <a:srgbClr val="7030A0"/>
                </a:solidFill>
                <a:effectLst/>
                <a:uLnTx/>
                <a:uFillTx/>
                <a:latin typeface="Calibri" panose="020F0502020204030204"/>
                <a:ea typeface="+mn-ea"/>
                <a:cs typeface="+mn-cs"/>
              </a:rPr>
              <a:t>RO01</a:t>
            </a: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-KA220-VET-000156711</a:t>
            </a:r>
          </a:p>
        </p:txBody>
      </p:sp>
      <p:sp>
        <p:nvSpPr>
          <p:cNvPr id="12" name="Title 1">
            <a:extLst>
              <a:ext uri="{FF2B5EF4-FFF2-40B4-BE49-F238E27FC236}">
                <a16:creationId xmlns:a16="http://schemas.microsoft.com/office/drawing/2014/main" id="{B670234F-AD78-57B9-56B9-7BF9CE4CED8C}"/>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pic>
        <p:nvPicPr>
          <p:cNvPr id="2" name="Картина 1">
            <a:extLst>
              <a:ext uri="{FF2B5EF4-FFF2-40B4-BE49-F238E27FC236}">
                <a16:creationId xmlns:a16="http://schemas.microsoft.com/office/drawing/2014/main" id="{FADB09AE-5360-1A50-5883-D3C19E4797FD}"/>
              </a:ext>
            </a:extLst>
          </p:cNvPr>
          <p:cNvPicPr>
            <a:picLocks noChangeAspect="1"/>
          </p:cNvPicPr>
          <p:nvPr/>
        </p:nvPicPr>
        <p:blipFill>
          <a:blip r:embed="rId10">
            <a:extLst>
              <a:ext uri="{28A0092B-C50C-407E-A947-70E740481C1C}">
                <a14:useLocalDpi xmlns:a14="http://schemas.microsoft.com/office/drawing/2010/main" val="0"/>
              </a:ext>
            </a:extLst>
          </a:blip>
          <a:srcRect l="-523" t="14932" r="523" b="15976"/>
          <a:stretch/>
        </p:blipFill>
        <p:spPr>
          <a:xfrm>
            <a:off x="-67879" y="2709984"/>
            <a:ext cx="9211879" cy="3517900"/>
          </a:xfrm>
          <a:prstGeom prst="rect">
            <a:avLst/>
          </a:prstGeom>
        </p:spPr>
      </p:pic>
    </p:spTree>
    <p:extLst>
      <p:ext uri="{BB962C8B-B14F-4D97-AF65-F5344CB8AC3E}">
        <p14:creationId xmlns:p14="http://schemas.microsoft.com/office/powerpoint/2010/main" val="430909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22E5-C98C-CC92-80B7-8256AE4496F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DF66667-4F88-7C64-0B0A-ADB25DE6D8A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C8E5C51-0067-3B2A-D877-D3CEB2EABAC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E826B6BC-61CE-2AC0-0E1B-1D3673F4D77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DC0ABBF6-EA2B-D9AB-56E2-0E2495E30D0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5CB6876-11BC-8B5F-6149-3FEA5361E6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67643E6-136F-FEDE-FF16-8D26F3EC7B76}"/>
              </a:ext>
            </a:extLst>
          </p:cNvPr>
          <p:cNvSpPr txBox="1"/>
          <p:nvPr/>
        </p:nvSpPr>
        <p:spPr>
          <a:xfrm>
            <a:off x="4284048" y="177164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1.2.	International Legal Foundations of Industrial Property</a:t>
            </a:r>
          </a:p>
          <a:p>
            <a:r>
              <a:rPr lang="en-GB" b="1" dirty="0"/>
              <a:t>1.2.1.	Paris Convention</a:t>
            </a:r>
          </a:p>
          <a:p>
            <a:r>
              <a:rPr lang="en-GB" dirty="0"/>
              <a:t>Adopted in 1883, the Paris Convention for the Protection of Industrial Property is the oldest multilateral treaty in this field. It enshrines several critical principles:</a:t>
            </a:r>
          </a:p>
          <a:p>
            <a:pPr marL="285750" indent="-285750">
              <a:buFont typeface="Arial" panose="020B0604020202020204" pitchFamily="34" charset="0"/>
              <a:buChar char="•"/>
            </a:pPr>
            <a:r>
              <a:rPr lang="en-GB" b="1" dirty="0">
                <a:solidFill>
                  <a:srgbClr val="00B0F0"/>
                </a:solidFill>
              </a:rPr>
              <a:t>National Treatment: </a:t>
            </a:r>
            <a:r>
              <a:rPr lang="en-GB" dirty="0"/>
              <a:t>Each contracting state must grant to nationals of other member states the same IP protection it affords its own citizens. A shipowner or technology provider filing in one member country automatically gains equivalent procedural rights in all other member countries.</a:t>
            </a:r>
          </a:p>
        </p:txBody>
      </p:sp>
      <p:sp>
        <p:nvSpPr>
          <p:cNvPr id="3" name="Rectangle 2">
            <a:extLst>
              <a:ext uri="{FF2B5EF4-FFF2-40B4-BE49-F238E27FC236}">
                <a16:creationId xmlns:a16="http://schemas.microsoft.com/office/drawing/2014/main" id="{A0C184BB-E709-6377-1641-6DB2B26FD3F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338F5E8-9670-FFB7-759E-F992C21B98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8CCFD8C-5F3D-1D04-01D2-B6DE83010CD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B2884CA-11ED-2FA8-B65A-A529DD9C5C9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78338FD-B10C-59C7-F811-1B8728842C5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9D3017-575E-6994-A5E4-414C3C347DE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1FDF194-CDF7-B88D-D08F-0BC0744DE3B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CC435247-1528-E664-C14A-9F09D86B05FF}"/>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417657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277F-C12D-8EAA-3204-347E6BD276D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76E4513-F7C3-D059-C1CF-ED43E34B9F7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623B3B0-B6E6-D194-C3FF-DB828925B46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425D6D30-3932-9D9D-E508-B1E38137944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1EC4814-D334-001D-5228-8F351C57EE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32BDE15-615E-D3BA-FF0A-8FE8187CB2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1637EB4-7B0C-0A8C-0925-2D60F36B4F8D}"/>
              </a:ext>
            </a:extLst>
          </p:cNvPr>
          <p:cNvSpPr txBox="1"/>
          <p:nvPr/>
        </p:nvSpPr>
        <p:spPr>
          <a:xfrm>
            <a:off x="4284048" y="1771649"/>
            <a:ext cx="4547829" cy="286232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Right of Priority: </a:t>
            </a:r>
          </a:p>
          <a:p>
            <a:r>
              <a:rPr lang="en-GB" dirty="0"/>
              <a:t>An applicant who files a patent (or utility model) in one member country has a 12-month window to file in any other member state while preserving the original filing date. In practice, a maritime innovator can secure a preliminary filing in, say, Singapore, and then extend that filing date to the United Kingdom, Brazil, or Japan within one year—crucial for time‐sensitive shipboard inventions.</a:t>
            </a:r>
          </a:p>
        </p:txBody>
      </p:sp>
      <p:sp>
        <p:nvSpPr>
          <p:cNvPr id="3" name="Rectangle 2">
            <a:extLst>
              <a:ext uri="{FF2B5EF4-FFF2-40B4-BE49-F238E27FC236}">
                <a16:creationId xmlns:a16="http://schemas.microsoft.com/office/drawing/2014/main" id="{16705338-9E49-854F-A43D-8F3C3D71BF6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DD4194A-6F36-D06C-0F82-6812A30651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35DDE1F-E282-38B2-8906-A319AF5290B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A1B4241-AB84-A6C1-E3EA-04831D8670E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4855B70-3F4A-C723-2138-9949CC76978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CD37643-A7B8-FFAB-0FBD-6BE24C6EDCF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1B5AAC4-2DBD-8B6B-06D7-2A991D06469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5DAA5D8-6156-D552-4929-2215E2C8C886}"/>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45046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9B31C-E04E-DBEF-E0E9-319C8D63AFE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39F560-4A67-076B-A72E-C41DDE505CC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07C66B0-085A-684D-242D-E7634AE7CE3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611FF841-8A0C-1F35-3743-8053D168C77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7D04654-600A-5C27-0ED6-D63521CD58C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0464581-43E5-E1F3-5DEF-5D09619D48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6661376-031C-F12B-3510-BF205759E024}"/>
              </a:ext>
            </a:extLst>
          </p:cNvPr>
          <p:cNvSpPr txBox="1"/>
          <p:nvPr/>
        </p:nvSpPr>
        <p:spPr>
          <a:xfrm>
            <a:off x="4284048" y="1771649"/>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1.2.2. TRIPS Agreement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Agreement on Trade-Related Aspects of Intellectual Property Rights  (commonly known as TRIPS) entered into force in 1995 under the auspices of the World Trade Organization (WTO). TRIPS elevates minimum IP‐protection standards and binds all WTO members to implement them in their domestic laws. Key provisions include: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Patentability Standards: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Article 27 requires member states to make patents available for any inventions—products or processes—across all fields of technology, provided they meet criteria of novelty, inventive step (non-obviousness), and industrial applicability. </a:t>
            </a:r>
          </a:p>
        </p:txBody>
      </p:sp>
      <p:sp>
        <p:nvSpPr>
          <p:cNvPr id="3" name="Rectangle 2">
            <a:extLst>
              <a:ext uri="{FF2B5EF4-FFF2-40B4-BE49-F238E27FC236}">
                <a16:creationId xmlns:a16="http://schemas.microsoft.com/office/drawing/2014/main" id="{08FB283C-4FBF-85EF-A5C7-87E7F6C1D54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19E38CF-E026-B398-509F-E280E6E9DC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C7FBB23-A86D-8D48-9C50-DC25458E8AE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66F8C84-FC74-0F9D-5768-BA34E57D40F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57562F-A9F0-D81B-6BAB-33CBDFB7BEC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FD99467-8EC8-C5D4-7EEB-E9181266A29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BE7A8FA-C1A9-8BD0-83D8-5B21EAE2426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A060336E-4F03-35DB-5EF1-AF1F099ACC33}"/>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51623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CE86D-4E78-7609-9F32-978CE5A1607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1ED7216-997A-7956-3AE5-DDFA577F216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4DE85C-F637-FEDC-4371-57677D8611B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471DC8BF-6B92-40BD-FD5D-687C716D116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0089E74-05F8-C0BF-8BA3-81227861330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67D4D77-50F7-DB80-9702-A6FBD57708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B83B8F2-6659-1A36-163E-2573AE10F91D}"/>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1.2.2. TRIPS Agreement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Enforcement Obligations: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TRIPS obliges member states to provide effective civil, administrative, and criminal remedies against IP infringement. A shipping firm can thus seek not only injunctions to block unauthorized shipboard equipment but also damages in jurisdictions where TRIPS-compliant enforcement mechanisms exist.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Compulsory Licensing and Exceptions: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While TRIPS allows governments to grant compulsory licenses under certain public‐interest circumstances, these measures must adhere to narrow conditions to prevent abuse. </a:t>
            </a:r>
          </a:p>
        </p:txBody>
      </p:sp>
      <p:sp>
        <p:nvSpPr>
          <p:cNvPr id="3" name="Rectangle 2">
            <a:extLst>
              <a:ext uri="{FF2B5EF4-FFF2-40B4-BE49-F238E27FC236}">
                <a16:creationId xmlns:a16="http://schemas.microsoft.com/office/drawing/2014/main" id="{34E8975D-54FD-EF60-5711-86BAB4443E2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BF60CB2-FAB8-88F1-E4D2-A09801C62D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8B84F9C-B9A3-AAC0-E234-318CB431921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C2F09FA-3482-B737-1D12-24AB88CAF9D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C7B686-16B4-2D83-58E1-F5504026D67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EFA410-B8A2-1B34-992E-666E3833338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78276F2-73DB-4A4E-041E-C43477F3F5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482B029-5FD0-04CD-503C-6BB6BA276D22}"/>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9146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FEC8-5AEB-87AD-D156-EEF1625259D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296655B-9F6E-1861-57D0-437949DEE84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5BCD44C-7C6F-6F9B-9009-7960CB33EE0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7A4537E4-3E12-6444-0F82-598C7C5D157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3DA6925-8066-E919-CED3-28FCFAF1B50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8C77795-CE56-FC07-2C0C-611642D4C9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A626CE6-EEA6-CE92-2384-CC6F5EFD1CCE}"/>
              </a:ext>
            </a:extLst>
          </p:cNvPr>
          <p:cNvSpPr txBox="1"/>
          <p:nvPr/>
        </p:nvSpPr>
        <p:spPr>
          <a:xfrm>
            <a:off x="4284048" y="1771649"/>
            <a:ext cx="4547829" cy="230832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1.2.2. TRIPS Agreement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By setting these minimum standards, TRIPS ensures that a patented maritime technology enjoys a baseline level of protection in every major trading country, thereby strengthening the position of shipowners and maritime innovators in global markets.</a:t>
            </a:r>
          </a:p>
        </p:txBody>
      </p:sp>
      <p:sp>
        <p:nvSpPr>
          <p:cNvPr id="3" name="Rectangle 2">
            <a:extLst>
              <a:ext uri="{FF2B5EF4-FFF2-40B4-BE49-F238E27FC236}">
                <a16:creationId xmlns:a16="http://schemas.microsoft.com/office/drawing/2014/main" id="{D47740D2-BA50-4263-44D0-1D7575F0233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98EC7BD7-410C-B5EF-D801-54DC101D1F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A4EC19E-201B-D021-11A7-34591B0F39C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05A35AD-7637-7678-72AE-830D14B3268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07253D9-99D0-532D-5584-6745B796E56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DF76552-8B3F-9195-8017-92ECF3A5993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E30452-B5E7-3A7E-2CEF-609537522A8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8A39806-7095-7FC2-22AA-7B55F94199EF}"/>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4925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0C042-FBE8-D659-EE7B-FCAB0116250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FBA050D-A83C-0FCD-8C33-34C42E41E19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E14AE18-8271-350D-3D86-9B73447E3A2F}"/>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6D350B4F-CBA2-E4CB-A736-89D7D715E12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951D075-6D9B-A221-9AB5-29EE3B1E31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0236AB1-4129-A7F6-0022-1153470C07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A794584-B0E4-FD6E-FEFA-8333B4B662F6}"/>
              </a:ext>
            </a:extLst>
          </p:cNvPr>
          <p:cNvSpPr txBox="1"/>
          <p:nvPr/>
        </p:nvSpPr>
        <p:spPr>
          <a:xfrm>
            <a:off x="4284048" y="1771649"/>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1.2.3. Patent Cooperation Treaty (PCT)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Single PCT Application: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 applicant in the maritime sector can file one PCT application—describing, for instance, a novel marine navigation algorithm or an innovative fuel-efficiency device—rather than filing separate national applications in each desired territory.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International Search Report and Written Opinion: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Within approximately 16 months of the initial filing, the PCT system issues a search report and an opinion on patentability. This early feedback allows maritime innovators to assess the strength of their claims before incurring the cost of national filings.</a:t>
            </a:r>
          </a:p>
        </p:txBody>
      </p:sp>
      <p:sp>
        <p:nvSpPr>
          <p:cNvPr id="3" name="Rectangle 2">
            <a:extLst>
              <a:ext uri="{FF2B5EF4-FFF2-40B4-BE49-F238E27FC236}">
                <a16:creationId xmlns:a16="http://schemas.microsoft.com/office/drawing/2014/main" id="{A1655FE8-525E-FAFD-F165-0DD18675D19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05B7151-F2C9-AE1A-685A-44393EF423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BAC1A72-BF17-B63A-DA4F-2584F4ACC5C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119E8FE-A4CD-1F74-A4DC-7616D71E2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319965-07DB-AF57-CC1E-149CBD70131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D047886-194A-202E-F7EB-88D5B783B6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1EBFA43-BB1A-4E99-A611-7B4A5FE0B39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D993B84-0208-4EA0-45CF-1331B34B60DA}"/>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52790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E1592-A522-8BCA-F7D3-C69503F4487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E0A5669-0F06-7906-556D-64F30B645DA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E9534D7-6658-EEFC-159D-E6610C9D498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D5D8CD9E-7956-5EC9-B8A9-7FA79C0D733B}"/>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CD9860F-3E60-2930-37BC-583882A8E67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F1770E9-7E17-48ED-7FF2-FEC91889A4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7625D1-91F4-065C-4817-9482808D4F10}"/>
              </a:ext>
            </a:extLst>
          </p:cNvPr>
          <p:cNvSpPr txBox="1"/>
          <p:nvPr/>
        </p:nvSpPr>
        <p:spPr>
          <a:xfrm>
            <a:off x="4284048" y="1771649"/>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1.2.3. Patent Cooperation Treaty (PCT)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National Phase Entry: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After the 30- or 31-month priority window (measured from the PCT application’s priority date), the applicant chooses which PCT contracting states to enter for substantive examination. Critically, the PCT gives innovators extra time—compared to a straight-12-month Paris Convention priority claim—enabling them to refine technical disclosures and commercial strategies based on market or regulatory developments in target jurisdictions.</a:t>
            </a:r>
          </a:p>
        </p:txBody>
      </p:sp>
      <p:sp>
        <p:nvSpPr>
          <p:cNvPr id="3" name="Rectangle 2">
            <a:extLst>
              <a:ext uri="{FF2B5EF4-FFF2-40B4-BE49-F238E27FC236}">
                <a16:creationId xmlns:a16="http://schemas.microsoft.com/office/drawing/2014/main" id="{C18CF962-9317-9C13-C2EC-3B976E29B62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568015B-D813-A4EA-ECEF-B0F8AA30E7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A49A3A0-F51F-5B32-A602-5EE2EB7E43F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5FF9FC7-C901-C431-C267-AEED8E26DC1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516F300-3F37-B3EB-FE61-CE02676110C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74A7BF-BE83-3903-99EA-4AE4B811B9D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4F00F39-0675-F2A4-770C-9AE16E67950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FDB3904-6783-31D8-324F-D25624C96BB5}"/>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1692486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6ACA5-832A-FDFE-F75F-3C22E02A1F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63508AB-AE93-5350-17AE-B27B0F5FCFA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ACB4412-3AAF-71EA-BA36-689D3B8139AE}"/>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5009A5BF-E242-D6AC-A5DE-5CD36875A32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6138A4B-41EC-AA74-B2F5-A8C2A9D5E8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B3F909A-2D67-BCE2-222C-562F21FDA5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C88BE8-0F57-1B55-0F1E-E2FA8119D4C4}"/>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solidFill>
                  <a:srgbClr val="00B0F0"/>
                </a:solidFill>
              </a:rPr>
              <a:t>1.3.	European and National Regulations</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While the Paris Convention, TRIPS Agreement, and PCT establish a global backbone for patent protection, maritime entrepreneurs must also navigate the particularities of European and domestic industrial‐property regimes. In Europe, the European Patent Convention (EPC) provides a unified mechanism to secure patent rights across multiple member states; similarly, each coastal nation maintains its own national statutes, procedures, and enforcement practices that can affect how innovations are protected and commercialized within its jurisdiction.</a:t>
            </a:r>
          </a:p>
        </p:txBody>
      </p:sp>
      <p:sp>
        <p:nvSpPr>
          <p:cNvPr id="3" name="Rectangle 2">
            <a:extLst>
              <a:ext uri="{FF2B5EF4-FFF2-40B4-BE49-F238E27FC236}">
                <a16:creationId xmlns:a16="http://schemas.microsoft.com/office/drawing/2014/main" id="{E353F00D-26C9-86A4-CF15-F927DFB7BCE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1751EBD-2D83-7A18-506B-7CC4FAEAEB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C378D8F-3353-DB76-78FE-F0C28A95361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4D9F565-E34C-389B-FFD9-EFC578A2A0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FCC953-C841-B4E0-565C-E889591CE76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DDEF661-3DAA-BA21-DD59-7B9F8195A7A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9D0D299-1926-66C7-1A3B-105FEE4AA40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E7F07C5-DB5B-1F9B-1B79-2C4A706F07C2}"/>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40626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90A80-E1D5-2305-84F1-5E81A15092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D0150A1-62E9-9747-6613-F914BDC14EB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FD92D24-0753-B781-08D5-0BF90D2A82B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2360FB20-E876-F784-953B-3D71FB4D6AE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5411AA3-3BBC-4A8A-7DCF-64305AF0304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BC237A0-FD4A-388B-35E6-C83712ECBF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407B51A-BC08-EBDB-EA40-CA0B31C1C3D4}"/>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solidFill>
                  <a:srgbClr val="00B0F0"/>
                </a:solidFill>
              </a:rPr>
              <a:t>1.3.	European and National Regulations</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B0F0"/>
                </a:solidFill>
                <a:effectLst/>
                <a:uLnTx/>
                <a:uFillTx/>
                <a:latin typeface="Calibri" panose="020F0502020204030204"/>
                <a:ea typeface="+mn-ea"/>
                <a:cs typeface="+mn-cs"/>
              </a:rPr>
              <a:t>1.3.1.	European Patent Convention (EPC) </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 EPC—administered by the European Patent Office (EPO) since 1977—enables a single “European patent” application to be examined and, if granted, to produce a bundle of corresponding national patents in designated EPC member states. For maritime innovators, the EPC offers several significant strategic advantages: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B0F0"/>
                </a:solidFill>
                <a:effectLst/>
                <a:uLnTx/>
                <a:uFillTx/>
                <a:latin typeface="Calibri" panose="020F0502020204030204"/>
                <a:ea typeface="+mn-ea"/>
                <a:cs typeface="+mn-cs"/>
              </a:rPr>
              <a:t>Centralized Examination, Regional Outcome: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Instead of filing separate applications in Germany, France, Italy, or the United Kingdom, a shipowner can file one EPC application describing </a:t>
            </a:r>
          </a:p>
        </p:txBody>
      </p:sp>
      <p:sp>
        <p:nvSpPr>
          <p:cNvPr id="3" name="Rectangle 2">
            <a:extLst>
              <a:ext uri="{FF2B5EF4-FFF2-40B4-BE49-F238E27FC236}">
                <a16:creationId xmlns:a16="http://schemas.microsoft.com/office/drawing/2014/main" id="{FBCC5B0E-C824-94AD-3633-62C9C80619E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EE6C3329-31B4-6000-1D3C-61C1893E99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5E52313-C7D7-F5E2-3A0E-A5585EE1089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9511149-EF1E-23E2-E16F-D06DA60C653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6CD076B-4DD9-529C-EAF5-5E9C3DCBAF1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E5870A-FDB9-F9DB-293C-658AA3C878B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2763DA2-365F-7B87-E138-9590D5F42E1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DD6EB25-1BA2-4459-E84D-CE1E0A3B87FA}"/>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205905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0F512-D4BA-59FA-ED0A-A880ADE8061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0C5C8B8-8343-9B68-4FCB-746D5346FE0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FDB9E3D-019D-6ECA-D827-1BF4F4878E7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9245C9F0-093C-27A2-B7B5-718BBD992A1D}"/>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206096F-F00F-1DD2-C105-3F59F72557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03520D0-6860-023D-5C86-4FD32B9AE04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FEDDCDA-5288-1E1E-4E0A-16D7D2E7F40F}"/>
              </a:ext>
            </a:extLst>
          </p:cNvPr>
          <p:cNvSpPr txBox="1"/>
          <p:nvPr/>
        </p:nvSpPr>
        <p:spPr>
          <a:xfrm>
            <a:off x="4284048" y="1771649"/>
            <a:ext cx="4547829" cy="230832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B0F0"/>
                </a:solidFill>
                <a:effectLst/>
                <a:uLnTx/>
                <a:uFillTx/>
                <a:latin typeface="Calibri" panose="020F0502020204030204"/>
                <a:ea typeface="+mn-ea"/>
                <a:cs typeface="+mn-cs"/>
              </a:rPr>
              <a:t>1.3.1.	European Patent Convention (EPC) </a:t>
            </a:r>
          </a:p>
          <a:p>
            <a:pPr marR="0" lvl="0" algn="just" defTabSz="457200" rtl="0" eaLnBrk="1" fontAlgn="auto" latinLnBrk="0" hangingPunct="1">
              <a:lnSpc>
                <a:spcPct val="100000"/>
              </a:lnSpc>
              <a:spcBef>
                <a:spcPts val="0"/>
              </a:spcBef>
              <a:spcAft>
                <a:spcPts val="0"/>
              </a:spcAft>
              <a:buClrTx/>
              <a:buSzTx/>
              <a:tabLst/>
              <a:defRPr/>
            </a:pPr>
            <a:endParaRPr kumimoji="0" lang="en-GB" sz="18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EPO’s Maritime‐Aware Examiners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Unitary Patent and Unified Patent Court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UPC</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(anticipated developments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Limitations and Territorial Scope</a:t>
            </a:r>
          </a:p>
        </p:txBody>
      </p:sp>
      <p:sp>
        <p:nvSpPr>
          <p:cNvPr id="3" name="Rectangle 2">
            <a:extLst>
              <a:ext uri="{FF2B5EF4-FFF2-40B4-BE49-F238E27FC236}">
                <a16:creationId xmlns:a16="http://schemas.microsoft.com/office/drawing/2014/main" id="{6E2A16EF-515D-0517-4A92-070A9A8BEA5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B4C0B21-5E80-03C6-7F0C-C1096D83E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0C24C6C-55D2-C06C-8220-48C58B69540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43B9422-FA7A-7CEC-5D4F-A31F892BB50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2E82DCA-DB04-1A67-D1C6-BDD4BA6A024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6D179A2-A215-B6E6-F457-9AE74834662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54FF375-84A0-AB56-411E-3AA18645F46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5049FA0-D4A6-E162-33EF-BBDFFFC73989}"/>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27491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en-GB" sz="1100" b="1" noProof="0">
                    <a:effectLst/>
                    <a:latin typeface="coranto-2"/>
                  </a:rPr>
                  <a:t>Disclaimer</a:t>
                </a:r>
                <a:r>
                  <a:rPr lang="en-GB" sz="1100" b="0" i="1" noProof="0">
                    <a:solidFill>
                      <a:srgbClr val="0000FF"/>
                    </a:solidFill>
                    <a:effectLst/>
                    <a:latin typeface="coranto-2"/>
                  </a:rPr>
                  <a:t>: “Funded by the European Union. Views and opinions expressed are however those of the author(s) only and do not necessarily reflect those of the European Union or the </a:t>
                </a:r>
                <a:r>
                  <a:rPr lang="en-GB" sz="1100" b="0" i="1" noProof="0" err="1">
                    <a:solidFill>
                      <a:srgbClr val="0000FF"/>
                    </a:solidFill>
                    <a:effectLst/>
                    <a:latin typeface="coranto-2"/>
                  </a:rPr>
                  <a:t>ANPCDEFP</a:t>
                </a:r>
                <a:r>
                  <a:rPr lang="en-GB" sz="1100" b="0" i="1" noProof="0">
                    <a:solidFill>
                      <a:srgbClr val="0000FF"/>
                    </a:solidFill>
                    <a:effectLst/>
                    <a:latin typeface="coranto-2"/>
                  </a:rPr>
                  <a:t>. Neither the European Union nor the </a:t>
                </a:r>
                <a:r>
                  <a:rPr lang="en-GB" sz="1100" b="0" i="1" noProof="0" err="1">
                    <a:solidFill>
                      <a:srgbClr val="0000FF"/>
                    </a:solidFill>
                    <a:effectLst/>
                    <a:latin typeface="coranto-2"/>
                  </a:rPr>
                  <a:t>ANPCDEFP</a:t>
                </a:r>
                <a:r>
                  <a:rPr lang="en-GB" sz="1100" b="0" i="1" noProof="0">
                    <a:solidFill>
                      <a:srgbClr val="0000FF"/>
                    </a:solidFill>
                    <a:effectLst/>
                    <a:latin typeface="coranto-2"/>
                  </a:rPr>
                  <a:t> can be held responsible for them”</a:t>
                </a:r>
                <a:endParaRPr lang="en-GB" sz="1100" i="1" noProof="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895472" y="2297831"/>
            <a:ext cx="7885472" cy="3549690"/>
          </a:xfrm>
          <a:prstGeom prst="rect">
            <a:avLst/>
          </a:prstGeom>
          <a:noFill/>
        </p:spPr>
        <p:txBody>
          <a:bodyPr wrap="square">
            <a:spAutoFit/>
          </a:bodyPr>
          <a:lstStyle/>
          <a:p>
            <a:pPr algn="ctr">
              <a:lnSpc>
                <a:spcPct val="150000"/>
              </a:lnSpc>
              <a:spcAft>
                <a:spcPts val="1000"/>
              </a:spcAft>
            </a:pPr>
            <a:r>
              <a:rPr lang="en-GB"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endParaRPr lang="bg-BG" sz="3200"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GB" sz="3200" b="1" noProof="0" dirty="0">
                <a:solidFill>
                  <a:schemeClr val="accent1"/>
                </a:solidFill>
                <a:effectLst/>
                <a:latin typeface="Times New Roman" panose="02020603050405020304" pitchFamily="18" charset="0"/>
                <a:ea typeface="Calibri" panose="020F0502020204030204" pitchFamily="34" charset="0"/>
              </a:rPr>
              <a:t>COURSE </a:t>
            </a:r>
            <a:r>
              <a:rPr lang="en-GB" sz="3200" b="1" dirty="0">
                <a:solidFill>
                  <a:schemeClr val="accent1"/>
                </a:solidFill>
                <a:latin typeface="Times New Roman" panose="02020603050405020304" pitchFamily="18" charset="0"/>
                <a:ea typeface="Calibri" panose="020F0502020204030204" pitchFamily="34" charset="0"/>
              </a:rPr>
              <a:t>Week </a:t>
            </a:r>
            <a:r>
              <a:rPr lang="en-US" sz="3200" b="1" dirty="0">
                <a:solidFill>
                  <a:schemeClr val="accent1"/>
                </a:solidFill>
                <a:latin typeface="Times New Roman" panose="02020603050405020304" pitchFamily="18" charset="0"/>
                <a:ea typeface="Calibri" panose="020F0502020204030204" pitchFamily="34" charset="0"/>
              </a:rPr>
              <a:t>VII</a:t>
            </a:r>
            <a:endParaRPr lang="en-GB" sz="3200" b="1" dirty="0">
              <a:solidFill>
                <a:schemeClr val="accent1"/>
              </a:solidFill>
              <a:latin typeface="Times New Roman" panose="02020603050405020304" pitchFamily="18" charset="0"/>
              <a:ea typeface="Calibri" panose="020F0502020204030204" pitchFamily="34" charset="0"/>
            </a:endParaRPr>
          </a:p>
          <a:p>
            <a:pPr algn="ctr"/>
            <a:r>
              <a:rPr lang="en-GB" sz="3200" b="1" noProof="0" dirty="0">
                <a:solidFill>
                  <a:srgbClr val="FF0000"/>
                </a:solidFill>
                <a:latin typeface="Times New Roman" panose="02020603050405020304" pitchFamily="18" charset="0"/>
                <a:ea typeface="Calibri" panose="020F0502020204030204" pitchFamily="34" charset="0"/>
              </a:rPr>
              <a:t>Industrial Property and Innovation Protection in the Maritime Sector</a:t>
            </a: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noProof="0">
                <a:solidFill>
                  <a:srgbClr val="7030A0"/>
                </a:solidFill>
              </a:rPr>
              <a:t>KA220-VET - Cooperation partnerships in vocational education and training</a:t>
            </a:r>
          </a:p>
          <a:p>
            <a:pPr algn="ctr"/>
            <a:r>
              <a:rPr lang="en-GB" sz="1000" b="1" i="0" u="none" strike="noStrike" baseline="0" noProof="0">
                <a:solidFill>
                  <a:srgbClr val="7030A0"/>
                </a:solidFill>
              </a:rPr>
              <a:t>2023-1-</a:t>
            </a:r>
            <a:r>
              <a:rPr lang="en-GB" sz="1000" b="1" i="0" u="none" strike="noStrike" baseline="0" noProof="0" err="1">
                <a:solidFill>
                  <a:srgbClr val="7030A0"/>
                </a:solidFill>
              </a:rPr>
              <a:t>RO01</a:t>
            </a:r>
            <a:r>
              <a:rPr lang="en-GB" sz="1000" b="1" i="0" u="none" strike="noStrike" baseline="0" noProof="0">
                <a:solidFill>
                  <a:srgbClr val="7030A0"/>
                </a:solidFill>
              </a:rPr>
              <a:t>-KA220-VET-000156711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a:solidFill>
                  <a:srgbClr val="FF0000"/>
                </a:solidFill>
                <a:effectLst>
                  <a:outerShdw blurRad="38100" dist="38100" dir="2700000" algn="tl">
                    <a:srgbClr val="000000">
                      <a:alpha val="43137"/>
                    </a:srgbClr>
                  </a:outerShdw>
                </a:effectLst>
                <a:latin typeface="CharterBT-Roman"/>
              </a:rPr>
              <a:t>MARitime Soft Skills for Onboard Healthy Nutrition and </a:t>
            </a:r>
            <a:r>
              <a:rPr lang="en-GB" sz="2000" b="1" i="0" u="none" strike="noStrike" baseline="0" noProof="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BA971-0F4A-96FF-7212-1BA241F492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94A4E34-8714-61F8-FCB2-427A0CE298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5CE4292-9ED1-5DB2-2881-9DFAB2B179E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831E3DDE-DECF-659E-94AF-8BE013E2699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955CFAD8-70F1-89E3-6242-D8C6D17B975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0E2C0F0-A76B-CC5D-46B5-F27768CCA60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2646029-E3EC-989D-5B41-B66C4C0FABAC}"/>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solidFill>
                  <a:srgbClr val="00B0F0"/>
                </a:solidFill>
              </a:rPr>
              <a:t>1.3.2.	National Legislation and Procedures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Validation Requirements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Renewal Fees and Annuities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National Utility Model (“Petty Patent”) Systems: Many European countries (e.g., Germany, France, Spain) offer a secondary tier of protection via utility models (often termed “petty patents”).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National Courts and Enforcement</a:t>
            </a:r>
          </a:p>
          <a:p>
            <a:pPr lvl="1" algn="ju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Enforcement of patent and utility-model rights occurs before national courts, each with its own procedural rules and judicial philosophies. </a:t>
            </a:r>
          </a:p>
        </p:txBody>
      </p:sp>
      <p:sp>
        <p:nvSpPr>
          <p:cNvPr id="3" name="Rectangle 2">
            <a:extLst>
              <a:ext uri="{FF2B5EF4-FFF2-40B4-BE49-F238E27FC236}">
                <a16:creationId xmlns:a16="http://schemas.microsoft.com/office/drawing/2014/main" id="{8D3B0F50-8CAF-F1A6-6FF3-D80835E13B5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9069AA4-93F7-CC1D-2C8E-ACAC2D84D3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9FBDA3-2DEB-5ECB-7646-48D1B898E3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36DA6A6-6811-D631-1F41-E5328404BED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FA8767C-59EF-6D30-6FC8-DA65F54AD1C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B5B55FC-0098-CE78-1CC7-9E97E2079C9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86323F7-4052-AFA9-86F9-63D04E45601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CF2D777-336F-32D0-12DD-D665EA0EB5EF}"/>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651360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9A33-A3EA-CBF3-F061-B2A4EB239B8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2708B7B-4F29-1A1E-486F-6335B8D7098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3977C9B-88EB-59C8-8F3E-C4265320A45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95D6FDA4-E5A8-3995-39E3-920D6853F10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42FDB6B-3F27-E035-03D2-B6605B38CD3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E4E6188-37D9-4FB7-9E94-B18A00CFCED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B400674-8D7D-6252-13D0-4995145AEE32}"/>
              </a:ext>
            </a:extLst>
          </p:cNvPr>
          <p:cNvSpPr txBox="1"/>
          <p:nvPr/>
        </p:nvSpPr>
        <p:spPr>
          <a:xfrm>
            <a:off x="4284048" y="1771649"/>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1.4.	Types of Protectable Objects under Industrial Property</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1.4.1.	Patents</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Patents grant the exclusive right to use, manufacture, or license a technical solution for a defined period (typically 20 years from the filing date), provided the invention meets three key criteria:</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Novelty – the invention is not already part of publicly available knowledge.</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Inventive Step – the technical solution is not obvious to someone skilled in the field.</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Industrial Applicability – the invention can be produced or used in industry (for example, a new method for energy-efficient ship navigation).</a:t>
            </a:r>
          </a:p>
        </p:txBody>
      </p:sp>
      <p:sp>
        <p:nvSpPr>
          <p:cNvPr id="3" name="Rectangle 2">
            <a:extLst>
              <a:ext uri="{FF2B5EF4-FFF2-40B4-BE49-F238E27FC236}">
                <a16:creationId xmlns:a16="http://schemas.microsoft.com/office/drawing/2014/main" id="{D4CB61A1-3411-184A-FE69-C2088550A71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AED23BD-50AC-7E01-3BE4-FF852FD19A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A782807-A58D-8794-511B-000B4884D94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4E9C4A6-36A0-86CC-FE4F-217F7148308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A0017CC-F053-EB5A-0B26-BB1F89E0D9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139B560-939C-8C58-0C5E-588C1BDA379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EDBC7CA-6BA2-4DE9-038B-68ADCAC9D52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FD674B8-8F76-71CB-AAB6-90735FA97507}"/>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1002950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027F-BC29-A5EF-9A5D-D4D8E64D8BB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4DD05BB-6DD2-2D63-E30F-349EFDDEEDB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68A8E59-1876-7642-9205-0A0AA755684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EBBE5BAF-C3CF-FD95-795E-BE16DF6E021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00A7D09-42A2-A4F8-CA11-F61E2F38EFA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623B1E65-E879-82B8-9036-B42A714A68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2F8F317-E4B3-4387-5900-4C89D5A2E850}"/>
              </a:ext>
            </a:extLst>
          </p:cNvPr>
          <p:cNvSpPr txBox="1"/>
          <p:nvPr/>
        </p:nvSpPr>
        <p:spPr>
          <a:xfrm>
            <a:off x="4284048" y="1771649"/>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1.4.	Types of Protectable Objects under Industrial Property</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1.4.2.	Utility Models</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Utility Models (sometimes called “small patents” or “petty patents”) protect technical solutions that require a lower inventive threshold than regular patents but still meet criteria for novelty and industrial applicability. Their protection term is generally shorter (often 6–10 years), and the registration process is faster and less expensive than that for a standard patent.</a:t>
            </a:r>
          </a:p>
        </p:txBody>
      </p:sp>
      <p:sp>
        <p:nvSpPr>
          <p:cNvPr id="3" name="Rectangle 2">
            <a:extLst>
              <a:ext uri="{FF2B5EF4-FFF2-40B4-BE49-F238E27FC236}">
                <a16:creationId xmlns:a16="http://schemas.microsoft.com/office/drawing/2014/main" id="{47EE533B-A442-6C17-FE7E-89CF737FD85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CEACE20-2D84-A2E4-9921-E96EBA8C2D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224EF84-C8AE-E8D7-7067-F12F9E036D3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314A864-85F1-7CC5-ADA1-FBE78682B34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0241F3B-086F-22E5-7AFA-C12EFF0571E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58BDB93-E0CE-0A6E-8C04-5E6EF76048B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4C8C2AD-AB9F-6ED9-74A4-31C4D899DEC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A53FFFCD-D806-2E07-C533-4D925C7609F1}"/>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2569820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A4A9-BA9E-BFF8-E8F6-CBC4F7C6E2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EDA9EB9-BE50-AD3D-D87C-FA041998663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DB296E3-4163-2595-316F-D0544B81DE4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2875151D-AF37-4C07-B698-3E479CBD01B4}"/>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CB96172-48F8-1E77-B8DC-892634D7E91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326EB90-8FCA-9154-BF44-C35D629DD9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281CBB7-BCD4-2541-C688-FF9748B64694}"/>
              </a:ext>
            </a:extLst>
          </p:cNvPr>
          <p:cNvSpPr txBox="1"/>
          <p:nvPr/>
        </p:nvSpPr>
        <p:spPr>
          <a:xfrm>
            <a:off x="4284048" y="1771649"/>
            <a:ext cx="4547829" cy="3139321"/>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1.4.	Types of Protectable Objects under Industrial Property</a:t>
            </a:r>
          </a:p>
          <a:p>
            <a:pPr>
              <a:defRPr/>
            </a:pPr>
            <a:r>
              <a:rPr lang="en-GB" b="1" dirty="0">
                <a:solidFill>
                  <a:srgbClr val="00B0F0"/>
                </a:solidFill>
              </a:rPr>
              <a:t>1.4.3. Industrial Designs</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Industrial Designs protect the visual appearance of a product or part of a product—its shape, configuration, pattern, or colours—so long as that appearance is new and original. Industrial Designs do not cover functional or technical features; rather, they safeguard the aesthetic form by which users perceive innovation.</a:t>
            </a:r>
          </a:p>
        </p:txBody>
      </p:sp>
      <p:sp>
        <p:nvSpPr>
          <p:cNvPr id="3" name="Rectangle 2">
            <a:extLst>
              <a:ext uri="{FF2B5EF4-FFF2-40B4-BE49-F238E27FC236}">
                <a16:creationId xmlns:a16="http://schemas.microsoft.com/office/drawing/2014/main" id="{94D0C631-9202-EEF5-4176-3B4A821B18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D47C8BC-D982-A27D-2F6B-AD8BA3A8C7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288432D-5F02-3EAA-F7FB-53FB03272F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13C49D5-0EF2-02E4-C050-6D6AEDE0660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7C04CA1-9AEB-86F1-11ED-7864D7AB78A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D3D566-D285-A69C-983B-0EB0D36378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F00EE0D-3C49-5F07-04A7-5A4EAA54007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1271D94-FDC9-B70F-D2BF-BD8A3729747B}"/>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250207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1119-64F1-6E5B-C8C9-893AB53C5FC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62D8B6C-7CAA-BF3D-85B6-F4044E2CC2D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9423708-C7C8-A53F-D608-6B8B1DC85D8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19B6108C-0B73-04F5-446C-C528FB675C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3C007F7-C732-5E2A-3803-965F3C6CDEF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053115A-0923-BFF5-86C5-91E1B87731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6F1C9F3-4EE4-5AF7-0630-BDD3D23790C9}"/>
              </a:ext>
            </a:extLst>
          </p:cNvPr>
          <p:cNvSpPr txBox="1"/>
          <p:nvPr/>
        </p:nvSpPr>
        <p:spPr>
          <a:xfrm>
            <a:off x="4284048" y="177164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fontAlgn="auto">
              <a:lnSpc>
                <a:spcPct val="100000"/>
              </a:lnSpc>
              <a:spcBef>
                <a:spcPts val="0"/>
              </a:spcBef>
              <a:spcAft>
                <a:spcPts val="0"/>
              </a:spcAft>
              <a:buClrTx/>
              <a:buSzTx/>
              <a:tabLst/>
              <a:defRPr/>
            </a:pPr>
            <a:r>
              <a:rPr lang="en-GB" b="1" dirty="0">
                <a:solidFill>
                  <a:srgbClr val="00B0F0"/>
                </a:solidFill>
              </a:rPr>
              <a:t>1.4.	Types of Protectable Objects under Industrial Property</a:t>
            </a:r>
          </a:p>
          <a:p>
            <a:pPr marR="0" lvl="0" fontAlgn="auto">
              <a:lnSpc>
                <a:spcPct val="100000"/>
              </a:lnSpc>
              <a:spcBef>
                <a:spcPts val="0"/>
              </a:spcBef>
              <a:spcAft>
                <a:spcPts val="0"/>
              </a:spcAft>
              <a:buClrTx/>
              <a:buSzTx/>
              <a:tabLst/>
              <a:defRPr/>
            </a:pPr>
            <a:r>
              <a:rPr lang="en-GB" b="1" dirty="0">
                <a:solidFill>
                  <a:srgbClr val="00B0F0"/>
                </a:solidFill>
              </a:rPr>
              <a:t>1.4.4. Trademarks</a:t>
            </a:r>
          </a:p>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Trademarks protect signs—word marks (names, logos), graphic elements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colors</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fonts, symbols), or combinations—used to distinguish one company’s goods or services from those of another. In the maritime sector, trademarks often cover:</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 shipping company’s name and logo.</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 branded onboard catering or restaurant service.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 brand for a digital cargo-booking platform.</a:t>
            </a:r>
          </a:p>
        </p:txBody>
      </p:sp>
      <p:sp>
        <p:nvSpPr>
          <p:cNvPr id="3" name="Rectangle 2">
            <a:extLst>
              <a:ext uri="{FF2B5EF4-FFF2-40B4-BE49-F238E27FC236}">
                <a16:creationId xmlns:a16="http://schemas.microsoft.com/office/drawing/2014/main" id="{3383FE4E-B56C-0E2E-D335-F97C1CDF117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0CCA3985-C7EC-7699-5BA9-13FE6E5D5B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131A547-0FA3-1018-52DD-A8C7E99DFCC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9DB3998-E78E-6BD6-BB12-DA0FC6ADFC7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9559990-2A42-CE15-26BB-CCA5C0464C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69FFE43-3A5E-4D1A-C8DE-704BD8D97F5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3248BB-2592-A5E9-4F6C-880011A40E9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85268C44-8BE5-EC0D-8075-9EFA90EB7B5C}"/>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4066170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97A8-E046-434A-A2AD-68EE574D41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F063E94-7F0B-6009-3B45-8B6FC57FECC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F1EDA2B-5BF4-3CF5-19F2-11FC44995E7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Patent and Utility Model Applications in Maritime Practice</a:t>
            </a:r>
          </a:p>
        </p:txBody>
      </p:sp>
      <p:grpSp>
        <p:nvGrpSpPr>
          <p:cNvPr id="4" name="Group 3">
            <a:extLst>
              <a:ext uri="{FF2B5EF4-FFF2-40B4-BE49-F238E27FC236}">
                <a16:creationId xmlns:a16="http://schemas.microsoft.com/office/drawing/2014/main" id="{482FFA1B-D26B-2BF5-C413-75F847829E0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796A098-77A9-67EF-BB69-6B01CBF701E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4708F6CC-EBBF-7BBD-F78D-9D1D49F147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CCCCE8E-E9DA-48CE-0970-25009C24398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FA56E79-35A2-2CCE-421F-2FDC3152F3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EB9B10F-60FB-B7F0-444A-74DFCC62DF2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F935D4A-5A42-F7FF-7555-F606A887871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DA5360C-6D8F-F193-EADF-028E3082272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550F19C-4461-B237-D9A9-92F832CA7BC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AB78CB-8EB6-0B11-D2CA-0FE87E4E9D2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ECC7E939-606B-8B12-3106-51B57683FF90}"/>
              </a:ext>
            </a:extLst>
          </p:cNvPr>
          <p:cNvPicPr>
            <a:picLocks noChangeAspect="1"/>
          </p:cNvPicPr>
          <p:nvPr/>
        </p:nvPicPr>
        <p:blipFill>
          <a:blip r:embed="rId11">
            <a:extLst>
              <a:ext uri="{28A0092B-C50C-407E-A947-70E740481C1C}">
                <a14:useLocalDpi xmlns:a14="http://schemas.microsoft.com/office/drawing/2010/main" val="0"/>
              </a:ext>
            </a:extLst>
          </a:blip>
          <a:srcRect t="7303" b="7303"/>
          <a:stretch/>
        </p:blipFill>
        <p:spPr>
          <a:xfrm>
            <a:off x="127436" y="1792687"/>
            <a:ext cx="9016563" cy="4297490"/>
          </a:xfrm>
          <a:prstGeom prst="rect">
            <a:avLst/>
          </a:prstGeom>
        </p:spPr>
      </p:pic>
    </p:spTree>
    <p:extLst>
      <p:ext uri="{BB962C8B-B14F-4D97-AF65-F5344CB8AC3E}">
        <p14:creationId xmlns:p14="http://schemas.microsoft.com/office/powerpoint/2010/main" val="3460590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59B3-C593-CD93-2D13-C5CE9941245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39E599D-646C-70AF-97E3-541973D19DE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A50CCC6-9807-1A4A-ED9C-C8FAABD8DA7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Patent and Utility Model Applications in Maritime Practice</a:t>
            </a:r>
          </a:p>
        </p:txBody>
      </p:sp>
      <p:grpSp>
        <p:nvGrpSpPr>
          <p:cNvPr id="4" name="Group 3">
            <a:extLst>
              <a:ext uri="{FF2B5EF4-FFF2-40B4-BE49-F238E27FC236}">
                <a16:creationId xmlns:a16="http://schemas.microsoft.com/office/drawing/2014/main" id="{E984E282-CD6B-2782-F8CB-E106B6EEF13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1E0639B-5261-A000-D3BC-DD0F0B148AA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AF5B739-F216-BF32-0FAC-046B10FB74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FE2F1F9-C6B7-0AE6-01C2-5C414EBF9F68}"/>
              </a:ext>
            </a:extLst>
          </p:cNvPr>
          <p:cNvSpPr txBox="1"/>
          <p:nvPr/>
        </p:nvSpPr>
        <p:spPr>
          <a:xfrm>
            <a:off x="4284048" y="1771649"/>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Introducing innovations in shipbuilding, maritime logistics, and onboard technologies often requires years of R&amp;D and substantial investment. Consequently, protecting these technical solutions through a timely and correctly prepared patent or utility model application is not merely a formality but a strategic tool for preserving competitive advantage. In the maritime sector, this takes on additional importance because technologies spread globally, and any missed or imprecise application can allow a competitor to capture key markets.</a:t>
            </a:r>
          </a:p>
        </p:txBody>
      </p:sp>
      <p:sp>
        <p:nvSpPr>
          <p:cNvPr id="3" name="Rectangle 2">
            <a:extLst>
              <a:ext uri="{FF2B5EF4-FFF2-40B4-BE49-F238E27FC236}">
                <a16:creationId xmlns:a16="http://schemas.microsoft.com/office/drawing/2014/main" id="{1D4625FB-D1F2-4A86-424B-6121B114B80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A3D13A0-4428-88F8-34E6-1CC770046C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A19153F-3202-4C80-9ABF-55880F44FF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F74BEB-B4B2-DD32-E2C3-C72E8ABD7D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02B0326-437F-834D-AA34-B404ADE0309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E2C7621-A682-F025-BA69-2E1C8D6F85F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84DF6A8-8B85-C95F-73E6-46355285651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6873FC3-C6A2-0D62-B74B-3458195DD338}"/>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4111723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F356-BD41-8EBA-B4D9-A745237FC3F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D709CA-7A47-D3D0-1BF7-995B88ABDD3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EDDD721-1D10-2481-5EBB-4EB306CD50E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Patent and Utility Model Applications in Maritime Practice</a:t>
            </a:r>
          </a:p>
        </p:txBody>
      </p:sp>
      <p:grpSp>
        <p:nvGrpSpPr>
          <p:cNvPr id="4" name="Group 3">
            <a:extLst>
              <a:ext uri="{FF2B5EF4-FFF2-40B4-BE49-F238E27FC236}">
                <a16:creationId xmlns:a16="http://schemas.microsoft.com/office/drawing/2014/main" id="{C9FE01E3-1686-ED3A-E43A-4B9C4408A422}"/>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7206C5B1-ECDC-73E4-7972-3001EDA4DFA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DBBDB54-DACE-1666-9A9E-C02F4573EF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2BA1AC8-4111-E185-D3E3-803F74BA0B1D}"/>
              </a:ext>
            </a:extLst>
          </p:cNvPr>
          <p:cNvSpPr txBox="1"/>
          <p:nvPr/>
        </p:nvSpPr>
        <p:spPr>
          <a:xfrm>
            <a:off x="4284048" y="177164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2.1.	Preparation Process and Content of the Application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Scope of the Invention: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write‐up must delineate the essence of the novel maritime technology—for example, a system for optimizing a vessel’s fuel efficiency—while defining the boundaries of the claimed technical features.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Solving a Concrete Technical Problem: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specification should identify a specific challenge in maritime practice (e.g., elevated emissions from diesel engines) and explain how the proposed solution overcomes it.</a:t>
            </a:r>
          </a:p>
        </p:txBody>
      </p:sp>
      <p:sp>
        <p:nvSpPr>
          <p:cNvPr id="3" name="Rectangle 2">
            <a:extLst>
              <a:ext uri="{FF2B5EF4-FFF2-40B4-BE49-F238E27FC236}">
                <a16:creationId xmlns:a16="http://schemas.microsoft.com/office/drawing/2014/main" id="{2CD7D204-EAD2-4D1C-8973-2E47D7AD1C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A258FE4E-DD1F-0CAC-4149-E87AB8A76B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8DFA40C-6D34-0D2F-EEAE-9D53238F02E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17FB03D-2698-CEA0-E7C9-B03ACCAD940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3B7323C-D4A2-FF94-8DC3-B0D4C12F816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6B57505-E026-055A-D15C-BFEDF31CD41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89E1B25-1D0F-7393-BA0E-4238D3A2E18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0032712-684B-3F8C-4AAE-8D70B1404256}"/>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95611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49025-86BD-F907-6FAD-1DAE52E4C5B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FD57A88-16CE-744C-A080-C5DCCAE34DB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2257B4D-55EA-48E1-E3AA-ED1B980C3D2C}"/>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Patent and Utility Model Applications in Maritime Practice</a:t>
            </a:r>
          </a:p>
        </p:txBody>
      </p:sp>
      <p:grpSp>
        <p:nvGrpSpPr>
          <p:cNvPr id="4" name="Group 3">
            <a:extLst>
              <a:ext uri="{FF2B5EF4-FFF2-40B4-BE49-F238E27FC236}">
                <a16:creationId xmlns:a16="http://schemas.microsoft.com/office/drawing/2014/main" id="{7EBA71A1-17E1-530C-00B9-F78E47A9CB6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66B7C38F-C1EB-A902-E223-D79C15D19CF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F76B866-7FE3-DD54-10CB-214EEF1FCF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C6E5E90-4A4F-3BCD-0514-AACE9FE78B27}"/>
              </a:ext>
            </a:extLst>
          </p:cNvPr>
          <p:cNvSpPr txBox="1"/>
          <p:nvPr/>
        </p:nvSpPr>
        <p:spPr>
          <a:xfrm>
            <a:off x="4284048" y="1771649"/>
            <a:ext cx="4547829" cy="427809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2.1.	Preparation Process and Content of the Application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Drawings and Diagrams: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Technical illustrations (hydrodynamic hull schematics, waste‐management flowcharts, or CAD renderings of a new software interface) are essential for visualizing the new elements.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Claims: </a:t>
            </a: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centrepiece of every application consists of the claims, which precisely state which components, functionalities, and procedural steps are to be protected. In a maritime context, an independent claim might cover the overall architecture of an intelligent cargo‐tracking system, while dependent claims detail specific add‐ons—such as a particular predictive‐maintenance algorithm.</a:t>
            </a:r>
          </a:p>
        </p:txBody>
      </p:sp>
      <p:sp>
        <p:nvSpPr>
          <p:cNvPr id="3" name="Rectangle 2">
            <a:extLst>
              <a:ext uri="{FF2B5EF4-FFF2-40B4-BE49-F238E27FC236}">
                <a16:creationId xmlns:a16="http://schemas.microsoft.com/office/drawing/2014/main" id="{90989AE6-7463-F77A-3159-50B129B4A6A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ED344C1-EAEE-5171-41AB-7D967F2AD5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F8C5714-8C97-2ECA-81E3-D2BAC05D70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D0DF1D6-31EF-3FC7-D47F-72CAF8D1125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1EC2D33-BB34-B59C-53C7-E65C25A99B9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F2E0604-66C2-5FBC-101A-FD354056034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94D640B-EE39-0B81-1304-AA5964F1188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4A19778B-B43F-0381-839B-F7416E1154B9}"/>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4077631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F53EE-5673-E3EA-C654-3EA9FF6F14E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D810C8F-409D-4FE3-0CB6-5FB27FE1768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57FD857-73F3-FDA1-0398-D60FEE0230B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Patent and Utility Model Applications in Maritime Practice</a:t>
            </a:r>
          </a:p>
        </p:txBody>
      </p:sp>
      <p:grpSp>
        <p:nvGrpSpPr>
          <p:cNvPr id="4" name="Group 3">
            <a:extLst>
              <a:ext uri="{FF2B5EF4-FFF2-40B4-BE49-F238E27FC236}">
                <a16:creationId xmlns:a16="http://schemas.microsoft.com/office/drawing/2014/main" id="{67D085B7-37B8-BCA4-E558-B060751E29E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E38A1E6-B914-0FD9-E9D8-5974DFC4397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13FD0CB-637E-52D9-3221-442AC4521D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4C31E8F-04F8-AB11-A9E0-2975EED878E7}"/>
              </a:ext>
            </a:extLst>
          </p:cNvPr>
          <p:cNvSpPr txBox="1"/>
          <p:nvPr/>
        </p:nvSpPr>
        <p:spPr>
          <a:xfrm>
            <a:off x="4284048" y="1771649"/>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marR="0" lvl="0" algn="just" defTabSz="4572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2.2.	Conditions for Patentability and Utility Model Eligibility</a:t>
            </a:r>
          </a:p>
          <a:p>
            <a:pPr marR="0" lvl="0" algn="just" defTabSz="457200" rtl="0" eaLnBrk="1" fontAlgn="auto" latinLnBrk="0" hangingPunct="1">
              <a:lnSpc>
                <a:spcPct val="100000"/>
              </a:lnSpc>
              <a:spcBef>
                <a:spcPts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For an application to be granted, the invention must meet the criteria of “Novelty,” “Inventive Step,” and “Industrial Applicability.”</a:t>
            </a:r>
          </a:p>
          <a:p>
            <a:pPr marR="0" lvl="0" algn="just" defTabSz="457200" rtl="0" eaLnBrk="1" fontAlgn="auto" latinLnBrk="0" hangingPunct="1">
              <a:lnSpc>
                <a:spcPct val="100000"/>
              </a:lnSpc>
              <a:spcBef>
                <a:spcPts val="0"/>
              </a:spcBef>
              <a:spcAft>
                <a:spcPts val="0"/>
              </a:spcAft>
              <a:buClrTx/>
              <a:buSzTx/>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 maritime practice, there is often debate over whether an improvement to a ship’s hull design exhibits a sufficient “Inventive Step” compared to known solutions. Registering such an invention requires confirming that the similar hydrodynamic shape is not already in the public domain.</a:t>
            </a:r>
          </a:p>
        </p:txBody>
      </p:sp>
      <p:sp>
        <p:nvSpPr>
          <p:cNvPr id="3" name="Rectangle 2">
            <a:extLst>
              <a:ext uri="{FF2B5EF4-FFF2-40B4-BE49-F238E27FC236}">
                <a16:creationId xmlns:a16="http://schemas.microsoft.com/office/drawing/2014/main" id="{B6B28F21-46B8-147B-88A5-74740FBE08D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B4CD671-CC5A-46B8-DA40-37AE0B8DFC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9140DED-6D7A-2AF5-E2D1-D0BA87706A2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CE7DF7-7A46-FBF0-07DA-CECF89F23C9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2841E50-7C84-EF51-60D5-EDB5D662825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874BAE4-D832-4950-E502-54F65DE1A38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05E2B8E-8612-3F95-6F6A-A7E749A5FE7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E2CBEE8-B57E-28AA-9FB6-53493C02D502}"/>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21899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574573" y="934388"/>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FOREWORD</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257175" y="1779655"/>
            <a:ext cx="8633499" cy="3970318"/>
          </a:xfrm>
          <a:prstGeom prst="rect">
            <a:avLst/>
          </a:prstGeom>
          <a:noFill/>
        </p:spPr>
        <p:txBody>
          <a:bodyPr wrap="square" rtlCol="0">
            <a:spAutoFit/>
          </a:bodyPr>
          <a:lstStyle/>
          <a:p>
            <a:pPr algn="just"/>
            <a:r>
              <a:rPr lang="en-US" sz="1400" b="1" dirty="0">
                <a:ea typeface="+mn-lt"/>
                <a:cs typeface="+mn-lt"/>
              </a:rPr>
              <a:t>WEEK</a:t>
            </a:r>
            <a:r>
              <a:rPr lang="bg-BG" sz="1400" b="1" dirty="0">
                <a:ea typeface="+mn-lt"/>
                <a:cs typeface="+mn-lt"/>
              </a:rPr>
              <a:t> 7</a:t>
            </a:r>
            <a:r>
              <a:rPr lang="en-US" sz="1400" b="1" dirty="0">
                <a:ea typeface="+mn-lt"/>
                <a:cs typeface="+mn-lt"/>
              </a:rPr>
              <a:t> - </a:t>
            </a:r>
            <a:r>
              <a:rPr lang="en-GB" sz="1400" b="1" dirty="0">
                <a:ea typeface="+mn-lt"/>
                <a:cs typeface="+mn-lt"/>
              </a:rPr>
              <a:t>Industrial Property and Innovation Protection in the Maritime Sector</a:t>
            </a:r>
          </a:p>
          <a:p>
            <a:pPr algn="just"/>
            <a:endParaRPr lang="bg-BG" sz="1400" b="1" dirty="0">
              <a:ea typeface="+mn-lt"/>
              <a:cs typeface="+mn-lt"/>
            </a:endParaRPr>
          </a:p>
          <a:p>
            <a:pPr algn="just"/>
            <a:r>
              <a:rPr lang="en-GB" sz="1400" b="1" dirty="0">
                <a:ea typeface="+mn-lt"/>
                <a:cs typeface="+mn-lt"/>
              </a:rPr>
              <a:t>The maritime sector increasingly relies on novel technological solutions, process improvements, and design adaptations developed directly on board or in port-related services. Securing these innovations through industrial property rights ensures not only operational advantage, but long-term business sustainability.</a:t>
            </a:r>
          </a:p>
          <a:p>
            <a:pPr algn="just"/>
            <a:r>
              <a:rPr lang="en-GB" sz="1400" b="1" dirty="0">
                <a:ea typeface="+mn-lt"/>
                <a:cs typeface="+mn-lt"/>
              </a:rPr>
              <a:t>This week’s module focuses on the fundamentals and strategic application of industrial property protection—patents, utility models, trademarks, and designs—as they apply to maritime entrepreneurship. In an environment where solutions are often improvised under pressure, protecting original ideas helps foster a culture of professionalism, innovation, and accountability.</a:t>
            </a:r>
          </a:p>
          <a:p>
            <a:pPr algn="just"/>
            <a:r>
              <a:rPr lang="en-GB" sz="1400" b="1" dirty="0">
                <a:ea typeface="+mn-lt"/>
                <a:cs typeface="+mn-lt"/>
              </a:rPr>
              <a:t>We will examine international frameworks such as the Paris Convention, the Patent Cooperation Treaty (PCT), and the role of WIPO, and how these systems can be leveraged by seafaring professionals. We will also explore national and international procedures for filing, registering, and maintaining industrial property rights—alongside the legal and criminal consequences of violations.</a:t>
            </a:r>
          </a:p>
          <a:p>
            <a:pPr algn="just"/>
            <a:r>
              <a:rPr lang="en-GB" sz="1400" b="1" dirty="0">
                <a:ea typeface="+mn-lt"/>
                <a:cs typeface="+mn-lt"/>
              </a:rPr>
              <a:t>Beyond technical and legal knowledge, this module builds a mindset: to view innovation not only as a creative act, but as an asset worth defending. Participants will learn how to protect their ideas, how to avoid infringing others’ rights, and how to build value from originality in the specific context of maritime operations.</a:t>
            </a:r>
          </a:p>
          <a:p>
            <a:pPr algn="just"/>
            <a:r>
              <a:rPr lang="en-GB" sz="1400" b="1" dirty="0">
                <a:ea typeface="+mn-lt"/>
                <a:cs typeface="+mn-lt"/>
              </a:rPr>
              <a:t>This is not just about intellectual property—it is about professional dignity, strategic thinking, and sustainable innovation in the modern maritime industry.</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F5821-745D-8C1E-76A0-71BA7A5DB3A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E6360E-497E-C4B7-3BCC-87787BB94CF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88C2355-23B4-F31B-47E6-BE62BBFF707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2. Patent and Utility Model Applications in Maritime Practice</a:t>
            </a:r>
          </a:p>
        </p:txBody>
      </p:sp>
      <p:grpSp>
        <p:nvGrpSpPr>
          <p:cNvPr id="4" name="Group 3">
            <a:extLst>
              <a:ext uri="{FF2B5EF4-FFF2-40B4-BE49-F238E27FC236}">
                <a16:creationId xmlns:a16="http://schemas.microsoft.com/office/drawing/2014/main" id="{7290C933-9299-C822-AF65-DC0DF746480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7859BD6-5747-8043-756C-C6E31B2FF91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C849BD6-CC40-44EA-0015-068FDD3580A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B9DD466-25E9-E322-C49C-D4D2870A7ED6}"/>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2.4.	Strategic Importance for Maritime Entrepreneurs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Creating Licensing Revenue: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Patented technologies are often licensed to other shipyards or equipment suppliers—so a company that creates AI‐driven route‐optimization software might earn royalties on every sale or implementation.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Reducing Legal Risk: </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If a shipowner implements a third‐party technology without thorough IP due diligence, they risk costly litigation. Proactively filing an application prevents potential infringement claims and provides long‐term peace of mind.</a:t>
            </a:r>
          </a:p>
        </p:txBody>
      </p:sp>
      <p:sp>
        <p:nvSpPr>
          <p:cNvPr id="3" name="Rectangle 2">
            <a:extLst>
              <a:ext uri="{FF2B5EF4-FFF2-40B4-BE49-F238E27FC236}">
                <a16:creationId xmlns:a16="http://schemas.microsoft.com/office/drawing/2014/main" id="{2A991D87-81FE-2CE6-EC29-1E47C423A6B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2CB6E193-8E4C-177F-1C07-0BD5074DC2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617BE3F-BA04-3C8C-89BA-5331F5C5FDB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E8E15CB-F3CA-792D-598B-DD1B5D12F24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FC2650-3B70-4355-879B-4C481932E11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4893FE3-79A6-255E-F510-916B1CE78C3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DC3F12B-7653-D472-EA4E-9AB41A66DC6C}"/>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6B3EE7C-5E6C-F96A-1268-252C9A92B4C0}"/>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9353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7E230-9A04-1A79-F71C-0B5036D7010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905F8BF-7621-002D-F269-7AB834D0927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25B93E1-9322-8F31-0169-445A81DDE47E}"/>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Registration and Post-Registration Procedures</a:t>
            </a:r>
          </a:p>
        </p:txBody>
      </p:sp>
      <p:grpSp>
        <p:nvGrpSpPr>
          <p:cNvPr id="4" name="Group 3">
            <a:extLst>
              <a:ext uri="{FF2B5EF4-FFF2-40B4-BE49-F238E27FC236}">
                <a16:creationId xmlns:a16="http://schemas.microsoft.com/office/drawing/2014/main" id="{FF40FD16-B54D-1CB1-A3DB-12A225E25B1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DD28428-1E11-7DB6-CF25-AA6FB6E8678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7EC3B8D-DFBD-D13B-0A6E-41B86CD5E7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01158CB-35E1-65C3-F39B-3DB339E0B1C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9233157-7018-E506-B712-30E0B351CC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84923DE-6FF3-F9B2-0F6D-6AC03D2BE3A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C6EA37-D86E-CE3F-82AC-55EA453103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583143-3CAB-BE4F-AA11-3A55B8121C1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3119D52-6F31-5E4F-6C73-FEF5F624C70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8FC5E3-4B5C-F1D5-15D1-B799E79AE2E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68613BA-CD0D-98C6-3D7B-34F08BE80BDD}"/>
              </a:ext>
            </a:extLst>
          </p:cNvPr>
          <p:cNvPicPr>
            <a:picLocks noChangeAspect="1"/>
          </p:cNvPicPr>
          <p:nvPr/>
        </p:nvPicPr>
        <p:blipFill>
          <a:blip r:embed="rId11">
            <a:extLst>
              <a:ext uri="{28A0092B-C50C-407E-A947-70E740481C1C}">
                <a14:useLocalDpi xmlns:a14="http://schemas.microsoft.com/office/drawing/2010/main" val="0"/>
              </a:ext>
            </a:extLst>
          </a:blip>
          <a:srcRect t="7391" b="7391"/>
          <a:stretch/>
        </p:blipFill>
        <p:spPr>
          <a:xfrm>
            <a:off x="18646" y="1881653"/>
            <a:ext cx="9115424" cy="4297490"/>
          </a:xfrm>
          <a:prstGeom prst="rect">
            <a:avLst/>
          </a:prstGeom>
        </p:spPr>
      </p:pic>
    </p:spTree>
    <p:extLst>
      <p:ext uri="{BB962C8B-B14F-4D97-AF65-F5344CB8AC3E}">
        <p14:creationId xmlns:p14="http://schemas.microsoft.com/office/powerpoint/2010/main" val="891319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C0BE-90BF-0AAE-3077-093803DD4F3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18FF8FE-3A9B-5715-B161-746AD49EBD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9F8A53E-3602-881C-E24D-2FA982F8771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Registration and Post-Registration Procedures</a:t>
            </a:r>
          </a:p>
        </p:txBody>
      </p:sp>
      <p:grpSp>
        <p:nvGrpSpPr>
          <p:cNvPr id="4" name="Group 3">
            <a:extLst>
              <a:ext uri="{FF2B5EF4-FFF2-40B4-BE49-F238E27FC236}">
                <a16:creationId xmlns:a16="http://schemas.microsoft.com/office/drawing/2014/main" id="{1D6C3152-A451-CCFA-EA15-5CF97CE78BFF}"/>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CC93955E-8921-857E-D28B-475DDDE0246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29C25788-1848-0529-C075-93C1D2EF35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DD62C74-A4E2-BF91-CBCA-7CCB98F22FDE}"/>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Securing a granted patent or utility model is only the beginning of intellectual-property protection in the maritime sector. Equally critical are the subsequent steps—maintaining, enforcing, and licensing those rights across jurisdictions. A failure to observe deadlines or fees can render a once-valuable right void, leaving costly innovations unprotected. Below is an analytical overview of the key procedural stages and strategic considerations for maritime entrepreneurs.</a:t>
            </a:r>
          </a:p>
          <a:p>
            <a:pPr>
              <a:defRPr/>
            </a:pPr>
            <a:r>
              <a:rPr lang="en-GB" b="1" dirty="0"/>
              <a:t>3.1.	National and Regional Filing Phases</a:t>
            </a:r>
          </a:p>
          <a:p>
            <a:pPr>
              <a:defRPr/>
            </a:pPr>
            <a:r>
              <a:rPr lang="en-GB" b="1" dirty="0"/>
              <a:t>National Phase Entry (PCT Applicants):</a:t>
            </a:r>
          </a:p>
          <a:p>
            <a:pPr>
              <a:defRPr/>
            </a:pPr>
            <a:r>
              <a:rPr lang="en-GB" b="1" dirty="0"/>
              <a:t>3.2.	Deadlines, Fees, and Announcements</a:t>
            </a:r>
          </a:p>
          <a:p>
            <a:pPr>
              <a:defRPr/>
            </a:pPr>
            <a:r>
              <a:rPr lang="en-GB" b="1" dirty="0"/>
              <a:t>Official Filing Fees:</a:t>
            </a:r>
          </a:p>
        </p:txBody>
      </p:sp>
      <p:sp>
        <p:nvSpPr>
          <p:cNvPr id="3" name="Rectangle 2">
            <a:extLst>
              <a:ext uri="{FF2B5EF4-FFF2-40B4-BE49-F238E27FC236}">
                <a16:creationId xmlns:a16="http://schemas.microsoft.com/office/drawing/2014/main" id="{0547291D-8B39-BE5D-A383-A5486A682CD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363E284-EA67-4F3C-0BB0-D1A166FEB5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88CDEFD-ABCC-BCEA-EDFA-A636C5CB97D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B8133CF-019E-FFBD-E5BC-4795A1CEF91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6194DD6-5556-38C7-B95F-D9A5BAD857A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6BF50C5-2C06-C9D0-B35C-07EC8593C3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27A3EE3-E90C-9A3A-BEDE-D70E932FA85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4890EB7-F060-E2A9-9719-00A9AD828F6B}"/>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2401286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3CC58-AA24-BCC9-934E-86C527CCE3F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6B450F-E4A5-75E9-E60C-17523E1B2F2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12998E0-4CB3-55B5-7953-BB494114A10E}"/>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Registration and Post-Registration Procedures</a:t>
            </a:r>
          </a:p>
        </p:txBody>
      </p:sp>
      <p:grpSp>
        <p:nvGrpSpPr>
          <p:cNvPr id="4" name="Group 3">
            <a:extLst>
              <a:ext uri="{FF2B5EF4-FFF2-40B4-BE49-F238E27FC236}">
                <a16:creationId xmlns:a16="http://schemas.microsoft.com/office/drawing/2014/main" id="{DE38BFE4-00AD-05A4-E6E6-7C75E00D4D9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13A84A8-1BCC-4376-A9BE-16612EF6C53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F3D61CD-E27D-92A8-604A-CC3D53A57E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35D9EDB-549A-2F38-DBDB-17872518F7E0}"/>
              </a:ext>
            </a:extLst>
          </p:cNvPr>
          <p:cNvSpPr txBox="1"/>
          <p:nvPr/>
        </p:nvSpPr>
        <p:spPr>
          <a:xfrm>
            <a:off x="4284048" y="1771649"/>
            <a:ext cx="4547829" cy="480131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3.3.	Post-Grant Oppositions and Invalidations</a:t>
            </a:r>
          </a:p>
          <a:p>
            <a:pPr>
              <a:defRPr/>
            </a:pPr>
            <a:r>
              <a:rPr lang="en-GB" b="1" dirty="0"/>
              <a:t>3.3.1.	Opposition Proceedings (EPO Example):</a:t>
            </a:r>
          </a:p>
          <a:p>
            <a:pPr>
              <a:defRPr/>
            </a:pPr>
            <a:r>
              <a:rPr lang="en-GB" b="1" dirty="0"/>
              <a:t>Within 9 months of grant, any third party (e.g., a competitor shipyard) can file an opposition at the European Patent Office. Grounds include lack of novelty, lack of inventive step, or added subject matter.</a:t>
            </a:r>
          </a:p>
          <a:p>
            <a:pPr>
              <a:defRPr/>
            </a:pPr>
            <a:r>
              <a:rPr lang="en-GB" b="1" dirty="0"/>
              <a:t>For maritime inventions—such as an engine-efficiency improvement—competitors may search international databases and challenge claims if they believe prior art (e.g., a similar system described at a naval-engineering conference) was overlooked.</a:t>
            </a:r>
          </a:p>
          <a:p>
            <a:pPr>
              <a:defRPr/>
            </a:pPr>
            <a:r>
              <a:rPr lang="en-GB" b="1" dirty="0"/>
              <a:t>3.3.2.	Post-Grant Challenges in National Offices</a:t>
            </a:r>
          </a:p>
          <a:p>
            <a:pPr>
              <a:defRPr/>
            </a:pPr>
            <a:endParaRPr lang="en-GB" b="1" dirty="0"/>
          </a:p>
        </p:txBody>
      </p:sp>
      <p:sp>
        <p:nvSpPr>
          <p:cNvPr id="3" name="Rectangle 2">
            <a:extLst>
              <a:ext uri="{FF2B5EF4-FFF2-40B4-BE49-F238E27FC236}">
                <a16:creationId xmlns:a16="http://schemas.microsoft.com/office/drawing/2014/main" id="{E355006C-0EEF-141B-47BF-4C8C232FB21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4F23801-4F90-42C2-E819-8F559B28C8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6A9B43E-1568-5C21-E29D-FCD6490FA6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D8BC3F5-38DC-C1E4-3B81-6F4F23E5DC1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8AFDFE9-84ED-F0FD-4FCB-6284A927E0C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674B0D-9ECE-6B75-C90D-C291368C2EC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0AD5614-93F1-0060-5C5F-377303F29B8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0197B26C-5E4F-35BC-82D3-6C647FFD84D2}"/>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3595436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980E3-0294-4A16-29CB-39E7358D02D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1C31A09-8752-3379-5714-3E5D526B585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9C054D4-B009-3F25-02FA-C0BFD344E8E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Registration and Post-Registration Procedures</a:t>
            </a:r>
          </a:p>
        </p:txBody>
      </p:sp>
      <p:grpSp>
        <p:nvGrpSpPr>
          <p:cNvPr id="4" name="Group 3">
            <a:extLst>
              <a:ext uri="{FF2B5EF4-FFF2-40B4-BE49-F238E27FC236}">
                <a16:creationId xmlns:a16="http://schemas.microsoft.com/office/drawing/2014/main" id="{73BEF316-482B-2995-EAD0-68AEEA4A96C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DE2E3FA-9F61-1259-D93A-5A38AF06118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1962779-5C8F-D839-9099-614C5F9033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7E01963-7D7E-DCE0-18B3-007073478966}"/>
              </a:ext>
            </a:extLst>
          </p:cNvPr>
          <p:cNvSpPr txBox="1"/>
          <p:nvPr/>
        </p:nvSpPr>
        <p:spPr>
          <a:xfrm>
            <a:off x="4284048" y="1771649"/>
            <a:ext cx="4547829" cy="369331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3.4.	Assignment, Licensing, and Ownership Transfer</a:t>
            </a:r>
          </a:p>
          <a:p>
            <a:pPr>
              <a:defRPr/>
            </a:pPr>
            <a:r>
              <a:rPr lang="en-GB" b="1" dirty="0"/>
              <a:t>3.4.1. Assignment of Rights:</a:t>
            </a:r>
          </a:p>
          <a:p>
            <a:pPr marL="285750" indent="-285750">
              <a:buFont typeface="Arial" panose="020B0604020202020204" pitchFamily="34" charset="0"/>
              <a:buChar char="•"/>
              <a:defRPr/>
            </a:pPr>
            <a:r>
              <a:rPr lang="en-GB" b="1" dirty="0"/>
              <a:t>A shipbuilder or maritime-tech startup may choose to assign (sell) its entire patent/utility model portfolio to a larger consortium or to an investor.</a:t>
            </a:r>
          </a:p>
          <a:p>
            <a:pPr marL="285750" indent="-285750">
              <a:buFont typeface="Arial" panose="020B0604020202020204" pitchFamily="34" charset="0"/>
              <a:buChar char="•"/>
              <a:defRPr/>
            </a:pPr>
            <a:r>
              <a:rPr lang="en-GB" b="1" dirty="0"/>
              <a:t>Legally, assignments must be recorded at each national office (e.g., USPTO Assignment Recordation, </a:t>
            </a:r>
            <a:r>
              <a:rPr lang="en-GB" b="1" dirty="0" err="1"/>
              <a:t>JPO</a:t>
            </a:r>
            <a:r>
              <a:rPr lang="en-GB" b="1" dirty="0"/>
              <a:t> Register). If unrecorded, third parties may challenge the chain of title.</a:t>
            </a:r>
          </a:p>
          <a:p>
            <a:pPr>
              <a:defRPr/>
            </a:pPr>
            <a:endParaRPr lang="en-GB" b="1" dirty="0"/>
          </a:p>
        </p:txBody>
      </p:sp>
      <p:sp>
        <p:nvSpPr>
          <p:cNvPr id="3" name="Rectangle 2">
            <a:extLst>
              <a:ext uri="{FF2B5EF4-FFF2-40B4-BE49-F238E27FC236}">
                <a16:creationId xmlns:a16="http://schemas.microsoft.com/office/drawing/2014/main" id="{29D1C365-F363-1CA4-72FF-3E312D30CA6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BF0C300-72CC-B38A-F80D-4FB1FC7AE9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8A08362-6672-0A27-84AF-2DC22A10FB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9CED8C2-2ABE-8047-684A-AB07C85F67F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B9DB97-6D6B-9C97-DEE6-12E98D1E042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3161224-B3AB-3D41-3151-BFE91849FAB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435814-DA69-F472-A479-89442FE3BA4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97B3D56E-1B7F-93A4-B163-01FCDA80CA7A}"/>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1368293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7C840-B171-73C6-6A26-C06E7EBCF71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DD3CCEB-5A4D-7D0F-CC79-D87A756F5B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7CEE661-5E34-81CB-B272-A1702800544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3. Registration and Post-Registration Procedures</a:t>
            </a:r>
          </a:p>
        </p:txBody>
      </p:sp>
      <p:grpSp>
        <p:nvGrpSpPr>
          <p:cNvPr id="4" name="Group 3">
            <a:extLst>
              <a:ext uri="{FF2B5EF4-FFF2-40B4-BE49-F238E27FC236}">
                <a16:creationId xmlns:a16="http://schemas.microsoft.com/office/drawing/2014/main" id="{E93A84B8-167D-D85C-7B35-C835F37E955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98981EC-8A77-6337-CFE4-425856AF48B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34FD54D-D0DD-A12B-8E8D-12773B45CC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4FA182B-781E-4700-2511-FC1300C9017F}"/>
              </a:ext>
            </a:extLst>
          </p:cNvPr>
          <p:cNvSpPr txBox="1"/>
          <p:nvPr/>
        </p:nvSpPr>
        <p:spPr>
          <a:xfrm>
            <a:off x="4284048" y="1771649"/>
            <a:ext cx="4547829" cy="4247317"/>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3.4.	Assignment, Licensing, and Ownership Transfer</a:t>
            </a:r>
          </a:p>
          <a:p>
            <a:pPr>
              <a:defRPr/>
            </a:pPr>
            <a:r>
              <a:rPr lang="en-GB" b="1" dirty="0"/>
              <a:t>3.4.2.	Licensing Agreements:</a:t>
            </a:r>
          </a:p>
          <a:p>
            <a:pPr marL="285750" indent="-285750">
              <a:buFont typeface="Arial" panose="020B0604020202020204" pitchFamily="34" charset="0"/>
              <a:buChar char="•"/>
              <a:defRPr/>
            </a:pPr>
            <a:r>
              <a:rPr lang="en-GB" b="1" dirty="0"/>
              <a:t>Licensing can take many forms: exclusive vs. non-exclusive, field-limited (e.g., only for offshore platforms), territory-limited (e.g., Baltic Sea vs. global), or royalty-based (e.g., per-vessel deployment fee).</a:t>
            </a:r>
          </a:p>
          <a:p>
            <a:pPr marL="285750" indent="-285750">
              <a:buFont typeface="Arial" panose="020B0604020202020204" pitchFamily="34" charset="0"/>
              <a:buChar char="•"/>
              <a:defRPr/>
            </a:pPr>
            <a:r>
              <a:rPr lang="en-GB" b="1" dirty="0"/>
              <a:t>Well-drafted license agreements should address warehousing, sublicensing, quality control of licensed products (e.g., specific thresholds for hull coatings), and audit rights to verify royalty payments.</a:t>
            </a:r>
          </a:p>
          <a:p>
            <a:pPr>
              <a:defRPr/>
            </a:pPr>
            <a:r>
              <a:rPr lang="en-GB" b="1" dirty="0"/>
              <a:t>3.5.	Strategic Use of Digital Tools and Portals</a:t>
            </a:r>
          </a:p>
          <a:p>
            <a:pPr>
              <a:defRPr/>
            </a:pPr>
            <a:endParaRPr lang="en-GB" b="1" dirty="0"/>
          </a:p>
        </p:txBody>
      </p:sp>
      <p:sp>
        <p:nvSpPr>
          <p:cNvPr id="3" name="Rectangle 2">
            <a:extLst>
              <a:ext uri="{FF2B5EF4-FFF2-40B4-BE49-F238E27FC236}">
                <a16:creationId xmlns:a16="http://schemas.microsoft.com/office/drawing/2014/main" id="{96A4FE74-E77A-D147-99BF-C8639A4BF5D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D41F25A-1AAA-5DEE-53E5-4F206654E8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2F7B5B-5AFA-DF7A-334F-F95CEFAD94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6BAD20-305C-3D6B-C551-FF41FC65AC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DECD15A-675C-DEBB-A937-D7B8A45FE5B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3E46CA3-5B69-8B39-C280-50D48B13A9A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D062BFD-81DD-3A7A-0547-AECE57E1F95D}"/>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F05C5A4-A161-7B15-F426-8E77A8D002AC}"/>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1312328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F923-1AC5-FF0D-73A1-390F834ADA1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F83627C-16D3-FBD2-40A8-BDEC67B9EAD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56DB546-FDBF-CDAC-5575-F09F3EE6E58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Legal and Criminal Sanctions for Infringement</a:t>
            </a:r>
          </a:p>
        </p:txBody>
      </p:sp>
      <p:grpSp>
        <p:nvGrpSpPr>
          <p:cNvPr id="4" name="Group 3">
            <a:extLst>
              <a:ext uri="{FF2B5EF4-FFF2-40B4-BE49-F238E27FC236}">
                <a16:creationId xmlns:a16="http://schemas.microsoft.com/office/drawing/2014/main" id="{673252C9-572E-F336-CD73-1C128A793A2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0DD6BFC5-C731-EA4A-9998-C6084980E4C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3B5FCBF-AEE8-B226-43BC-D3F8BF8DD9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4FC4FBB-C003-990F-1CD3-11347364C4C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4F0886E-EEF2-48B5-8372-4CB0BDEB07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BDD5108-771A-525D-99D0-AF617046DEE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F8161A3-0754-658B-9C55-791F3A98CED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B2995F4-C0AE-FCE9-3A76-E4CE5207956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4E46708-54DF-3B14-F325-E5125B671A0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C9B7B8-EB72-5582-F22A-E858413603F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F4832E78-77FE-F387-8631-356705D1F63C}"/>
              </a:ext>
            </a:extLst>
          </p:cNvPr>
          <p:cNvPicPr>
            <a:picLocks noChangeAspect="1"/>
          </p:cNvPicPr>
          <p:nvPr/>
        </p:nvPicPr>
        <p:blipFill>
          <a:blip r:embed="rId11">
            <a:extLst>
              <a:ext uri="{28A0092B-C50C-407E-A947-70E740481C1C}">
                <a14:useLocalDpi xmlns:a14="http://schemas.microsoft.com/office/drawing/2010/main" val="0"/>
              </a:ext>
            </a:extLst>
          </a:blip>
          <a:srcRect t="7898" b="7898"/>
          <a:stretch/>
        </p:blipFill>
        <p:spPr>
          <a:xfrm>
            <a:off x="0" y="1792687"/>
            <a:ext cx="9144000" cy="4297490"/>
          </a:xfrm>
          <a:prstGeom prst="rect">
            <a:avLst/>
          </a:prstGeom>
        </p:spPr>
      </p:pic>
    </p:spTree>
    <p:extLst>
      <p:ext uri="{BB962C8B-B14F-4D97-AF65-F5344CB8AC3E}">
        <p14:creationId xmlns:p14="http://schemas.microsoft.com/office/powerpoint/2010/main" val="2484288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83A5C-7F92-AE33-9374-0D892C75EBD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49B5B03-8D60-3FEA-8C70-87243ADD557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141E230-1BF8-06DE-355D-4314BB5C020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Legal and Criminal Sanctions for Infringement</a:t>
            </a:r>
          </a:p>
        </p:txBody>
      </p:sp>
      <p:grpSp>
        <p:nvGrpSpPr>
          <p:cNvPr id="4" name="Group 3">
            <a:extLst>
              <a:ext uri="{FF2B5EF4-FFF2-40B4-BE49-F238E27FC236}">
                <a16:creationId xmlns:a16="http://schemas.microsoft.com/office/drawing/2014/main" id="{305CA5F4-F20A-6D9F-4C16-A257F33E561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95E4344-2746-6AED-8E7E-25093DBF5AC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A54695E-F26F-05A6-8B70-0A4A954571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68D275F-9784-E8B7-1FF8-94525E3D8E2C}"/>
              </a:ext>
            </a:extLst>
          </p:cNvPr>
          <p:cNvSpPr txBox="1"/>
          <p:nvPr/>
        </p:nvSpPr>
        <p:spPr>
          <a:xfrm>
            <a:off x="4284048" y="1771649"/>
            <a:ext cx="4547829" cy="5078313"/>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In the maritime sector, unauthorized use of protected innovations can cause serious economic, safety, and reputational damage. Shipowners, equipment manufacturers, and service providers rely on clear legal deterrents to discourage infringing acts—whether deliberate or unwitting. This section dissects the spectrum of civil and criminal remedies available when industrial‐property rights are violated, with a focus on typical scenarios in shipping logistics, on‐board systems, and supply‐chain processes.</a:t>
            </a:r>
          </a:p>
          <a:p>
            <a:pPr>
              <a:defRPr/>
            </a:pPr>
            <a:endParaRPr lang="en-GB" b="1" dirty="0"/>
          </a:p>
          <a:p>
            <a:pPr>
              <a:defRPr/>
            </a:pPr>
            <a:r>
              <a:rPr lang="en-GB" b="1" dirty="0"/>
              <a:t>4.1.	Civil Remedies and Enforcement Actions</a:t>
            </a:r>
          </a:p>
          <a:p>
            <a:pPr>
              <a:defRPr/>
            </a:pPr>
            <a:r>
              <a:rPr lang="en-GB" b="1" dirty="0"/>
              <a:t>4.1.1.	Cease‐and‐Desist Letters (Injunction Requests)</a:t>
            </a:r>
          </a:p>
          <a:p>
            <a:pPr>
              <a:defRPr/>
            </a:pPr>
            <a:endParaRPr lang="en-GB" b="1" dirty="0"/>
          </a:p>
          <a:p>
            <a:pPr>
              <a:defRPr/>
            </a:pPr>
            <a:endParaRPr lang="en-GB" b="1" dirty="0"/>
          </a:p>
        </p:txBody>
      </p:sp>
      <p:sp>
        <p:nvSpPr>
          <p:cNvPr id="3" name="Rectangle 2">
            <a:extLst>
              <a:ext uri="{FF2B5EF4-FFF2-40B4-BE49-F238E27FC236}">
                <a16:creationId xmlns:a16="http://schemas.microsoft.com/office/drawing/2014/main" id="{152E4B64-7298-9944-B376-8B7FE77BA00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5414D275-C4FC-7891-5499-5EDDC6B3DA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DC303CE-AA54-B6EF-BBB4-986CB103837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5183FE6-2F3F-79F3-3B2C-6F65B772040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9BFA41-0280-7766-63E7-0C2643E401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6893C2D-9EBD-F533-0529-CFF8887962D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3F56E60-ED04-4D22-C2E1-A6A02750B88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A7794033-375B-D2F7-8CE5-165A0CA87D74}"/>
              </a:ext>
            </a:extLst>
          </p:cNvPr>
          <p:cNvPicPr>
            <a:picLocks noChangeAspect="1"/>
          </p:cNvPicPr>
          <p:nvPr/>
        </p:nvPicPr>
        <p:blipFill>
          <a:blip r:embed="rId11">
            <a:extLst>
              <a:ext uri="{28A0092B-C50C-407E-A947-70E740481C1C}">
                <a14:useLocalDpi xmlns:a14="http://schemas.microsoft.com/office/drawing/2010/main" val="0"/>
              </a:ext>
            </a:extLst>
          </a:blip>
          <a:srcRect l="23023" r="23023"/>
          <a:stretch/>
        </p:blipFill>
        <p:spPr>
          <a:xfrm>
            <a:off x="127437" y="1792687"/>
            <a:ext cx="4154240" cy="4297490"/>
          </a:xfrm>
          <a:prstGeom prst="rect">
            <a:avLst/>
          </a:prstGeom>
        </p:spPr>
      </p:pic>
    </p:spTree>
    <p:extLst>
      <p:ext uri="{BB962C8B-B14F-4D97-AF65-F5344CB8AC3E}">
        <p14:creationId xmlns:p14="http://schemas.microsoft.com/office/powerpoint/2010/main" val="3495478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EC2B-77D5-AF85-63D8-A52B5EE58DD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D87180-7A67-0719-9070-CD8473B82D2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59E7A9C-7351-83F0-0705-43E869A168C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Legal and Criminal Sanctions for Infringement</a:t>
            </a:r>
          </a:p>
        </p:txBody>
      </p:sp>
      <p:grpSp>
        <p:nvGrpSpPr>
          <p:cNvPr id="4" name="Group 3">
            <a:extLst>
              <a:ext uri="{FF2B5EF4-FFF2-40B4-BE49-F238E27FC236}">
                <a16:creationId xmlns:a16="http://schemas.microsoft.com/office/drawing/2014/main" id="{B545E358-0135-2926-CE9C-B99607BBBA29}"/>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864B04F5-8888-B7CE-1181-A91CAD4077C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FEB7F257-06CD-BE07-9B5A-35EFF4A22F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05E491C-89FE-70A1-2A8C-6948B206071D}"/>
              </a:ext>
            </a:extLst>
          </p:cNvPr>
          <p:cNvSpPr txBox="1"/>
          <p:nvPr/>
        </p:nvSpPr>
        <p:spPr>
          <a:xfrm>
            <a:off x="4284048" y="1771649"/>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4.2.	Criminal Sanctions and Administrative Penalties</a:t>
            </a:r>
          </a:p>
          <a:p>
            <a:pPr>
              <a:defRPr/>
            </a:pPr>
            <a:endParaRPr lang="en-GB" b="1" dirty="0"/>
          </a:p>
          <a:p>
            <a:pPr>
              <a:defRPr/>
            </a:pPr>
            <a:r>
              <a:rPr lang="en-GB" b="1" dirty="0"/>
              <a:t>4.2.1.	Criminal Penalties for Counterfeiting and </a:t>
            </a:r>
            <a:r>
              <a:rPr lang="en-GB" b="1" dirty="0" err="1"/>
              <a:t>Willful</a:t>
            </a:r>
            <a:r>
              <a:rPr lang="en-GB" b="1" dirty="0"/>
              <a:t> Infringement:</a:t>
            </a:r>
          </a:p>
          <a:p>
            <a:pPr>
              <a:defRPr/>
            </a:pPr>
            <a:endParaRPr lang="en-GB" b="1" dirty="0"/>
          </a:p>
          <a:p>
            <a:pPr>
              <a:defRPr/>
            </a:pPr>
            <a:r>
              <a:rPr lang="en-GB" b="1" dirty="0"/>
              <a:t>4.2.2.	Administrative Fines and Shutdown Orders:</a:t>
            </a:r>
          </a:p>
          <a:p>
            <a:pPr>
              <a:defRPr/>
            </a:pPr>
            <a:endParaRPr lang="en-GB" b="1" dirty="0"/>
          </a:p>
          <a:p>
            <a:pPr>
              <a:defRPr/>
            </a:pPr>
            <a:r>
              <a:rPr lang="en-GB" b="1" dirty="0"/>
              <a:t>4.2.3.	Border Detainment and Destruction Orders</a:t>
            </a:r>
          </a:p>
          <a:p>
            <a:pPr>
              <a:defRPr/>
            </a:pPr>
            <a:endParaRPr lang="en-GB" b="1" dirty="0"/>
          </a:p>
        </p:txBody>
      </p:sp>
      <p:sp>
        <p:nvSpPr>
          <p:cNvPr id="3" name="Rectangle 2">
            <a:extLst>
              <a:ext uri="{FF2B5EF4-FFF2-40B4-BE49-F238E27FC236}">
                <a16:creationId xmlns:a16="http://schemas.microsoft.com/office/drawing/2014/main" id="{47C3FC1A-0122-A0AD-8F6F-0265887C40A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BACE4BBC-31B2-9E34-7E70-451FDA16FF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FF02AAA-3CB1-2862-454A-6C88637394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796CB18-C87E-2023-C8D0-9556BA1127A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457B301-5483-B1C8-FA2E-F5D2877DB19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4DE5F31-A477-0889-A22D-C9D741EADF9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6B1FE5-C2F9-74A2-5987-3F605477A89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D244AF1-2C3B-E472-8514-EF44951A7396}"/>
              </a:ext>
            </a:extLst>
          </p:cNvPr>
          <p:cNvPicPr>
            <a:picLocks noChangeAspect="1"/>
          </p:cNvPicPr>
          <p:nvPr/>
        </p:nvPicPr>
        <p:blipFill>
          <a:blip r:embed="rId11">
            <a:extLst>
              <a:ext uri="{28A0092B-C50C-407E-A947-70E740481C1C}">
                <a14:useLocalDpi xmlns:a14="http://schemas.microsoft.com/office/drawing/2010/main" val="0"/>
              </a:ext>
            </a:extLst>
          </a:blip>
          <a:srcRect l="23023" r="23023"/>
          <a:stretch/>
        </p:blipFill>
        <p:spPr>
          <a:xfrm>
            <a:off x="127437" y="1792687"/>
            <a:ext cx="4154240" cy="4297490"/>
          </a:xfrm>
          <a:prstGeom prst="rect">
            <a:avLst/>
          </a:prstGeom>
        </p:spPr>
      </p:pic>
    </p:spTree>
    <p:extLst>
      <p:ext uri="{BB962C8B-B14F-4D97-AF65-F5344CB8AC3E}">
        <p14:creationId xmlns:p14="http://schemas.microsoft.com/office/powerpoint/2010/main" val="906537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E3120-80D3-53A5-CB93-A6A8DF29B7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E3C0561-FD40-1C2D-CA39-6A1C3F52DF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A92C8F8-9F6F-A8D2-6002-7610C980636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4. Legal and Criminal Sanctions for Infringement</a:t>
            </a:r>
          </a:p>
        </p:txBody>
      </p:sp>
      <p:grpSp>
        <p:nvGrpSpPr>
          <p:cNvPr id="4" name="Group 3">
            <a:extLst>
              <a:ext uri="{FF2B5EF4-FFF2-40B4-BE49-F238E27FC236}">
                <a16:creationId xmlns:a16="http://schemas.microsoft.com/office/drawing/2014/main" id="{7E964428-F145-7A97-843E-FDC634130AF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3026483-6224-4BB9-9CAB-ECFA9BF7BAE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F85087E-6099-984A-0635-867FBB40CC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6BDE83E-73EF-A286-BC9D-B9381DAF17AE}"/>
              </a:ext>
            </a:extLst>
          </p:cNvPr>
          <p:cNvSpPr txBox="1"/>
          <p:nvPr/>
        </p:nvSpPr>
        <p:spPr>
          <a:xfrm>
            <a:off x="4284048" y="1771649"/>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4.3.	Case Studies of Typical Maritime Infringements</a:t>
            </a:r>
          </a:p>
          <a:p>
            <a:pPr>
              <a:defRPr/>
            </a:pPr>
            <a:endParaRPr lang="en-GB" b="1" dirty="0"/>
          </a:p>
          <a:p>
            <a:pPr>
              <a:defRPr/>
            </a:pPr>
            <a:r>
              <a:rPr lang="en-GB" b="1" dirty="0"/>
              <a:t>4.3.1.	Case A: Unlicensed Hull‐Coating Technology</a:t>
            </a:r>
          </a:p>
          <a:p>
            <a:pPr>
              <a:defRPr/>
            </a:pPr>
            <a:endParaRPr lang="en-GB" b="1" dirty="0"/>
          </a:p>
          <a:p>
            <a:pPr>
              <a:defRPr/>
            </a:pPr>
            <a:r>
              <a:rPr lang="en-GB" b="1" dirty="0"/>
              <a:t>4.3.2.	Case B: Knock‐off Marine Safety Helmets Bearing a Registered Trademark</a:t>
            </a:r>
          </a:p>
          <a:p>
            <a:pPr>
              <a:defRPr/>
            </a:pPr>
            <a:endParaRPr lang="en-GB" b="1" dirty="0"/>
          </a:p>
          <a:p>
            <a:pPr>
              <a:defRPr/>
            </a:pPr>
            <a:r>
              <a:rPr lang="en-GB" b="1" dirty="0"/>
              <a:t>4.3.3.	Case C: Infringing Navigation Software on Commercial Vessel</a:t>
            </a:r>
          </a:p>
          <a:p>
            <a:pPr>
              <a:defRPr/>
            </a:pPr>
            <a:endParaRPr lang="en-GB" b="1" dirty="0"/>
          </a:p>
        </p:txBody>
      </p:sp>
      <p:sp>
        <p:nvSpPr>
          <p:cNvPr id="3" name="Rectangle 2">
            <a:extLst>
              <a:ext uri="{FF2B5EF4-FFF2-40B4-BE49-F238E27FC236}">
                <a16:creationId xmlns:a16="http://schemas.microsoft.com/office/drawing/2014/main" id="{04F7641D-A2C9-CDF2-210A-F41DC11B070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3824D0B9-A84A-C87A-F062-1313BEA6E9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1652C12-1FFE-B1BB-E440-0D3CCAED87F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3C60038-8FE0-DA50-1203-9FE4B6FC30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3967E64-8B12-3864-1339-1C44069C246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DBB4B6E-B047-8B4F-A3D4-4B1701139A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CA05D9F-4B16-6891-59A0-EDF1766ACD4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301C857B-5400-29A4-67FE-25BEAE1CCEA0}"/>
              </a:ext>
            </a:extLst>
          </p:cNvPr>
          <p:cNvPicPr>
            <a:picLocks noChangeAspect="1"/>
          </p:cNvPicPr>
          <p:nvPr/>
        </p:nvPicPr>
        <p:blipFill>
          <a:blip r:embed="rId11">
            <a:extLst>
              <a:ext uri="{28A0092B-C50C-407E-A947-70E740481C1C}">
                <a14:useLocalDpi xmlns:a14="http://schemas.microsoft.com/office/drawing/2010/main" val="0"/>
              </a:ext>
            </a:extLst>
          </a:blip>
          <a:srcRect l="23023" r="23023"/>
          <a:stretch/>
        </p:blipFill>
        <p:spPr>
          <a:xfrm>
            <a:off x="127437" y="1792687"/>
            <a:ext cx="4154240" cy="4297490"/>
          </a:xfrm>
          <a:prstGeom prst="rect">
            <a:avLst/>
          </a:prstGeom>
        </p:spPr>
      </p:pic>
    </p:spTree>
    <p:extLst>
      <p:ext uri="{BB962C8B-B14F-4D97-AF65-F5344CB8AC3E}">
        <p14:creationId xmlns:p14="http://schemas.microsoft.com/office/powerpoint/2010/main" val="152095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Learning outcomes of the course </a:t>
            </a:r>
          </a:p>
        </p:txBody>
      </p:sp>
      <p:grpSp>
        <p:nvGrpSpPr>
          <p:cNvPr id="4" name="Group 3">
            <a:extLst>
              <a:ext uri="{FF2B5EF4-FFF2-40B4-BE49-F238E27FC236}">
                <a16:creationId xmlns:a16="http://schemas.microsoft.com/office/drawing/2014/main" id="{53B99FC2-EA23-F43C-5BAD-DE935647D6B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B09CFCD-06B3-5A72-9B7A-1AF2AE0535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B14D0B-9169-E759-AE03-CE492939F2D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2274A6B-D275-80FB-B3A6-7A668CCD4F7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6" name="Group 5">
              <a:extLst>
                <a:ext uri="{FF2B5EF4-FFF2-40B4-BE49-F238E27FC236}">
                  <a16:creationId xmlns:a16="http://schemas.microsoft.com/office/drawing/2014/main" id="{B41D4C04-3B25-D405-B209-73C877DD14F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A9BEE4D-8C66-7C70-E179-50E995AA44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8990CE9-976C-2283-A546-A986ACB6E43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9525-DC1C-0489-9E76-7351F83B89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en-GB" sz="2400" b="1" noProof="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en-GB" sz="1800" noProof="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CC15012-7A6A-6682-8A77-E85A182D3129}"/>
              </a:ext>
            </a:extLst>
          </p:cNvPr>
          <p:cNvSpPr txBox="1"/>
          <p:nvPr/>
        </p:nvSpPr>
        <p:spPr>
          <a:xfrm>
            <a:off x="280946" y="1415484"/>
            <a:ext cx="8493617" cy="4914166"/>
          </a:xfrm>
          <a:prstGeom prst="rect">
            <a:avLst/>
          </a:prstGeom>
          <a:noFill/>
        </p:spPr>
        <p:txBody>
          <a:bodyPr wrap="square" rtlCol="0">
            <a:spAutoFit/>
          </a:bodyPr>
          <a:lstStyle/>
          <a:p>
            <a:pPr algn="just">
              <a:spcAft>
                <a:spcPts val="200"/>
              </a:spcAft>
            </a:pPr>
            <a:endParaRPr lang="bg-BG" sz="1400" dirty="0">
              <a:effectLst/>
              <a:latin typeface="Times New Roman" panose="02020603050405020304" pitchFamily="18" charset="0"/>
              <a:ea typeface="Arial" panose="020B0604020202020204" pitchFamily="34" charset="0"/>
            </a:endParaRPr>
          </a:p>
          <a:p>
            <a:pPr>
              <a:spcAft>
                <a:spcPts val="200"/>
              </a:spcAft>
            </a:pPr>
            <a:r>
              <a:rPr lang="en-GB" sz="2400" b="1" dirty="0">
                <a:latin typeface="Times New Roman" panose="02020603050405020304" pitchFamily="18" charset="0"/>
                <a:ea typeface="+mj-ea"/>
                <a:cs typeface="Times New Roman" panose="02020603050405020304" pitchFamily="18" charset="0"/>
              </a:rPr>
              <a:t>WEEK 7 – Industrial Property and Innovation Protection in the Maritime Sector</a:t>
            </a:r>
          </a:p>
          <a:p>
            <a:pPr algn="just">
              <a:spcAft>
                <a:spcPts val="200"/>
              </a:spcAft>
            </a:pPr>
            <a:r>
              <a:rPr lang="en-GB" sz="1400" dirty="0">
                <a:effectLst/>
                <a:latin typeface="Times New Roman" panose="02020603050405020304" pitchFamily="18" charset="0"/>
                <a:ea typeface="Arial" panose="020B0604020202020204" pitchFamily="34" charset="0"/>
              </a:rPr>
              <a:t>Upon completion of this training module, participants will be able to:</a:t>
            </a:r>
          </a:p>
          <a:p>
            <a:pPr algn="just">
              <a:spcAft>
                <a:spcPts val="200"/>
              </a:spcAft>
            </a:pPr>
            <a:r>
              <a:rPr lang="en-GB" sz="1400" dirty="0">
                <a:effectLst/>
                <a:latin typeface="Times New Roman" panose="02020603050405020304" pitchFamily="18" charset="0"/>
                <a:ea typeface="Arial" panose="020B0604020202020204" pitchFamily="34" charset="0"/>
              </a:rPr>
              <a:t>− Evaluate major international and national IP treaties (Paris Convention, TRIPS, PCT, EPC) to map out the rights and obligations relevant to maritime‐sector innovations.</a:t>
            </a:r>
          </a:p>
          <a:p>
            <a:pPr algn="just">
              <a:spcAft>
                <a:spcPts val="200"/>
              </a:spcAft>
            </a:pPr>
            <a:r>
              <a:rPr lang="en-GB" sz="1400" dirty="0">
                <a:effectLst/>
                <a:latin typeface="Times New Roman" panose="02020603050405020304" pitchFamily="18" charset="0"/>
                <a:ea typeface="Arial" panose="020B0604020202020204" pitchFamily="34" charset="0"/>
              </a:rPr>
              <a:t>− Draft and critically assess patent and utility‐model applications for shipboard technologies, ensuring that novelty, inventive step, and industrial applicability criteria are met in an international context.</a:t>
            </a:r>
          </a:p>
          <a:p>
            <a:pPr algn="just">
              <a:spcAft>
                <a:spcPts val="200"/>
              </a:spcAft>
            </a:pPr>
            <a:r>
              <a:rPr lang="en-GB" sz="1400" dirty="0">
                <a:effectLst/>
                <a:latin typeface="Times New Roman" panose="02020603050405020304" pitchFamily="18" charset="0"/>
                <a:ea typeface="Arial" panose="020B0604020202020204" pitchFamily="34" charset="0"/>
              </a:rPr>
              <a:t>− Navigate registration and post‐grant procedures—national phase entry, renewal deadlines, fee schedules, and ownership transfers—using digital filing platforms to maintain enforceable IP portfolios across key maritime jurisdictions.</a:t>
            </a:r>
          </a:p>
          <a:p>
            <a:pPr algn="just">
              <a:spcAft>
                <a:spcPts val="200"/>
              </a:spcAft>
            </a:pPr>
            <a:r>
              <a:rPr lang="en-GB" sz="1400" dirty="0">
                <a:effectLst/>
                <a:latin typeface="Times New Roman" panose="02020603050405020304" pitchFamily="18" charset="0"/>
                <a:ea typeface="Arial" panose="020B0604020202020204" pitchFamily="34" charset="0"/>
              </a:rPr>
              <a:t>− Analyse civil and criminal enforcement mechanisms against IP infringement in shipping—injunctions, damages calculations, border seizures, and criminal penalties—and formulate preventive strategies to mitigate legal and operational risks.</a:t>
            </a:r>
          </a:p>
          <a:p>
            <a:pPr algn="just">
              <a:spcAft>
                <a:spcPts val="200"/>
              </a:spcAft>
            </a:pPr>
            <a:r>
              <a:rPr lang="en-GB" sz="1400" dirty="0">
                <a:effectLst/>
                <a:latin typeface="Times New Roman" panose="02020603050405020304" pitchFamily="18" charset="0"/>
                <a:ea typeface="Arial" panose="020B0604020202020204" pitchFamily="34" charset="0"/>
              </a:rPr>
              <a:t>− Formulate licensing and collaboration models (exclusive, non‐exclusive, cross-licensing) that leverage patents, utility models, designs, and trademarks to generate revenue streams and accelerate R&amp;D cycles in maritime operations.</a:t>
            </a:r>
          </a:p>
          <a:p>
            <a:pPr algn="just">
              <a:spcAft>
                <a:spcPts val="200"/>
              </a:spcAft>
            </a:pPr>
            <a:r>
              <a:rPr lang="en-GB" sz="1400" dirty="0">
                <a:effectLst/>
                <a:latin typeface="Times New Roman" panose="02020603050405020304" pitchFamily="18" charset="0"/>
                <a:ea typeface="Arial" panose="020B0604020202020204" pitchFamily="34" charset="0"/>
              </a:rPr>
              <a:t>− Integrate IP management into the R&amp;D lifecycle by conducting freedom‐to‐operate searches, early novelty assessments, and modular patent filing strategies, thereby converting technical innovations into sustainable competitive advantages on board.</a:t>
            </a:r>
          </a:p>
        </p:txBody>
      </p:sp>
      <p:grpSp>
        <p:nvGrpSpPr>
          <p:cNvPr id="3" name="Group 2">
            <a:extLst>
              <a:ext uri="{FF2B5EF4-FFF2-40B4-BE49-F238E27FC236}">
                <a16:creationId xmlns:a16="http://schemas.microsoft.com/office/drawing/2014/main" id="{1D8B30D3-7099-FCE4-0F67-43E44C79FE9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3A720FF-D7EC-7B3D-8DB4-E67E1DF95FA9}"/>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99385D7-5879-F6A0-EC86-D31FD64E87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5C7BB08-4EB6-4237-9AEF-8B4D54FF59C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grpSp>
        <p:grpSp>
          <p:nvGrpSpPr>
            <p:cNvPr id="19" name="Group 18">
              <a:extLst>
                <a:ext uri="{FF2B5EF4-FFF2-40B4-BE49-F238E27FC236}">
                  <a16:creationId xmlns:a16="http://schemas.microsoft.com/office/drawing/2014/main" id="{CFA5058E-3B20-EAE7-62BE-B95C4A0F83E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8E021C0-8832-9410-94B5-D973CD7C5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E27593-26B4-3F34-7368-D0161099CF54}"/>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grpSp>
      </p:grpSp>
      <p:pic>
        <p:nvPicPr>
          <p:cNvPr id="25" name="Picture 24">
            <a:extLst>
              <a:ext uri="{FF2B5EF4-FFF2-40B4-BE49-F238E27FC236}">
                <a16:creationId xmlns:a16="http://schemas.microsoft.com/office/drawing/2014/main" id="{7B6778C4-903C-233E-922A-F381425999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C7ED8B-7FFD-FFDA-519D-94F0CBCBB9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599A04-FBD3-43F0-A77C-5DFC64AF7E1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D6679B7-1B1B-C917-405C-A922FE71F24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E3B7D-F31A-0FD7-ACBE-2E1D4B9AC02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664D59-D9ED-7EF1-185F-D47B692EAE3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78066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B8A45-6C54-61CA-E5BE-D8C18252852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4ECF710-BE98-B4D8-0767-E736C16F204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078C21B-A047-9AE1-7AA2-D015AD310699}"/>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05BE2B2B-8CDB-E4F6-B9D1-6638A43144F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43D1981-D1CD-2BF5-4FCD-C80AFE9FC5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89FE0BC4-EBF5-2FF5-9367-047DEBB602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9F9A320-2C06-CAFC-C089-3EBBCE1E7A13}"/>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B01C7B3-3358-E649-64C2-14C29D8776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143E58-F054-D765-AB76-57407008D6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79A6145-EE06-210D-4D07-082D23A502A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FE2A28-95D6-3EDE-C120-21DF900CF3B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17C477-6CFE-4C22-AF59-E19BA83A08E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8599EDA-BB35-F4D6-C3D8-7B65B6B4360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5F3CA1A1-F901-7C5E-741F-CB9CC042AA0B}"/>
              </a:ext>
            </a:extLst>
          </p:cNvPr>
          <p:cNvPicPr>
            <a:picLocks noChangeAspect="1"/>
          </p:cNvPicPr>
          <p:nvPr/>
        </p:nvPicPr>
        <p:blipFill>
          <a:blip r:embed="rId11">
            <a:extLst>
              <a:ext uri="{28A0092B-C50C-407E-A947-70E740481C1C}">
                <a14:useLocalDpi xmlns:a14="http://schemas.microsoft.com/office/drawing/2010/main" val="0"/>
              </a:ext>
            </a:extLst>
          </a:blip>
          <a:srcRect t="7303" b="7303"/>
          <a:stretch/>
        </p:blipFill>
        <p:spPr>
          <a:xfrm>
            <a:off x="19283" y="1840460"/>
            <a:ext cx="9016563" cy="4297490"/>
          </a:xfrm>
          <a:prstGeom prst="rect">
            <a:avLst/>
          </a:prstGeom>
        </p:spPr>
      </p:pic>
    </p:spTree>
    <p:extLst>
      <p:ext uri="{BB962C8B-B14F-4D97-AF65-F5344CB8AC3E}">
        <p14:creationId xmlns:p14="http://schemas.microsoft.com/office/powerpoint/2010/main" val="3498826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4EFF-2FF5-F157-7D90-42D4F51A2CB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AA4F8AD-2B50-BE31-0993-8E396983554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59B541A-FD4C-95DE-020B-47C8256DF64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2270EF5C-DB29-AA6F-D3AE-0EBC3995C4A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336E810-94E1-CC77-E111-B034E2E10DB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4566F91-A8BC-3E95-D022-C588D54BC5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791745A-1BFB-3639-9F1B-EAE1068E10DC}"/>
              </a:ext>
            </a:extLst>
          </p:cNvPr>
          <p:cNvSpPr txBox="1"/>
          <p:nvPr/>
        </p:nvSpPr>
        <p:spPr>
          <a:xfrm>
            <a:off x="4284048" y="177164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b="1" dirty="0"/>
              <a:t>In the maritime sector, innovation does not reside solely in ship design or route optimization; it permeates every aspect of onboard operations, from procurement to safety systems. When managed correctly, industrial property (IP) becomes a strategic asset that delivers both immediate operational benefits and long-term competitive advantage. In this section, we examine how shipowners, operators, and maritime entrepreneurs can leverage patents, utility models, industrial designs, and trademarks to strengthen their position in an intensely competitive market.</a:t>
            </a:r>
          </a:p>
        </p:txBody>
      </p:sp>
      <p:sp>
        <p:nvSpPr>
          <p:cNvPr id="3" name="Rectangle 2">
            <a:extLst>
              <a:ext uri="{FF2B5EF4-FFF2-40B4-BE49-F238E27FC236}">
                <a16:creationId xmlns:a16="http://schemas.microsoft.com/office/drawing/2014/main" id="{8DDF31E3-E977-B220-4A17-48815D7829E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628CB94-39A4-A7F5-F425-4207008ED4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36F9069-FBE0-CB99-DEEB-57FF13F6DFB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EDDF8AB-BA67-9F63-5B6A-155F0BB63FB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C5B6897-4BE0-9A05-6CBE-961967CD4C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E6C36C-5FAD-03C8-BD55-508B4C5420C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C89D738-5781-404B-7941-A1206B9C6C94}"/>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DFB45A41-4F7B-3A23-CF6A-1FA600775C84}"/>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1699259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BBB0A-E7DA-7724-8242-BABF52C5C9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8015764-9853-F28E-296D-217A0111AA4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C6CC36-B9AA-1C66-521C-D419E1C46600}"/>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3CAD3C87-4829-A158-2368-AC42584D0F58}"/>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A1862088-4B1D-D25D-8643-CD150A38C60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FF2B83F-CF3C-C6C4-FED2-832296DFEC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C6C7EA0-31A2-0D3F-022F-296330ABE05D}"/>
              </a:ext>
            </a:extLst>
          </p:cNvPr>
          <p:cNvSpPr txBox="1"/>
          <p:nvPr/>
        </p:nvSpPr>
        <p:spPr>
          <a:xfrm>
            <a:off x="4284048" y="1771649"/>
            <a:ext cx="4547829" cy="427809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First, securing patent and utility-model protection enables ship operators to offer truly unique services or technologies. For example, implementing a patented waste-heat recovery system in the galley not only yields significant energy savings but also allows the shipowner to market that technology as an exclusive feature unavailable to competitors without a license. In practice, this exclusivity can justify higher charter rates or form the basis of partnership agreements in which the presence of that patented system becomes a contractual requirement. Only through clearly defined rights over an invention can a technical innovation be transformed into a powerful selling point that attracts clients willing to pay a premium for guaranteed quality and efficiency.</a:t>
            </a:r>
          </a:p>
        </p:txBody>
      </p:sp>
      <p:sp>
        <p:nvSpPr>
          <p:cNvPr id="3" name="Rectangle 2">
            <a:extLst>
              <a:ext uri="{FF2B5EF4-FFF2-40B4-BE49-F238E27FC236}">
                <a16:creationId xmlns:a16="http://schemas.microsoft.com/office/drawing/2014/main" id="{33D7E408-D93B-38A9-4B79-630BF785787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114BF522-8963-E26D-B5F1-6C7D5A60AE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588056-6D9F-2A76-03A0-491D2FFB3C8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F830B1-12A3-6036-8ADE-AF7E02D1830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6C80303-360E-E752-5644-3016B9336B7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551F0D6-748D-EA37-7D25-7D236D9E2DA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2AE9A14-C1CB-158F-E612-C414FD3B8169}"/>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B94822D7-9381-4EF0-FEF0-77FC9F40CFE2}"/>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3336835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032A-E706-EED9-6C10-2C4BDBF64E2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6463E96-13F3-F7C5-F901-9A863586A8E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385E804-85E8-6787-A18E-591236DD993B}"/>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911C29AE-CA5B-AF28-D69E-0D768080D96E}"/>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3D13E4B-7E97-78E3-38B2-B45BA7B2F7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CAD1B6FC-1461-D6C7-E9B0-747B0EC86F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67F8BF6-9DEA-F616-FC0A-0A4EA54024B8}"/>
              </a:ext>
            </a:extLst>
          </p:cNvPr>
          <p:cNvSpPr txBox="1"/>
          <p:nvPr/>
        </p:nvSpPr>
        <p:spPr>
          <a:xfrm>
            <a:off x="4284048" y="1771649"/>
            <a:ext cx="4547829" cy="3785652"/>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Second, licensing and collaboration agreements built on IP rights open additional revenue streams and accelerate the innovation cycle. Consider a startup that has developed a compact wastewater-treatment module specifically designed for small vessels. By securing patent protection, the company can license this technology to large shipyards or offshore platform operators. Instead of selling the physical module outright, the innovator earns royalties on each unit produced, allowing a single R&amp;D investment to generate revenue repeatedly. At the same time, shipbuilders gain the advantage of integrating a proven solution without incurring the high costs and risks of in-house development. </a:t>
            </a:r>
          </a:p>
        </p:txBody>
      </p:sp>
      <p:sp>
        <p:nvSpPr>
          <p:cNvPr id="3" name="Rectangle 2">
            <a:extLst>
              <a:ext uri="{FF2B5EF4-FFF2-40B4-BE49-F238E27FC236}">
                <a16:creationId xmlns:a16="http://schemas.microsoft.com/office/drawing/2014/main" id="{11779FCE-E1F7-5AC2-C6C2-6A81BD78BA8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45E6F76-C1DC-A6E3-8A35-8123394AE0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9276913-8ABD-AAF3-6501-BB68A8DE033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0006D2F-CE51-20FF-FCC6-71D32F1CA6F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452C45B-241F-735B-BE78-D05AD05882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3D20252-CF01-01E1-0DF3-23132BA1738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C37059C-B16C-614C-3029-634C147B35DC}"/>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792F9CD5-70BF-2030-7374-6A3F644DE428}"/>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2444674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6B2D9-9B8D-53B3-86C6-BE1F81F4D8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B6A162-322B-28DE-A48A-FF180955EEF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CFA0682-F7DA-828F-1AF8-122A754E4B8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5A2598B3-85B7-FEA0-12C3-E1417FBF2B0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DD35A31-2465-8F65-3B7A-870E23038A0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3772099-4822-0C00-0E71-E60EDE29E8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7736CB9-00E2-744C-92FD-4CD69A53453D}"/>
              </a:ext>
            </a:extLst>
          </p:cNvPr>
          <p:cNvSpPr txBox="1"/>
          <p:nvPr/>
        </p:nvSpPr>
        <p:spPr>
          <a:xfrm>
            <a:off x="4233248" y="1883285"/>
            <a:ext cx="4547829" cy="4278094"/>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Third, trademarks and industrial designs allow maritime businesses to build a consistent brand identity that travels from ship to ship. A vessel-catering company, for instance, might register a trademark for its onboard food products along with a distinctive packaging design. As that trademark appears across multiple vessels, passengers and crew come to associate the name and visual style with superior quality and innovation. Similarly, when a shipping company protects the design of its deck panels, heating controls, or waste-management systems, each new vessel that adopts identical visual elements reinforces the operator’s reputation and prestige. In this way, visual identity and trademarks are not mere cosmetic flourishes but key components of an overarching competitive strategy.</a:t>
            </a:r>
          </a:p>
        </p:txBody>
      </p:sp>
      <p:sp>
        <p:nvSpPr>
          <p:cNvPr id="3" name="Rectangle 2">
            <a:extLst>
              <a:ext uri="{FF2B5EF4-FFF2-40B4-BE49-F238E27FC236}">
                <a16:creationId xmlns:a16="http://schemas.microsoft.com/office/drawing/2014/main" id="{191C6D97-BAD0-7F8E-E818-20009EC1782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DB418CEF-3860-06EC-88DE-816C517935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9114A00-A253-14CF-F798-164648BD92C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37197F-19D9-7C94-E332-C430E54EBDF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3195F9B-49D3-7686-C9D0-C8D0E009C7B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F0DD27-C558-E492-35FE-12152E3AF58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5AC3C61-EE82-CA8C-3848-018C5A370475}"/>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10F7A64C-2D85-C253-37DA-05E3CF75AA67}"/>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2089280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D4BF9-3F28-88AE-6C2C-9FE38790B55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C2CF904-CF0F-E2CF-695B-2D039119217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2369A7F-E75C-82AB-C2B1-3141A6CBD411}"/>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94CD05CE-5B94-D55F-D6E6-A0ED5B1C012A}"/>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B6959CDF-1169-6296-44B8-F08182DA0F3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B36B9BD-711A-3BD9-73C5-677DE923D4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35D31A-D6B4-04EC-0962-B31328069DD7}"/>
              </a:ext>
            </a:extLst>
          </p:cNvPr>
          <p:cNvSpPr txBox="1"/>
          <p:nvPr/>
        </p:nvSpPr>
        <p:spPr>
          <a:xfrm>
            <a:off x="4284048" y="1771649"/>
            <a:ext cx="4547829" cy="353943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Fourth, integrating IP considerations at the earliest stages of R&amp;D ensures that novel solutions remain unique and shields the company from costly redesigns if it later emerges that a competitor’s patent already covers a similar concept. Suppose an R&amp;D team is developing an automated fuel-metering system: early involvement by an IP specialist would trigger comprehensive searches in patent databases to confirm whether the underlying concept is truly novel. By identifying potential conflicts before investing heavily, the team can redirect its efforts toward genuinely original solutions instead of pursuing ideas that no longer meet novelty requirements. </a:t>
            </a:r>
          </a:p>
        </p:txBody>
      </p:sp>
      <p:sp>
        <p:nvSpPr>
          <p:cNvPr id="3" name="Rectangle 2">
            <a:extLst>
              <a:ext uri="{FF2B5EF4-FFF2-40B4-BE49-F238E27FC236}">
                <a16:creationId xmlns:a16="http://schemas.microsoft.com/office/drawing/2014/main" id="{7152CF47-8CB6-FD30-E139-67B64E43236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A77A92-4191-AE41-265A-8ACAF8F93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8CC8B43-B187-5E3D-CA4A-1CCDF4009E0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52E8FCC-5B79-62B1-65EE-EF912D72667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F14ED9-1AF3-FD54-DAD9-B64F0A7CB72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EAEDB45-1074-5B4E-7E47-7AEC02EB3E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4CAEC61-8B2A-3F28-6AB3-FD5CA276FF85}"/>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CB5A9873-A6CE-F39E-E5D5-C02A9ABF4AEE}"/>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471258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BFFD-062E-072E-0802-E55D7627F4A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D75A51A-2616-ECC5-01B5-35F16F9B0BC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217E99C-03FA-22D2-CD45-D0A486F38DB8}"/>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812AAD41-15DA-DF6C-FC9A-13BE02CDC025}"/>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55E5F082-2328-8023-DC76-8B93574103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0237238C-551E-ED20-6B44-91EA031545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C8BBD41-7BE9-3DA7-4234-A546E1A9D31D}"/>
              </a:ext>
            </a:extLst>
          </p:cNvPr>
          <p:cNvSpPr txBox="1"/>
          <p:nvPr/>
        </p:nvSpPr>
        <p:spPr>
          <a:xfrm>
            <a:off x="4284048" y="1771649"/>
            <a:ext cx="4547829" cy="4524315"/>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Fifth, protecting software and digital innovations has become increasingly critical as algorithms for route-optimization, emissions monitoring, and automated inventory management have evolved into essential shipboard systems. Although software was once deemed abstract and often ineligible for patent protection, many jurisdictions now permit patents on software that produces a concrete technical effect. For example, a system that automatically calibrates ballast-water treatment by interfacing with physical sensors and engine controls inherently involves hardware-software integration—meeting the criteria for patentability. Consequently, patent claims must be crafted with precision to highlight the interaction between code and physical devices on board, maximizing protection for software modules without requiring full disclosure of source code.</a:t>
            </a:r>
          </a:p>
        </p:txBody>
      </p:sp>
      <p:sp>
        <p:nvSpPr>
          <p:cNvPr id="3" name="Rectangle 2">
            <a:extLst>
              <a:ext uri="{FF2B5EF4-FFF2-40B4-BE49-F238E27FC236}">
                <a16:creationId xmlns:a16="http://schemas.microsoft.com/office/drawing/2014/main" id="{2309EB84-9ACE-6710-B6C6-D90C4244445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58E9D4D-4985-A9E2-7706-22586AD9D9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F34EC5B-B080-FA55-3D71-A0B72344366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A0CE40-2EE0-C2BD-0F44-1E120488DED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95AE40B-1123-585A-434D-7503606A44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CFB3E21-7874-CF1F-D380-603E6702B70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5AF602-A679-006A-2C06-1EAF8C386677}"/>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E74A918D-8486-E19C-3293-918329C72B61}"/>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4137945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B8DAE-FA0A-FC8B-D3B5-B7D3AA80DE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4FCA305-300E-F8BC-C0D0-83B75D9507B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FE46F5C-BCF4-62EF-D4FE-8A4F620C34F5}"/>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D38894F7-F530-7DFD-4DE5-7B408861F58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392DA87-0595-96D1-7C14-7939A3FF10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B17DE020-1C0C-349D-2EED-4A8D07E1C1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A28C547-DC0E-5B7E-78F8-D28B9AC1D0AD}"/>
              </a:ext>
            </a:extLst>
          </p:cNvPr>
          <p:cNvSpPr txBox="1"/>
          <p:nvPr/>
        </p:nvSpPr>
        <p:spPr>
          <a:xfrm>
            <a:off x="4284048" y="1771649"/>
            <a:ext cx="4547829" cy="304698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Sixth, developing industrial designs constitutes a powerful way to create a memorable visual identity—whether in crew galleys, passenger cabins, or recreation areas. If the unique shape of a dish rack or a multifunctional light fixture is registered as an industrial design, no other pantry or liner can replicate it without a license. Such visual distinctiveness not only cements the operator’s brand in customers’ minds but also prevents competitors from offering unlicensed copies of the design that has become synonymous with a superior experience.</a:t>
            </a:r>
          </a:p>
        </p:txBody>
      </p:sp>
      <p:sp>
        <p:nvSpPr>
          <p:cNvPr id="3" name="Rectangle 2">
            <a:extLst>
              <a:ext uri="{FF2B5EF4-FFF2-40B4-BE49-F238E27FC236}">
                <a16:creationId xmlns:a16="http://schemas.microsoft.com/office/drawing/2014/main" id="{2DF33EF1-952C-1615-5A68-D2BD4C62005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8F8DB0C9-944F-D65C-282C-654C9C77C5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054F104-8629-FC2E-CED4-3C98AB1FFEA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3F40A4F-E3FF-10AD-7884-4C9925C2F53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02014DC-7C86-E70A-D6E2-4833422C9FE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5AF786-00CC-D751-DA97-1760846F4A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A42ED51-9C07-77C8-0C50-32D41733748D}"/>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D58712BB-34EA-F26B-6B9E-6E9230F4296F}"/>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22212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BAFA3-89C4-5E59-FCF4-F04311D4293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4E03EA4-1325-F4BD-D467-7504C19BBEC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9F0C20D-4B71-3537-39D4-EBA45408DCB4}"/>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5. Strategic Value of Industrial Property Onboard</a:t>
            </a:r>
          </a:p>
        </p:txBody>
      </p:sp>
      <p:grpSp>
        <p:nvGrpSpPr>
          <p:cNvPr id="4" name="Group 3">
            <a:extLst>
              <a:ext uri="{FF2B5EF4-FFF2-40B4-BE49-F238E27FC236}">
                <a16:creationId xmlns:a16="http://schemas.microsoft.com/office/drawing/2014/main" id="{B931E283-D019-BC8F-686C-3AC1D176D7D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21B8C771-EA88-5C1D-ADE5-79EB06CFF1E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AF83075-66ED-0615-2CA2-E856F47015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EE860E9-096E-ACE5-8CCB-0A3613298575}"/>
              </a:ext>
            </a:extLst>
          </p:cNvPr>
          <p:cNvSpPr txBox="1"/>
          <p:nvPr/>
        </p:nvSpPr>
        <p:spPr>
          <a:xfrm>
            <a:off x="4284048" y="1771649"/>
            <a:ext cx="4547829" cy="3293209"/>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Finally, accelerating design registrations in key jurisdictions—under the Geneva Act (CNC), the European Patent Convention (EPC), or national design registers—allows ship operators to secure rights over their visual identity before unveiling a new liner. This </a:t>
            </a:r>
            <a:r>
              <a:rPr lang="en-GB" sz="1600" b="1" dirty="0" err="1"/>
              <a:t>preemptive</a:t>
            </a:r>
            <a:r>
              <a:rPr lang="en-GB" sz="1600" b="1" dirty="0"/>
              <a:t> strategy prevents competitors from registering identical or confusingly similar designs and blocking adoption in strategically important markets. Rapid design filings are particularly critical when introducing innovative deck flooring, novel lifeboat structures, or cutting-edge cabin layouts that capture the imagination of investors and passengers alike.</a:t>
            </a:r>
          </a:p>
        </p:txBody>
      </p:sp>
      <p:sp>
        <p:nvSpPr>
          <p:cNvPr id="3" name="Rectangle 2">
            <a:extLst>
              <a:ext uri="{FF2B5EF4-FFF2-40B4-BE49-F238E27FC236}">
                <a16:creationId xmlns:a16="http://schemas.microsoft.com/office/drawing/2014/main" id="{DEEF9A2A-DF2C-E1A6-3041-5D0D6F8F6967}"/>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C0B2BDEA-B74D-55F4-6531-C1F7F083E7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3C22F34-07D6-542D-ACB8-B53E62FAB35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67E7E7A-2AAE-2145-0043-17B446BDF14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1336DD9-7560-DBD0-43CA-CCD662BCED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14B9CEE-7890-7456-C4B6-0C0669E2CC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2C8F554-5A71-EC97-7B03-9FBF5355C655}"/>
              </a:ext>
            </a:extLst>
          </p:cNvPr>
          <p:cNvPicPr>
            <a:picLocks noChangeAspect="1"/>
          </p:cNvPicPr>
          <p:nvPr/>
        </p:nvPicPr>
        <p:blipFill>
          <a:blip r:embed="rId10"/>
          <a:stretch>
            <a:fillRect/>
          </a:stretch>
        </p:blipFill>
        <p:spPr>
          <a:xfrm>
            <a:off x="7704595" y="0"/>
            <a:ext cx="1227464" cy="1224789"/>
          </a:xfrm>
          <a:prstGeom prst="rect">
            <a:avLst/>
          </a:prstGeom>
        </p:spPr>
      </p:pic>
      <p:pic>
        <p:nvPicPr>
          <p:cNvPr id="9" name="Картина 8">
            <a:extLst>
              <a:ext uri="{FF2B5EF4-FFF2-40B4-BE49-F238E27FC236}">
                <a16:creationId xmlns:a16="http://schemas.microsoft.com/office/drawing/2014/main" id="{67248D15-5387-7410-D8AB-C0D5DD73F75F}"/>
              </a:ext>
            </a:extLst>
          </p:cNvPr>
          <p:cNvPicPr>
            <a:picLocks noChangeAspect="1"/>
          </p:cNvPicPr>
          <p:nvPr/>
        </p:nvPicPr>
        <p:blipFill>
          <a:blip r:embed="rId11"/>
          <a:stretch>
            <a:fillRect/>
          </a:stretch>
        </p:blipFill>
        <p:spPr>
          <a:xfrm>
            <a:off x="520882" y="1769483"/>
            <a:ext cx="3356788" cy="4387850"/>
          </a:xfrm>
          <a:prstGeom prst="rect">
            <a:avLst/>
          </a:prstGeom>
        </p:spPr>
      </p:pic>
    </p:spTree>
    <p:extLst>
      <p:ext uri="{BB962C8B-B14F-4D97-AF65-F5344CB8AC3E}">
        <p14:creationId xmlns:p14="http://schemas.microsoft.com/office/powerpoint/2010/main" val="733007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ACF3-82D5-287E-4B0E-B1A7A09B370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15494AE-0ADC-9CBB-52BA-B32DF6769E3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E00BE68-86FA-A3D3-BF42-DC819662017A}"/>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Conclusion</a:t>
            </a:r>
          </a:p>
        </p:txBody>
      </p:sp>
      <p:grpSp>
        <p:nvGrpSpPr>
          <p:cNvPr id="4" name="Group 3">
            <a:extLst>
              <a:ext uri="{FF2B5EF4-FFF2-40B4-BE49-F238E27FC236}">
                <a16:creationId xmlns:a16="http://schemas.microsoft.com/office/drawing/2014/main" id="{BAE1D877-C562-FD58-C8AE-EB7A87F29151}"/>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A0D973C-32A0-DB8D-11BD-ED7CFE94686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D254998-D175-45DE-B7B6-38CD76518F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39C55BA-3DF7-BA46-B4D2-5E4C91A3D89D}"/>
              </a:ext>
            </a:extLst>
          </p:cNvPr>
          <p:cNvSpPr txBox="1"/>
          <p:nvPr/>
        </p:nvSpPr>
        <p:spPr>
          <a:xfrm>
            <a:off x="4284048" y="1771649"/>
            <a:ext cx="4547829" cy="304698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pPr>
              <a:defRPr/>
            </a:pPr>
            <a:r>
              <a:rPr lang="en-GB" sz="1600" b="1" dirty="0"/>
              <a:t>In the maritime sector, the capacity to develop, protect, and strategically leverage industrial property is essential for transforming technical ingenuity into enduring competitive advantage. Throughout this week’s module, we have examined how shipowners, technology providers, and entrepreneurial ventures can harness the five pillars of IP management—legal foundations, application drafting, registration processes, enforcement mechanisms, and strategic deployment on board—to secure innovation and drive long‐term growth.</a:t>
            </a:r>
          </a:p>
        </p:txBody>
      </p:sp>
      <p:sp>
        <p:nvSpPr>
          <p:cNvPr id="3" name="Rectangle 2">
            <a:extLst>
              <a:ext uri="{FF2B5EF4-FFF2-40B4-BE49-F238E27FC236}">
                <a16:creationId xmlns:a16="http://schemas.microsoft.com/office/drawing/2014/main" id="{0DE6B951-2B45-C419-72F6-7803A724340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FDAA024A-5097-4BE9-7201-E0CB95C07A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587B5E3-5D5F-3409-A4D8-2D30ADA341E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89F836B-B258-F7FD-CAA5-DC8EC1602A6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068F7AE-FFC4-02E7-F2B6-C3B4B506700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9F6929-A45B-ED3C-5573-DA42FC64BCA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E5B74D3-597F-FC0A-CC3D-637E2E37E353}"/>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174866A6-3558-EB5F-291B-BE71755E2ABE}"/>
              </a:ext>
            </a:extLst>
          </p:cNvPr>
          <p:cNvPicPr>
            <a:picLocks noChangeAspect="1"/>
          </p:cNvPicPr>
          <p:nvPr/>
        </p:nvPicPr>
        <p:blipFill>
          <a:blip r:embed="rId11">
            <a:extLst>
              <a:ext uri="{28A0092B-C50C-407E-A947-70E740481C1C}">
                <a14:useLocalDpi xmlns:a14="http://schemas.microsoft.com/office/drawing/2010/main" val="0"/>
              </a:ext>
            </a:extLst>
          </a:blip>
          <a:srcRect l="23023" r="23023"/>
          <a:stretch/>
        </p:blipFill>
        <p:spPr>
          <a:xfrm>
            <a:off x="127437" y="1792687"/>
            <a:ext cx="4154240" cy="4297490"/>
          </a:xfrm>
          <a:prstGeom prst="rect">
            <a:avLst/>
          </a:prstGeom>
        </p:spPr>
      </p:pic>
    </p:spTree>
    <p:extLst>
      <p:ext uri="{BB962C8B-B14F-4D97-AF65-F5344CB8AC3E}">
        <p14:creationId xmlns:p14="http://schemas.microsoft.com/office/powerpoint/2010/main" val="345838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443165" y="1433228"/>
            <a:ext cx="8488894" cy="4467890"/>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WEEK 7 – Industrial Property and Innovation Protection in the Maritime Sector</a:t>
            </a: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buNone/>
            </a:pPr>
            <a:r>
              <a:rPr lang="en-GB" sz="1400" dirty="0">
                <a:effectLst/>
                <a:latin typeface="Times New Roman" panose="02020603050405020304" pitchFamily="18" charset="0"/>
                <a:ea typeface="Arial" panose="020B0604020202020204" pitchFamily="34" charset="0"/>
              </a:rPr>
              <a:t>The training is organized into five thematic parts, which bring together legal, strategic, and practical aspects of industrial property protection in a maritime context.</a:t>
            </a: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buNone/>
            </a:pPr>
            <a:r>
              <a:rPr lang="en-GB" sz="1400" b="1" dirty="0">
                <a:effectLst/>
                <a:latin typeface="Times New Roman" panose="02020603050405020304" pitchFamily="18" charset="0"/>
                <a:ea typeface="Arial" panose="020B0604020202020204" pitchFamily="34" charset="0"/>
              </a:rPr>
              <a:t>PART 1: UNDERSTANDING THE LEGAL FRAMEWORK OF INDUSTRIAL PROPERTY</a:t>
            </a:r>
          </a:p>
          <a:p>
            <a:pPr algn="just">
              <a:spcAft>
                <a:spcPts val="200"/>
              </a:spcAft>
              <a:buNone/>
            </a:pPr>
            <a:r>
              <a:rPr lang="en-GB" sz="1400" dirty="0">
                <a:effectLst/>
                <a:latin typeface="Times New Roman" panose="02020603050405020304" pitchFamily="18" charset="0"/>
                <a:ea typeface="Arial" panose="020B0604020202020204" pitchFamily="34" charset="0"/>
              </a:rPr>
              <a:t>This part outlines the core international and national IP regimes—Paris Convention, TRIPS Agreement, WIPO, and PCT procedures—and explains how these rules underpin strategic innovation management in shipboard logistics, catering, and procurement.</a:t>
            </a:r>
            <a:endParaRPr lang="bg-BG" sz="1400" dirty="0">
              <a:effectLst/>
              <a:latin typeface="Times New Roman" panose="02020603050405020304" pitchFamily="18" charset="0"/>
              <a:ea typeface="Arial" panose="020B0604020202020204" pitchFamily="34" charset="0"/>
            </a:endParaRP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pPr>
            <a:r>
              <a:rPr lang="en-GB" sz="1400" b="1" dirty="0">
                <a:latin typeface="Times New Roman" panose="02020603050405020304" pitchFamily="18" charset="0"/>
              </a:rPr>
              <a:t>PART 2: PATENT AND UTILITY MODEL APPLICATIONS IN MARITIME PRACTICE</a:t>
            </a:r>
          </a:p>
          <a:p>
            <a:pPr algn="just">
              <a:spcAft>
                <a:spcPts val="200"/>
              </a:spcAft>
              <a:buNone/>
            </a:pPr>
            <a:r>
              <a:rPr lang="en-GB" sz="1400" dirty="0">
                <a:effectLst/>
                <a:latin typeface="Times New Roman" panose="02020603050405020304" pitchFamily="18" charset="0"/>
                <a:ea typeface="Arial" panose="020B0604020202020204" pitchFamily="34" charset="0"/>
              </a:rPr>
              <a:t>Here, we focus on drafting and filing patent or utility model applications for shipboard inventions, highlighting patentability requirements, the structure of maritime‐specific technical disclosures, and real‐world examples from the industry.</a:t>
            </a:r>
            <a:endParaRPr lang="bg-BG" sz="1400" dirty="0">
              <a:effectLst/>
              <a:latin typeface="Times New Roman" panose="02020603050405020304" pitchFamily="18" charset="0"/>
              <a:ea typeface="Arial" panose="020B0604020202020204" pitchFamily="34" charset="0"/>
            </a:endParaRP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buNone/>
            </a:pPr>
            <a:r>
              <a:rPr lang="en-GB" sz="1400" b="1" dirty="0">
                <a:latin typeface="Times New Roman" panose="02020603050405020304" pitchFamily="18" charset="0"/>
              </a:rPr>
              <a:t>PART 3: REGISTRATION AND POST‐REGISTRATION PROCEDURES</a:t>
            </a:r>
          </a:p>
          <a:p>
            <a:pPr algn="just">
              <a:spcAft>
                <a:spcPts val="200"/>
              </a:spcAft>
              <a:buNone/>
            </a:pPr>
            <a:r>
              <a:rPr lang="en-GB" sz="1400" dirty="0">
                <a:effectLst/>
                <a:latin typeface="Times New Roman" panose="02020603050405020304" pitchFamily="18" charset="0"/>
                <a:ea typeface="Arial" panose="020B0604020202020204" pitchFamily="34" charset="0"/>
              </a:rPr>
              <a:t>This section covers the lifecycle of a granted right—national and international filing phases, renewal deadlines, fees, ownership transfers, and licensing—while emphasizing digital tools and portals that simplify these tasks for maritime entrepreneurs.</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659298-F00E-C160-AC98-57C2AB9D9A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49867" y="1957477"/>
            <a:ext cx="8311785" cy="4103688"/>
          </a:xfrm>
          <a:prstGeom prst="rect">
            <a:avLst/>
          </a:prstGeom>
          <a:noFill/>
        </p:spPr>
        <p:txBody>
          <a:bodyPr wrap="square" rtlCol="0">
            <a:spAutoFit/>
          </a:bodyPr>
          <a:lstStyle/>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Which principle of the Paris Convention ensures that a maritime innovator can extend a first‐filing date to multiple countries, and why is this critical for time‐sensitive shipboard technologies?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does the “inventive step” requirement differ between patent and utility‐model applications, and what practical implications does this have for protecting a small mechanical improvement on a vessel?</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Describe two advantages of using the PCT route rather than direct national filings when seeking patent protection for a novel cargo‐tracking device.</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key factors should a shipping company consider when deciding whether to validate a European patent in specific member states?</a:t>
            </a:r>
          </a:p>
          <a:p>
            <a:pPr marL="342900" lvl="0" indent="-342900" algn="just">
              <a:spcBef>
                <a:spcPts val="400"/>
              </a:spcBef>
              <a:spcAft>
                <a:spcPts val="400"/>
              </a:spcAft>
              <a:buFont typeface="+mj-lt"/>
              <a:buAutoNum type="arabicPeriod"/>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Outline three proactive measures a maritime entrepreneur can take to minimise the risk of inadvertently infringing a competitor’s patent before installing new onboard equipment.</a:t>
            </a:r>
          </a:p>
        </p:txBody>
      </p:sp>
      <p:sp>
        <p:nvSpPr>
          <p:cNvPr id="3" name="Rectangle 2">
            <a:extLst>
              <a:ext uri="{FF2B5EF4-FFF2-40B4-BE49-F238E27FC236}">
                <a16:creationId xmlns:a16="http://schemas.microsoft.com/office/drawing/2014/main" id="{E76D60A6-DDFD-3A8D-48D7-8E665365027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35676861-8818-6076-3817-BD6BF0AC64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839E2EA-BDC9-72FD-E8CC-CA7F0BF6A8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398C495-6DFD-9F72-3738-E70E7F8260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D1E3FE27-5F93-FDAA-872B-010CFBF4BD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D5DFBE6-7AA2-C609-8643-5DC4E9AA1B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CB5E319-9B81-9AA2-B4B1-BA5AEED2EAF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60430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8D3-A88B-9A91-726A-6BE8EE2F290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8763E72-AC40-8EB1-624E-D1B300582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AF5C4C-4948-D5CE-E463-08D487590318}"/>
              </a:ext>
            </a:extLst>
          </p:cNvPr>
          <p:cNvSpPr>
            <a:spLocks noGrp="1"/>
          </p:cNvSpPr>
          <p:nvPr>
            <p:ph type="title"/>
          </p:nvPr>
        </p:nvSpPr>
        <p:spPr>
          <a:xfrm>
            <a:off x="239486" y="1043090"/>
            <a:ext cx="8665028"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REVIEW QUESTIONS </a:t>
            </a:r>
          </a:p>
        </p:txBody>
      </p:sp>
      <p:grpSp>
        <p:nvGrpSpPr>
          <p:cNvPr id="4" name="Group 3">
            <a:extLst>
              <a:ext uri="{FF2B5EF4-FFF2-40B4-BE49-F238E27FC236}">
                <a16:creationId xmlns:a16="http://schemas.microsoft.com/office/drawing/2014/main" id="{FBA06624-6ADE-7041-4163-BDE2075456D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157B571-88B3-8DE8-DF55-D179DF40DA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395F4635-4F29-97D7-340D-B2D25662A1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CFFEF2-A512-1C12-C3BD-895EE3B8BEE8}"/>
              </a:ext>
            </a:extLst>
          </p:cNvPr>
          <p:cNvSpPr txBox="1"/>
          <p:nvPr/>
        </p:nvSpPr>
        <p:spPr>
          <a:xfrm>
            <a:off x="592729" y="1843177"/>
            <a:ext cx="8311785" cy="4380686"/>
          </a:xfrm>
          <a:prstGeom prst="rect">
            <a:avLst/>
          </a:prstGeom>
          <a:noFill/>
        </p:spPr>
        <p:txBody>
          <a:bodyPr wrap="square" rtlCol="0">
            <a:spAutoFit/>
          </a:bodyPr>
          <a:lstStyle/>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In a scenario where an unlicensed hull‐coating technology is discovered on a vessel, what civil and administrative remedies can the patent owner pursue, and in which order?</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Explain how registering an industrial design for a distinctive cabin interior contributes to both brand identity and competitive differentiation in cruise operations.</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What strategic benefits arise from integrating IP‐landscape searches into the R&amp;D phase of developing an automated fuel‐metering system for ships?</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When crafting a licensing agreement for a patented waste‐heat recovery system, what clauses should be included to ensure timely royalty payments and quality control of licensed units?</a:t>
            </a:r>
          </a:p>
          <a:p>
            <a:pPr marL="342900" lvl="0" indent="-342900" algn="just">
              <a:spcBef>
                <a:spcPts val="400"/>
              </a:spcBef>
              <a:spcAft>
                <a:spcPts val="400"/>
              </a:spcAft>
              <a:buFont typeface="+mj-lt"/>
              <a:buAutoNum type="arabicPeriod" startAt="6"/>
              <a:tabLst>
                <a:tab pos="811530" algn="l"/>
              </a:tabLst>
            </a:pPr>
            <a:r>
              <a:rPr lang="en-GB" sz="1800" i="1" dirty="0">
                <a:solidFill>
                  <a:srgbClr val="0070C0"/>
                </a:solidFill>
                <a:effectLst/>
                <a:latin typeface="Times New Roman" panose="02020603050405020304" pitchFamily="18" charset="0"/>
                <a:ea typeface="Arial" panose="020B0604020202020204" pitchFamily="34" charset="0"/>
              </a:rPr>
              <a:t>How can port‐state authorities and customs collaborate with a shipowner to enforce IP rights on imported infringing spare parts, and what procedural steps are involved?</a:t>
            </a:r>
          </a:p>
        </p:txBody>
      </p:sp>
      <p:sp>
        <p:nvSpPr>
          <p:cNvPr id="3" name="Rectangle 2">
            <a:extLst>
              <a:ext uri="{FF2B5EF4-FFF2-40B4-BE49-F238E27FC236}">
                <a16:creationId xmlns:a16="http://schemas.microsoft.com/office/drawing/2014/main" id="{68794189-7AC1-FD2D-B40C-11080DF47BA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97659B8B-E626-B19B-17EE-97BD65A7F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F1BAD30-CEF1-D502-C387-52B7CDA7AB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EBCB0BF-9F76-F931-30B9-427F7A3CDA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534D586B-EB0B-4B72-3916-1A19F8E013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8C9CDD63-36C4-4495-FCCB-32D7FD346B2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0D651C1-A601-11BF-54A4-4C6F2F12591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00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CF12-0165-B96B-5E51-28C075B6FA5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3ADFA40-2B29-C52E-1091-C78C43B3FD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D0607F0-E616-9806-0B31-2B02C94C6800}"/>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3B74359F-2370-E888-8550-66FE6BC75BB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C1E7BA8-5D49-6F21-850A-45E3D7293E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E0B3D9E1-75B4-C2DA-4575-5FC00514D6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3D18A6-C15F-67F8-8D9E-048AC9BDC1AC}"/>
              </a:ext>
            </a:extLst>
          </p:cNvPr>
          <p:cNvSpPr txBox="1"/>
          <p:nvPr/>
        </p:nvSpPr>
        <p:spPr>
          <a:xfrm>
            <a:off x="682315" y="1548359"/>
            <a:ext cx="8311785" cy="3724096"/>
          </a:xfrm>
          <a:prstGeom prst="rect">
            <a:avLst/>
          </a:prstGeom>
          <a:noFill/>
        </p:spPr>
        <p:txBody>
          <a:bodyPr wrap="square" rtlCol="0">
            <a:spAutoFit/>
          </a:bodyPr>
          <a:lstStyle/>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European Patent Office. (1973). European Patent Convention. Retrieved from </a:t>
            </a:r>
            <a:r>
              <a:rPr lang="en-GB" sz="1800" dirty="0">
                <a:effectLst/>
                <a:latin typeface="Times New Roman" panose="02020603050405020304" pitchFamily="18" charset="0"/>
                <a:ea typeface="Arial" panose="020B0604020202020204" pitchFamily="34" charset="0"/>
                <a:hlinkClick r:id="rId5"/>
              </a:rPr>
              <a:t>https://</a:t>
            </a:r>
            <a:r>
              <a:rPr lang="en-GB" sz="1800" dirty="0" err="1">
                <a:effectLst/>
                <a:latin typeface="Times New Roman" panose="02020603050405020304" pitchFamily="18" charset="0"/>
                <a:ea typeface="Arial" panose="020B0604020202020204" pitchFamily="34" charset="0"/>
                <a:hlinkClick r:id="rId5"/>
              </a:rPr>
              <a:t>www.epo.org</a:t>
            </a:r>
            <a:r>
              <a:rPr lang="en-GB" sz="1800" dirty="0">
                <a:effectLst/>
                <a:latin typeface="Times New Roman" panose="02020603050405020304" pitchFamily="18" charset="0"/>
                <a:ea typeface="Arial" panose="020B0604020202020204" pitchFamily="34" charset="0"/>
                <a:hlinkClick r:id="rId5"/>
              </a:rPr>
              <a:t>/law-practice/legal-texts/html/</a:t>
            </a:r>
            <a:r>
              <a:rPr lang="en-GB" sz="1800" dirty="0" err="1">
                <a:effectLst/>
                <a:latin typeface="Times New Roman" panose="02020603050405020304" pitchFamily="18" charset="0"/>
                <a:ea typeface="Arial" panose="020B0604020202020204" pitchFamily="34" charset="0"/>
                <a:hlinkClick r:id="rId5"/>
              </a:rPr>
              <a:t>epc</a:t>
            </a:r>
            <a:r>
              <a:rPr lang="en-GB" sz="1800" dirty="0">
                <a:effectLst/>
                <a:latin typeface="Times New Roman" panose="02020603050405020304" pitchFamily="18" charset="0"/>
                <a:ea typeface="Arial" panose="020B0604020202020204" pitchFamily="34" charset="0"/>
                <a:hlinkClick r:id="rId5"/>
              </a:rPr>
              <a:t>/2016/e/</a:t>
            </a:r>
            <a:r>
              <a:rPr lang="en-GB" sz="1800" dirty="0" err="1">
                <a:effectLst/>
                <a:latin typeface="Times New Roman" panose="02020603050405020304" pitchFamily="18" charset="0"/>
                <a:ea typeface="Arial" panose="020B0604020202020204" pitchFamily="34" charset="0"/>
                <a:hlinkClick r:id="rId5"/>
              </a:rPr>
              <a:t>index.html</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The official text of the European Patent Convention (EPC), which governs the centralized granting procedure through the European Patent Office (EPO). It details requirements for validation, payment of annual fees, and opposition procedures under the European patent framework.</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Intellectual Property Organization. (1970). Patent Cooperation Treaty (PCT). Retrieved from </a:t>
            </a:r>
            <a:r>
              <a:rPr lang="en-GB" sz="1800" dirty="0">
                <a:effectLst/>
                <a:latin typeface="Times New Roman" panose="02020603050405020304" pitchFamily="18" charset="0"/>
                <a:ea typeface="Arial" panose="020B0604020202020204" pitchFamily="34" charset="0"/>
                <a:hlinkClick r:id="rId6"/>
              </a:rPr>
              <a:t>https://</a:t>
            </a:r>
            <a:r>
              <a:rPr lang="en-GB" sz="1800" dirty="0" err="1">
                <a:effectLst/>
                <a:latin typeface="Times New Roman" panose="02020603050405020304" pitchFamily="18" charset="0"/>
                <a:ea typeface="Arial" panose="020B0604020202020204" pitchFamily="34" charset="0"/>
                <a:hlinkClick r:id="rId6"/>
              </a:rPr>
              <a:t>www.wipo.int</a:t>
            </a:r>
            <a:r>
              <a:rPr lang="en-GB" sz="1800" dirty="0">
                <a:effectLst/>
                <a:latin typeface="Times New Roman" panose="02020603050405020304" pitchFamily="18" charset="0"/>
                <a:ea typeface="Arial" panose="020B0604020202020204" pitchFamily="34" charset="0"/>
                <a:hlinkClick r:id="rId6"/>
              </a:rPr>
              <a:t>/treaties/</a:t>
            </a:r>
            <a:r>
              <a:rPr lang="en-GB" sz="1800" dirty="0" err="1">
                <a:effectLst/>
                <a:latin typeface="Times New Roman" panose="02020603050405020304" pitchFamily="18" charset="0"/>
                <a:ea typeface="Arial" panose="020B0604020202020204" pitchFamily="34" charset="0"/>
                <a:hlinkClick r:id="rId6"/>
              </a:rPr>
              <a:t>en</a:t>
            </a:r>
            <a:r>
              <a:rPr lang="en-GB" sz="1800" dirty="0">
                <a:effectLst/>
                <a:latin typeface="Times New Roman" panose="02020603050405020304" pitchFamily="18" charset="0"/>
                <a:ea typeface="Arial" panose="020B0604020202020204" pitchFamily="34" charset="0"/>
                <a:hlinkClick r:id="rId6"/>
              </a:rPr>
              <a:t>/</a:t>
            </a:r>
            <a:r>
              <a:rPr lang="en-GB" sz="1800" dirty="0" err="1">
                <a:effectLst/>
                <a:latin typeface="Times New Roman" panose="02020603050405020304" pitchFamily="18" charset="0"/>
                <a:ea typeface="Arial" panose="020B0604020202020204" pitchFamily="34" charset="0"/>
                <a:hlinkClick r:id="rId6"/>
              </a:rPr>
              <a:t>text.jsp?file_id</a:t>
            </a:r>
            <a:r>
              <a:rPr lang="en-GB" sz="1800" dirty="0">
                <a:effectLst/>
                <a:latin typeface="Times New Roman" panose="02020603050405020304" pitchFamily="18" charset="0"/>
                <a:ea typeface="Arial" panose="020B0604020202020204" pitchFamily="34" charset="0"/>
                <a:hlinkClick r:id="rId6"/>
              </a:rPr>
              <a:t>=288637</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 The full text of the Patent Cooperation Treaty, administered by WIPO. It describes the international mechanism for filing a single PCT application and the subsequent “national phase” entries in chosen countries. Useful for understanding how to establish a global patent family and obtain the International Search Report and Written Opinion.</a:t>
            </a:r>
          </a:p>
        </p:txBody>
      </p:sp>
      <p:sp>
        <p:nvSpPr>
          <p:cNvPr id="3" name="Rectangle 2">
            <a:extLst>
              <a:ext uri="{FF2B5EF4-FFF2-40B4-BE49-F238E27FC236}">
                <a16:creationId xmlns:a16="http://schemas.microsoft.com/office/drawing/2014/main" id="{A357586B-73A3-1CFA-1A77-29021C6196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866B02E-BC8B-04E1-9B48-7BB9541945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7D6E2C4-076A-B4D4-094D-191E4FED6156}"/>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5C940AF-C174-06FF-C1AC-95D7A23BCE4E}"/>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12D2E091-7046-2783-F994-4F05960B168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BBE7F48B-4C1C-27B8-6432-1385B184D89B}"/>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EAB4211-061A-FF97-0884-85B118BD1F05}"/>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643331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B14B-5ABC-24AA-304D-5AB61E8BC4D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77D8471-D158-F09D-B91F-215CAFF086D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9ADC61-3BB2-7E1F-1655-9ABA01BE4ACA}"/>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07B6654D-C75C-870C-B5B7-B2D51F9AEE0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71E1E582-A825-7435-263D-825DD6F8EF7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8493765-3BCB-78C2-1FF4-9003946FE9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7658749-1047-2E89-8534-42E2FCE7A7FE}"/>
              </a:ext>
            </a:extLst>
          </p:cNvPr>
          <p:cNvSpPr txBox="1"/>
          <p:nvPr/>
        </p:nvSpPr>
        <p:spPr>
          <a:xfrm>
            <a:off x="682315" y="1548359"/>
            <a:ext cx="8311785" cy="4175502"/>
          </a:xfrm>
          <a:prstGeom prst="rect">
            <a:avLst/>
          </a:prstGeom>
          <a:noFill/>
        </p:spPr>
        <p:txBody>
          <a:bodyPr wrap="square" rtlCol="0">
            <a:spAutoFit/>
          </a:bodyPr>
          <a:lstStyle/>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Intellectual Property Organization. (1979). Paris Convention for the Protection of Industrial Property. Retrieved from https://</a:t>
            </a:r>
            <a:r>
              <a:rPr lang="en-GB" sz="1800" dirty="0" err="1">
                <a:effectLst/>
                <a:latin typeface="Times New Roman" panose="02020603050405020304" pitchFamily="18" charset="0"/>
                <a:ea typeface="Arial" panose="020B0604020202020204" pitchFamily="34" charset="0"/>
              </a:rPr>
              <a:t>www.wipo.int</a:t>
            </a:r>
            <a:r>
              <a:rPr lang="en-GB" sz="1800" dirty="0">
                <a:effectLst/>
                <a:latin typeface="Times New Roman" panose="02020603050405020304" pitchFamily="18" charset="0"/>
                <a:ea typeface="Arial" panose="020B0604020202020204" pitchFamily="34" charset="0"/>
              </a:rPr>
              <a:t>/treaties/</a:t>
            </a:r>
            <a:r>
              <a:rPr lang="en-GB" sz="1800" dirty="0" err="1">
                <a:effectLst/>
                <a:latin typeface="Times New Roman" panose="02020603050405020304" pitchFamily="18" charset="0"/>
                <a:ea typeface="Arial" panose="020B0604020202020204" pitchFamily="34" charset="0"/>
              </a:rPr>
              <a:t>en</a:t>
            </a:r>
            <a:r>
              <a:rPr lang="en-GB" sz="1800" dirty="0">
                <a:effectLst/>
                <a:latin typeface="Times New Roman" panose="02020603050405020304" pitchFamily="18" charset="0"/>
                <a:ea typeface="Arial" panose="020B0604020202020204" pitchFamily="34" charset="0"/>
              </a:rPr>
              <a:t>/</a:t>
            </a:r>
            <a:r>
              <a:rPr lang="en-GB" sz="1800" dirty="0" err="1">
                <a:effectLst/>
                <a:latin typeface="Times New Roman" panose="02020603050405020304" pitchFamily="18" charset="0"/>
                <a:ea typeface="Arial" panose="020B0604020202020204" pitchFamily="34" charset="0"/>
              </a:rPr>
              <a:t>ip</a:t>
            </a:r>
            <a:r>
              <a:rPr lang="en-GB" sz="1800" dirty="0">
                <a:effectLst/>
                <a:latin typeface="Times New Roman" panose="02020603050405020304" pitchFamily="18" charset="0"/>
                <a:ea typeface="Arial" panose="020B0604020202020204" pitchFamily="34" charset="0"/>
              </a:rPr>
              <a:t>/</a:t>
            </a:r>
            <a:r>
              <a:rPr lang="en-GB" sz="1800" dirty="0" err="1">
                <a:effectLst/>
                <a:latin typeface="Times New Roman" panose="02020603050405020304" pitchFamily="18" charset="0"/>
                <a:ea typeface="Arial" panose="020B0604020202020204" pitchFamily="34" charset="0"/>
              </a:rPr>
              <a:t>paris</a:t>
            </a:r>
            <a:r>
              <a:rPr lang="en-GB" sz="1800" dirty="0">
                <a:effectLst/>
                <a:latin typeface="Times New Roman" panose="02020603050405020304" pitchFamily="18" charset="0"/>
                <a:ea typeface="Arial" panose="020B0604020202020204" pitchFamily="34" charset="0"/>
              </a:rPr>
              <a:t>/ </a:t>
            </a: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The official text of the Paris Convention, introducing the principles of “national treatment” and “right of priority” for patents, industrial designs, and trademarks. This document outlines minimum standards for member countries, including the 12-month priority period and basic harmonization rules.</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Trade Organization. (1994). Agreement on Trade‐Related Aspects of Intellectual Property Rights (TRIPS). Retrieved from https://</a:t>
            </a:r>
            <a:r>
              <a:rPr lang="en-GB" sz="1800" dirty="0" err="1">
                <a:effectLst/>
                <a:latin typeface="Times New Roman" panose="02020603050405020304" pitchFamily="18" charset="0"/>
                <a:ea typeface="Arial" panose="020B0604020202020204" pitchFamily="34" charset="0"/>
              </a:rPr>
              <a:t>www.wto.org</a:t>
            </a:r>
            <a:r>
              <a:rPr lang="en-GB" sz="1800" dirty="0">
                <a:effectLst/>
                <a:latin typeface="Times New Roman" panose="02020603050405020304" pitchFamily="18" charset="0"/>
                <a:ea typeface="Arial" panose="020B0604020202020204" pitchFamily="34" charset="0"/>
              </a:rPr>
              <a:t>/</a:t>
            </a:r>
            <a:r>
              <a:rPr lang="en-GB" sz="1800" dirty="0" err="1">
                <a:effectLst/>
                <a:latin typeface="Times New Roman" panose="02020603050405020304" pitchFamily="18" charset="0"/>
                <a:ea typeface="Arial" panose="020B0604020202020204" pitchFamily="34" charset="0"/>
              </a:rPr>
              <a:t>english</a:t>
            </a:r>
            <a:r>
              <a:rPr lang="en-GB" sz="1800" dirty="0">
                <a:effectLst/>
                <a:latin typeface="Times New Roman" panose="02020603050405020304" pitchFamily="18" charset="0"/>
                <a:ea typeface="Arial" panose="020B0604020202020204" pitchFamily="34" charset="0"/>
              </a:rPr>
              <a:t>/</a:t>
            </a:r>
            <a:r>
              <a:rPr lang="en-GB" sz="1800" dirty="0" err="1">
                <a:effectLst/>
                <a:latin typeface="Times New Roman" panose="02020603050405020304" pitchFamily="18" charset="0"/>
                <a:ea typeface="Arial" panose="020B0604020202020204" pitchFamily="34" charset="0"/>
              </a:rPr>
              <a:t>docs_e</a:t>
            </a:r>
            <a:r>
              <a:rPr lang="en-GB" sz="1800" dirty="0">
                <a:effectLst/>
                <a:latin typeface="Times New Roman" panose="02020603050405020304" pitchFamily="18" charset="0"/>
                <a:ea typeface="Arial" panose="020B0604020202020204" pitchFamily="34" charset="0"/>
              </a:rPr>
              <a:t>/</a:t>
            </a:r>
            <a:r>
              <a:rPr lang="en-GB" sz="1800" dirty="0" err="1">
                <a:effectLst/>
                <a:latin typeface="Times New Roman" panose="02020603050405020304" pitchFamily="18" charset="0"/>
                <a:ea typeface="Arial" panose="020B0604020202020204" pitchFamily="34" charset="0"/>
              </a:rPr>
              <a:t>legal_e</a:t>
            </a:r>
            <a:r>
              <a:rPr lang="en-GB" sz="1800" dirty="0">
                <a:effectLst/>
                <a:latin typeface="Times New Roman" panose="02020603050405020304" pitchFamily="18" charset="0"/>
                <a:ea typeface="Arial" panose="020B0604020202020204" pitchFamily="34" charset="0"/>
              </a:rPr>
              <a:t>/27-</a:t>
            </a:r>
            <a:r>
              <a:rPr lang="en-GB" sz="1800" dirty="0" err="1">
                <a:effectLst/>
                <a:latin typeface="Times New Roman" panose="02020603050405020304" pitchFamily="18" charset="0"/>
                <a:ea typeface="Arial" panose="020B0604020202020204" pitchFamily="34" charset="0"/>
              </a:rPr>
              <a:t>trips.pdf</a:t>
            </a:r>
            <a:r>
              <a:rPr lang="en-GB" sz="1800" dirty="0">
                <a:effectLst/>
                <a:latin typeface="Times New Roman" panose="02020603050405020304" pitchFamily="18" charset="0"/>
                <a:ea typeface="Arial" panose="020B0604020202020204" pitchFamily="34" charset="0"/>
              </a:rPr>
              <a:t> The full text of the TRIPS Agreement. It sets minimum protection and enforcement standards that WTO member states must incorporate into their domestic laws. Critical for understanding how patented maritime technologies receive baseline protection in all major trading nations.</a:t>
            </a:r>
          </a:p>
        </p:txBody>
      </p:sp>
      <p:sp>
        <p:nvSpPr>
          <p:cNvPr id="3" name="Rectangle 2">
            <a:extLst>
              <a:ext uri="{FF2B5EF4-FFF2-40B4-BE49-F238E27FC236}">
                <a16:creationId xmlns:a16="http://schemas.microsoft.com/office/drawing/2014/main" id="{DED555EF-1CD2-B60E-E638-F34356A1DFA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1E1BF6E0-56D8-E476-65C3-7C66B51E41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B3507728-7F88-0929-7265-9E9E5059BD1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E9BEEDD-EFDB-A4E6-F329-B70F24E9C99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E9F06131-5EA9-EA75-58E3-FE20B8032A2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CEC6F976-F81D-AD82-C96B-57E2259BD48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2642996-AA38-0AC9-40C7-B63C108B9283}"/>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307505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7966D-5A65-A985-AE6A-BC5898F45DE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F3EAD74-31CF-0E00-7DD2-7ACAE53D53A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DD0E37-903C-6D01-3A7F-0CCBF4640250}"/>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D8427FA6-CCB0-0804-5E83-22FF7A931D3E}"/>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BCE3CAB-DF34-6457-4D2D-981786575AD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D837248-41CB-4B4C-6DFD-DDFA7874CB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BEC3A4A-3066-1C94-8C12-4447B844B225}"/>
              </a:ext>
            </a:extLst>
          </p:cNvPr>
          <p:cNvSpPr txBox="1"/>
          <p:nvPr/>
        </p:nvSpPr>
        <p:spPr>
          <a:xfrm>
            <a:off x="682315" y="1548359"/>
            <a:ext cx="8311785" cy="4278094"/>
          </a:xfrm>
          <a:prstGeom prst="rect">
            <a:avLst/>
          </a:prstGeom>
          <a:noFill/>
        </p:spPr>
        <p:txBody>
          <a:bodyPr wrap="square" rtlCol="0">
            <a:spAutoFit/>
          </a:bodyPr>
          <a:lstStyle/>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Intellectual Property Organization. (1979). Paris Convention for the Protection of Industrial Property. Retrieved from </a:t>
            </a:r>
            <a:r>
              <a:rPr lang="en-GB" sz="1800" dirty="0">
                <a:effectLst/>
                <a:latin typeface="Times New Roman" panose="02020603050405020304" pitchFamily="18" charset="0"/>
                <a:ea typeface="Arial" panose="020B0604020202020204" pitchFamily="34" charset="0"/>
                <a:hlinkClick r:id="rId5"/>
              </a:rPr>
              <a:t>https://</a:t>
            </a:r>
            <a:r>
              <a:rPr lang="en-GB" sz="1800" dirty="0" err="1">
                <a:effectLst/>
                <a:latin typeface="Times New Roman" panose="02020603050405020304" pitchFamily="18" charset="0"/>
                <a:ea typeface="Arial" panose="020B0604020202020204" pitchFamily="34" charset="0"/>
                <a:hlinkClick r:id="rId5"/>
              </a:rPr>
              <a:t>www.wipo.int</a:t>
            </a:r>
            <a:r>
              <a:rPr lang="en-GB" sz="1800" dirty="0">
                <a:effectLst/>
                <a:latin typeface="Times New Roman" panose="02020603050405020304" pitchFamily="18" charset="0"/>
                <a:ea typeface="Arial" panose="020B0604020202020204" pitchFamily="34" charset="0"/>
                <a:hlinkClick r:id="rId5"/>
              </a:rPr>
              <a:t>/treaties/</a:t>
            </a:r>
            <a:r>
              <a:rPr lang="en-GB" sz="1800" dirty="0" err="1">
                <a:effectLst/>
                <a:latin typeface="Times New Roman" panose="02020603050405020304" pitchFamily="18" charset="0"/>
                <a:ea typeface="Arial" panose="020B0604020202020204" pitchFamily="34" charset="0"/>
                <a:hlinkClick r:id="rId5"/>
              </a:rPr>
              <a:t>en</a:t>
            </a:r>
            <a:r>
              <a:rPr lang="en-GB" sz="1800" dirty="0">
                <a:effectLst/>
                <a:latin typeface="Times New Roman" panose="02020603050405020304" pitchFamily="18" charset="0"/>
                <a:ea typeface="Arial" panose="020B0604020202020204" pitchFamily="34" charset="0"/>
                <a:hlinkClick r:id="rId5"/>
              </a:rPr>
              <a:t>/</a:t>
            </a:r>
            <a:r>
              <a:rPr lang="en-GB" sz="1800" dirty="0" err="1">
                <a:effectLst/>
                <a:latin typeface="Times New Roman" panose="02020603050405020304" pitchFamily="18" charset="0"/>
                <a:ea typeface="Arial" panose="020B0604020202020204" pitchFamily="34" charset="0"/>
                <a:hlinkClick r:id="rId5"/>
              </a:rPr>
              <a:t>ip</a:t>
            </a:r>
            <a:r>
              <a:rPr lang="en-GB" sz="1800" dirty="0">
                <a:effectLst/>
                <a:latin typeface="Times New Roman" panose="02020603050405020304" pitchFamily="18" charset="0"/>
                <a:ea typeface="Arial" panose="020B0604020202020204" pitchFamily="34" charset="0"/>
                <a:hlinkClick r:id="rId5"/>
              </a:rPr>
              <a:t>/</a:t>
            </a:r>
            <a:r>
              <a:rPr lang="en-GB" sz="1800" dirty="0" err="1">
                <a:effectLst/>
                <a:latin typeface="Times New Roman" panose="02020603050405020304" pitchFamily="18" charset="0"/>
                <a:ea typeface="Arial" panose="020B0604020202020204" pitchFamily="34" charset="0"/>
                <a:hlinkClick r:id="rId5"/>
              </a:rPr>
              <a:t>paris</a:t>
            </a:r>
            <a:r>
              <a:rPr lang="en-GB" sz="1800" dirty="0">
                <a:effectLst/>
                <a:latin typeface="Times New Roman" panose="02020603050405020304" pitchFamily="18" charset="0"/>
                <a:ea typeface="Arial" panose="020B0604020202020204" pitchFamily="34" charset="0"/>
                <a:hlinkClick r:id="rId5"/>
              </a:rPr>
              <a:t>/</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The official text of the Paris Convention, introducing the principles of “national treatment” and “right of priority” for patents, industrial designs, and trademarks. This document outlines minimum standards for member countries, including the 12-month priority period and basic harmonization rules.</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Trade Organization. (1994). Agreement on Trade‐Related Aspects of Intellectual Property Rights (TRIPS). Retrieved from </a:t>
            </a:r>
            <a:r>
              <a:rPr lang="en-GB" sz="1800" dirty="0">
                <a:effectLst/>
                <a:latin typeface="Times New Roman" panose="02020603050405020304" pitchFamily="18" charset="0"/>
                <a:ea typeface="Arial" panose="020B0604020202020204" pitchFamily="34" charset="0"/>
                <a:hlinkClick r:id="rId6"/>
              </a:rPr>
              <a:t>https://</a:t>
            </a:r>
            <a:r>
              <a:rPr lang="en-GB" sz="1800" dirty="0" err="1">
                <a:effectLst/>
                <a:latin typeface="Times New Roman" panose="02020603050405020304" pitchFamily="18" charset="0"/>
                <a:ea typeface="Arial" panose="020B0604020202020204" pitchFamily="34" charset="0"/>
                <a:hlinkClick r:id="rId6"/>
              </a:rPr>
              <a:t>www.wto.org</a:t>
            </a:r>
            <a:r>
              <a:rPr lang="en-GB" sz="1800" dirty="0">
                <a:effectLst/>
                <a:latin typeface="Times New Roman" panose="02020603050405020304" pitchFamily="18" charset="0"/>
                <a:ea typeface="Arial" panose="020B0604020202020204" pitchFamily="34" charset="0"/>
                <a:hlinkClick r:id="rId6"/>
              </a:rPr>
              <a:t>/</a:t>
            </a:r>
            <a:r>
              <a:rPr lang="en-GB" sz="1800" dirty="0" err="1">
                <a:effectLst/>
                <a:latin typeface="Times New Roman" panose="02020603050405020304" pitchFamily="18" charset="0"/>
                <a:ea typeface="Arial" panose="020B0604020202020204" pitchFamily="34" charset="0"/>
                <a:hlinkClick r:id="rId6"/>
              </a:rPr>
              <a:t>english</a:t>
            </a:r>
            <a:r>
              <a:rPr lang="en-GB" sz="1800" dirty="0">
                <a:effectLst/>
                <a:latin typeface="Times New Roman" panose="02020603050405020304" pitchFamily="18" charset="0"/>
                <a:ea typeface="Arial" panose="020B0604020202020204" pitchFamily="34" charset="0"/>
                <a:hlinkClick r:id="rId6"/>
              </a:rPr>
              <a:t>/</a:t>
            </a:r>
            <a:r>
              <a:rPr lang="en-GB" sz="1800" dirty="0" err="1">
                <a:effectLst/>
                <a:latin typeface="Times New Roman" panose="02020603050405020304" pitchFamily="18" charset="0"/>
                <a:ea typeface="Arial" panose="020B0604020202020204" pitchFamily="34" charset="0"/>
                <a:hlinkClick r:id="rId6"/>
              </a:rPr>
              <a:t>docs_e</a:t>
            </a:r>
            <a:r>
              <a:rPr lang="en-GB" sz="1800" dirty="0">
                <a:effectLst/>
                <a:latin typeface="Times New Roman" panose="02020603050405020304" pitchFamily="18" charset="0"/>
                <a:ea typeface="Arial" panose="020B0604020202020204" pitchFamily="34" charset="0"/>
                <a:hlinkClick r:id="rId6"/>
              </a:rPr>
              <a:t>/</a:t>
            </a:r>
            <a:r>
              <a:rPr lang="en-GB" sz="1800" dirty="0" err="1">
                <a:effectLst/>
                <a:latin typeface="Times New Roman" panose="02020603050405020304" pitchFamily="18" charset="0"/>
                <a:ea typeface="Arial" panose="020B0604020202020204" pitchFamily="34" charset="0"/>
                <a:hlinkClick r:id="rId6"/>
              </a:rPr>
              <a:t>legal_e</a:t>
            </a:r>
            <a:r>
              <a:rPr lang="en-GB" sz="1800" dirty="0">
                <a:effectLst/>
                <a:latin typeface="Times New Roman" panose="02020603050405020304" pitchFamily="18" charset="0"/>
                <a:ea typeface="Arial" panose="020B0604020202020204" pitchFamily="34" charset="0"/>
                <a:hlinkClick r:id="rId6"/>
              </a:rPr>
              <a:t>/27-</a:t>
            </a:r>
            <a:r>
              <a:rPr lang="en-GB" sz="1800" dirty="0" err="1">
                <a:effectLst/>
                <a:latin typeface="Times New Roman" panose="02020603050405020304" pitchFamily="18" charset="0"/>
                <a:ea typeface="Arial" panose="020B0604020202020204" pitchFamily="34" charset="0"/>
                <a:hlinkClick r:id="rId6"/>
              </a:rPr>
              <a:t>trips.pdf</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The full text of the TRIPS Agreement. It sets minimum protection and enforcement standards that WTO member states must incorporate into their domestic laws. Critical for understanding how patented maritime technologies receive baseline protection in all major trading nations.</a:t>
            </a:r>
          </a:p>
        </p:txBody>
      </p:sp>
      <p:sp>
        <p:nvSpPr>
          <p:cNvPr id="3" name="Rectangle 2">
            <a:extLst>
              <a:ext uri="{FF2B5EF4-FFF2-40B4-BE49-F238E27FC236}">
                <a16:creationId xmlns:a16="http://schemas.microsoft.com/office/drawing/2014/main" id="{3DB5BED3-BCD8-1B2D-C3E9-F929FA4C8B40}"/>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1C2AAB97-1C9B-6667-835D-3BC6F57D42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DD7B1BA-3D54-21DD-B0BD-67836F5822B5}"/>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9242023-7D8D-759B-AB4D-98490455DE40}"/>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6D7979A1-F8CC-4233-F5E9-DA6F0F3CB87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A3E35B3-0F6C-1E78-7C60-7DAB9B1DE6F8}"/>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7607A4CC-28E8-E865-E450-B0500CD1E1A3}"/>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4158549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6464-BBAB-F1F8-EBF8-24E76DC10E6C}"/>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E94B296-2E71-7137-D294-8A0669E34D4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C3D0C28-3293-C614-DA25-0B223D20E3D6}"/>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BEB89BCF-F457-9922-2955-C1467F4EC13E}"/>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22006198-9354-6833-1B85-840B6D2E956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ABC80CE7-9FBC-9757-220F-690A0E4C4E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525140-35F5-4124-A5E8-3C835239F452}"/>
              </a:ext>
            </a:extLst>
          </p:cNvPr>
          <p:cNvSpPr txBox="1"/>
          <p:nvPr/>
        </p:nvSpPr>
        <p:spPr>
          <a:xfrm>
            <a:off x="682315" y="1548359"/>
            <a:ext cx="8311785" cy="4380686"/>
          </a:xfrm>
          <a:prstGeom prst="rect">
            <a:avLst/>
          </a:prstGeom>
          <a:noFill/>
        </p:spPr>
        <p:txBody>
          <a:bodyPr wrap="square" rtlCol="0">
            <a:spAutoFit/>
          </a:bodyPr>
          <a:lstStyle/>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Intellectual Property Organization. (2021). WIPO Handbook on Industrial Property Information and Documentation. Retrieved from </a:t>
            </a:r>
            <a:r>
              <a:rPr lang="en-GB" sz="1800" dirty="0">
                <a:effectLst/>
                <a:latin typeface="Times New Roman" panose="02020603050405020304" pitchFamily="18" charset="0"/>
                <a:ea typeface="Arial" panose="020B0604020202020204" pitchFamily="34" charset="0"/>
                <a:hlinkClick r:id="rId5"/>
              </a:rPr>
              <a:t>https://</a:t>
            </a:r>
            <a:r>
              <a:rPr lang="en-GB" sz="1800" dirty="0" err="1">
                <a:effectLst/>
                <a:latin typeface="Times New Roman" panose="02020603050405020304" pitchFamily="18" charset="0"/>
                <a:ea typeface="Arial" panose="020B0604020202020204" pitchFamily="34" charset="0"/>
                <a:hlinkClick r:id="rId5"/>
              </a:rPr>
              <a:t>www.wipo.int</a:t>
            </a:r>
            <a:r>
              <a:rPr lang="en-GB" sz="1800" dirty="0">
                <a:effectLst/>
                <a:latin typeface="Times New Roman" panose="02020603050405020304" pitchFamily="18" charset="0"/>
                <a:ea typeface="Arial" panose="020B0604020202020204" pitchFamily="34" charset="0"/>
                <a:hlinkClick r:id="rId5"/>
              </a:rPr>
              <a:t>/standards/</a:t>
            </a:r>
            <a:r>
              <a:rPr lang="en-GB" sz="1800" dirty="0" err="1">
                <a:effectLst/>
                <a:latin typeface="Times New Roman" panose="02020603050405020304" pitchFamily="18" charset="0"/>
                <a:ea typeface="Arial" panose="020B0604020202020204" pitchFamily="34" charset="0"/>
                <a:hlinkClick r:id="rId5"/>
              </a:rPr>
              <a:t>en</a:t>
            </a:r>
            <a:r>
              <a:rPr lang="en-GB" sz="1800" dirty="0">
                <a:effectLst/>
                <a:latin typeface="Times New Roman" panose="02020603050405020304" pitchFamily="18" charset="0"/>
                <a:ea typeface="Arial" panose="020B0604020202020204" pitchFamily="34" charset="0"/>
                <a:hlinkClick r:id="rId5"/>
              </a:rPr>
              <a:t>/pdf/</a:t>
            </a:r>
            <a:r>
              <a:rPr lang="en-GB" sz="1800" dirty="0" err="1">
                <a:effectLst/>
                <a:latin typeface="Times New Roman" panose="02020603050405020304" pitchFamily="18" charset="0"/>
                <a:ea typeface="Arial" panose="020B0604020202020204" pitchFamily="34" charset="0"/>
                <a:hlinkClick r:id="rId5"/>
              </a:rPr>
              <a:t>standards_ipid_en.pdf</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A technical guide for using patent databases, classification schemes (IPC, CPC), and monitoring competitors—especially relevant for marine engineers and entrepreneurs conducting freedom‐to‐operate searches.</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World Intellectual Property Organization. (2020). Madrid System for the International Registration of Marks. Retrieved from </a:t>
            </a:r>
            <a:r>
              <a:rPr lang="en-GB" sz="1800" dirty="0">
                <a:effectLst/>
                <a:latin typeface="Times New Roman" panose="02020603050405020304" pitchFamily="18" charset="0"/>
                <a:ea typeface="Arial" panose="020B0604020202020204" pitchFamily="34" charset="0"/>
                <a:hlinkClick r:id="rId6"/>
              </a:rPr>
              <a:t>https://</a:t>
            </a:r>
            <a:r>
              <a:rPr lang="en-GB" sz="1800" dirty="0" err="1">
                <a:effectLst/>
                <a:latin typeface="Times New Roman" panose="02020603050405020304" pitchFamily="18" charset="0"/>
                <a:ea typeface="Arial" panose="020B0604020202020204" pitchFamily="34" charset="0"/>
                <a:hlinkClick r:id="rId6"/>
              </a:rPr>
              <a:t>www.wipo.int</a:t>
            </a:r>
            <a:r>
              <a:rPr lang="en-GB" sz="1800" dirty="0">
                <a:effectLst/>
                <a:latin typeface="Times New Roman" panose="02020603050405020304" pitchFamily="18" charset="0"/>
                <a:ea typeface="Arial" panose="020B0604020202020204" pitchFamily="34" charset="0"/>
                <a:hlinkClick r:id="rId6"/>
              </a:rPr>
              <a:t>/</a:t>
            </a:r>
            <a:r>
              <a:rPr lang="en-GB" sz="1800" dirty="0" err="1">
                <a:effectLst/>
                <a:latin typeface="Times New Roman" panose="02020603050405020304" pitchFamily="18" charset="0"/>
                <a:ea typeface="Arial" panose="020B0604020202020204" pitchFamily="34" charset="0"/>
                <a:hlinkClick r:id="rId6"/>
              </a:rPr>
              <a:t>madrid</a:t>
            </a:r>
            <a:r>
              <a:rPr lang="en-GB" sz="1800" dirty="0">
                <a:effectLst/>
                <a:latin typeface="Times New Roman" panose="02020603050405020304" pitchFamily="18" charset="0"/>
                <a:ea typeface="Arial" panose="020B0604020202020204" pitchFamily="34" charset="0"/>
                <a:hlinkClick r:id="rId6"/>
              </a:rPr>
              <a:t>/</a:t>
            </a:r>
            <a:r>
              <a:rPr lang="en-GB" sz="1800" dirty="0" err="1">
                <a:effectLst/>
                <a:latin typeface="Times New Roman" panose="02020603050405020304" pitchFamily="18" charset="0"/>
                <a:ea typeface="Arial" panose="020B0604020202020204" pitchFamily="34" charset="0"/>
                <a:hlinkClick r:id="rId6"/>
              </a:rPr>
              <a:t>en</a:t>
            </a:r>
            <a:r>
              <a:rPr lang="en-GB" sz="1800" dirty="0">
                <a:effectLst/>
                <a:latin typeface="Times New Roman" panose="02020603050405020304" pitchFamily="18" charset="0"/>
                <a:ea typeface="Arial" panose="020B0604020202020204" pitchFamily="34" charset="0"/>
                <a:hlinkClick r:id="rId6"/>
              </a:rPr>
              <a:t>/</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The official resource on the Madrid System for international trademark registration, which simplifies filing and maintaining brand identity across multiple countries, including for shipping fleets, shipbuilders, and international logistics operators.</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European Union Intellectual Property Office. (2022). EU Design Directive (98/71/EC) and EU Design Regulation (6/2002). Retrieved from </a:t>
            </a:r>
            <a:r>
              <a:rPr lang="en-GB" sz="1800" dirty="0">
                <a:effectLst/>
                <a:latin typeface="Times New Roman" panose="02020603050405020304" pitchFamily="18" charset="0"/>
                <a:ea typeface="Arial" panose="020B0604020202020204" pitchFamily="34" charset="0"/>
                <a:hlinkClick r:id="rId7"/>
              </a:rPr>
              <a:t>https://</a:t>
            </a:r>
            <a:r>
              <a:rPr lang="en-GB" sz="1800" dirty="0" err="1">
                <a:effectLst/>
                <a:latin typeface="Times New Roman" panose="02020603050405020304" pitchFamily="18" charset="0"/>
                <a:ea typeface="Arial" panose="020B0604020202020204" pitchFamily="34" charset="0"/>
                <a:hlinkClick r:id="rId7"/>
              </a:rPr>
              <a:t>euipo.europa.eu</a:t>
            </a:r>
            <a:r>
              <a:rPr lang="en-GB" sz="1800" dirty="0">
                <a:effectLst/>
                <a:latin typeface="Times New Roman" panose="02020603050405020304" pitchFamily="18" charset="0"/>
                <a:ea typeface="Arial" panose="020B0604020202020204" pitchFamily="34" charset="0"/>
                <a:hlinkClick r:id="rId7"/>
              </a:rPr>
              <a:t>/</a:t>
            </a:r>
            <a:r>
              <a:rPr lang="en-GB" sz="1800" dirty="0" err="1">
                <a:effectLst/>
                <a:latin typeface="Times New Roman" panose="02020603050405020304" pitchFamily="18" charset="0"/>
                <a:ea typeface="Arial" panose="020B0604020202020204" pitchFamily="34" charset="0"/>
                <a:hlinkClick r:id="rId7"/>
              </a:rPr>
              <a:t>ohimportal</a:t>
            </a:r>
            <a:r>
              <a:rPr lang="en-GB" sz="1800" dirty="0">
                <a:effectLst/>
                <a:latin typeface="Times New Roman" panose="02020603050405020304" pitchFamily="18" charset="0"/>
                <a:ea typeface="Arial" panose="020B0604020202020204" pitchFamily="34" charset="0"/>
                <a:hlinkClick r:id="rId7"/>
              </a:rPr>
              <a:t>/</a:t>
            </a:r>
            <a:r>
              <a:rPr lang="en-GB" sz="1800" dirty="0" err="1">
                <a:effectLst/>
                <a:latin typeface="Times New Roman" panose="02020603050405020304" pitchFamily="18" charset="0"/>
                <a:ea typeface="Arial" panose="020B0604020202020204" pitchFamily="34" charset="0"/>
                <a:hlinkClick r:id="rId7"/>
              </a:rPr>
              <a:t>en</a:t>
            </a:r>
            <a:r>
              <a:rPr lang="en-GB" sz="1800" dirty="0">
                <a:effectLst/>
                <a:latin typeface="Times New Roman" panose="02020603050405020304" pitchFamily="18" charset="0"/>
                <a:ea typeface="Arial" panose="020B0604020202020204" pitchFamily="34" charset="0"/>
                <a:hlinkClick r:id="rId7"/>
              </a:rPr>
              <a:t>/designs</a:t>
            </a:r>
            <a:endParaRPr lang="en-GB"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213EE10-86A2-AE6F-AD69-2AC61FE4C0E9}"/>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8DA2239F-4B47-1282-6209-E93998240F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53C798F2-2D45-4C8A-67E5-46147BCCC750}"/>
              </a:ext>
            </a:extLst>
          </p:cNvPr>
          <p:cNvPicPr>
            <a:picLocks noChangeAspect="1"/>
          </p:cNvPicPr>
          <p:nvPr/>
        </p:nvPicPr>
        <p:blipFill>
          <a:blip r:embed="rId9"/>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B181726D-D580-5F2C-905B-78B8F46F16DF}"/>
              </a:ext>
            </a:extLst>
          </p:cNvPr>
          <p:cNvPicPr>
            <a:picLocks noChangeAspect="1"/>
          </p:cNvPicPr>
          <p:nvPr/>
        </p:nvPicPr>
        <p:blipFill>
          <a:blip r:embed="rId10"/>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B6093E5C-F206-490C-1596-92290D116A4C}"/>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6E80D34D-BC39-BC92-6296-AF8118F369C8}"/>
              </a:ext>
            </a:extLst>
          </p:cNvPr>
          <p:cNvPicPr>
            <a:picLocks noChangeAspect="1"/>
          </p:cNvPicPr>
          <p:nvPr/>
        </p:nvPicPr>
        <p:blipFill>
          <a:blip r:embed="rId12"/>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36FDAEFE-1AA0-6482-F005-99926A19F5B3}"/>
              </a:ext>
            </a:extLst>
          </p:cNvPr>
          <p:cNvPicPr>
            <a:picLocks noChangeAspect="1"/>
          </p:cNvPicPr>
          <p:nvPr/>
        </p:nvPicPr>
        <p:blipFill>
          <a:blip r:embed="rId13"/>
          <a:stretch>
            <a:fillRect/>
          </a:stretch>
        </p:blipFill>
        <p:spPr>
          <a:xfrm>
            <a:off x="7704595" y="0"/>
            <a:ext cx="1227464" cy="1224789"/>
          </a:xfrm>
          <a:prstGeom prst="rect">
            <a:avLst/>
          </a:prstGeom>
        </p:spPr>
      </p:pic>
    </p:spTree>
    <p:extLst>
      <p:ext uri="{BB962C8B-B14F-4D97-AF65-F5344CB8AC3E}">
        <p14:creationId xmlns:p14="http://schemas.microsoft.com/office/powerpoint/2010/main" val="1173972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9AAA-5904-3FA7-9552-A592217187D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6549114-872B-2A0E-3FE5-8C2F757A6A6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013B20-E6E3-1445-985F-6131705C0BFD}"/>
              </a:ext>
            </a:extLst>
          </p:cNvPr>
          <p:cNvSpPr>
            <a:spLocks noGrp="1"/>
          </p:cNvSpPr>
          <p:nvPr>
            <p:ph type="title"/>
          </p:nvPr>
        </p:nvSpPr>
        <p:spPr>
          <a:xfrm>
            <a:off x="239486" y="1043090"/>
            <a:ext cx="8665028"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Course References </a:t>
            </a:r>
          </a:p>
        </p:txBody>
      </p:sp>
      <p:grpSp>
        <p:nvGrpSpPr>
          <p:cNvPr id="4" name="Group 3">
            <a:extLst>
              <a:ext uri="{FF2B5EF4-FFF2-40B4-BE49-F238E27FC236}">
                <a16:creationId xmlns:a16="http://schemas.microsoft.com/office/drawing/2014/main" id="{D32CC3FE-69D8-621C-CF5D-519B0CC25ED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29F4569-7296-8104-65E5-A8D88A2093E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7AFD6282-D93E-0E7C-7423-DA3E947D50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9156D97-019A-AE21-FBA0-CE075D298603}"/>
              </a:ext>
            </a:extLst>
          </p:cNvPr>
          <p:cNvSpPr txBox="1"/>
          <p:nvPr/>
        </p:nvSpPr>
        <p:spPr>
          <a:xfrm>
            <a:off x="682315" y="1548359"/>
            <a:ext cx="8311785" cy="4657685"/>
          </a:xfrm>
          <a:prstGeom prst="rect">
            <a:avLst/>
          </a:prstGeom>
          <a:noFill/>
        </p:spPr>
        <p:txBody>
          <a:bodyPr wrap="square" rtlCol="0">
            <a:spAutoFit/>
          </a:bodyPr>
          <a:lstStyle/>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United States Patent and Trademark Office. (2023). Patent and Trademark Resource </a:t>
            </a:r>
            <a:r>
              <a:rPr lang="en-GB" sz="1800" dirty="0" err="1">
                <a:effectLst/>
                <a:latin typeface="Times New Roman" panose="02020603050405020304" pitchFamily="18" charset="0"/>
                <a:ea typeface="Arial" panose="020B0604020202020204" pitchFamily="34" charset="0"/>
              </a:rPr>
              <a:t>Centers</a:t>
            </a:r>
            <a:r>
              <a:rPr lang="en-GB" sz="1800" dirty="0">
                <a:effectLst/>
                <a:latin typeface="Times New Roman" panose="02020603050405020304" pitchFamily="18" charset="0"/>
                <a:ea typeface="Arial" panose="020B0604020202020204" pitchFamily="34" charset="0"/>
              </a:rPr>
              <a:t> (</a:t>
            </a:r>
            <a:r>
              <a:rPr lang="en-GB" sz="1800" dirty="0" err="1">
                <a:effectLst/>
                <a:latin typeface="Times New Roman" panose="02020603050405020304" pitchFamily="18" charset="0"/>
                <a:ea typeface="Arial" panose="020B0604020202020204" pitchFamily="34" charset="0"/>
              </a:rPr>
              <a:t>PTRCs</a:t>
            </a:r>
            <a:r>
              <a:rPr lang="en-GB" sz="1800" dirty="0">
                <a:effectLst/>
                <a:latin typeface="Times New Roman" panose="02020603050405020304" pitchFamily="18" charset="0"/>
                <a:ea typeface="Arial" panose="020B0604020202020204" pitchFamily="34" charset="0"/>
              </a:rPr>
              <a:t>). Retrieved from </a:t>
            </a:r>
            <a:r>
              <a:rPr lang="en-GB" sz="1800" dirty="0">
                <a:effectLst/>
                <a:latin typeface="Times New Roman" panose="02020603050405020304" pitchFamily="18" charset="0"/>
                <a:ea typeface="Arial" panose="020B0604020202020204" pitchFamily="34" charset="0"/>
                <a:hlinkClick r:id="rId5"/>
              </a:rPr>
              <a:t>https://</a:t>
            </a:r>
            <a:r>
              <a:rPr lang="en-GB" sz="1800" dirty="0" err="1">
                <a:effectLst/>
                <a:latin typeface="Times New Roman" panose="02020603050405020304" pitchFamily="18" charset="0"/>
                <a:ea typeface="Arial" panose="020B0604020202020204" pitchFamily="34" charset="0"/>
                <a:hlinkClick r:id="rId5"/>
              </a:rPr>
              <a:t>www.uspto.gov</a:t>
            </a:r>
            <a:r>
              <a:rPr lang="en-GB" sz="1800" dirty="0">
                <a:effectLst/>
                <a:latin typeface="Times New Roman" panose="02020603050405020304" pitchFamily="18" charset="0"/>
                <a:ea typeface="Arial" panose="020B0604020202020204" pitchFamily="34" charset="0"/>
                <a:hlinkClick r:id="rId5"/>
              </a:rPr>
              <a:t>/learning-and-resources/support-</a:t>
            </a:r>
            <a:r>
              <a:rPr lang="en-GB" sz="1800" dirty="0" err="1">
                <a:effectLst/>
                <a:latin typeface="Times New Roman" panose="02020603050405020304" pitchFamily="18" charset="0"/>
                <a:ea typeface="Arial" panose="020B0604020202020204" pitchFamily="34" charset="0"/>
                <a:hlinkClick r:id="rId5"/>
              </a:rPr>
              <a:t>centers</a:t>
            </a:r>
            <a:r>
              <a:rPr lang="en-GB" sz="1800" dirty="0">
                <a:effectLst/>
                <a:latin typeface="Times New Roman" panose="02020603050405020304" pitchFamily="18" charset="0"/>
                <a:ea typeface="Arial" panose="020B0604020202020204" pitchFamily="34" charset="0"/>
                <a:hlinkClick r:id="rId5"/>
              </a:rPr>
              <a:t>/patent-and-trademark-resource-</a:t>
            </a:r>
            <a:r>
              <a:rPr lang="en-GB" sz="1800" dirty="0" err="1">
                <a:effectLst/>
                <a:latin typeface="Times New Roman" panose="02020603050405020304" pitchFamily="18" charset="0"/>
                <a:ea typeface="Arial" panose="020B0604020202020204" pitchFamily="34" charset="0"/>
                <a:hlinkClick r:id="rId5"/>
              </a:rPr>
              <a:t>centers</a:t>
            </a:r>
            <a:r>
              <a:rPr lang="en-GB" sz="1800" dirty="0">
                <a:effectLst/>
                <a:latin typeface="Times New Roman" panose="02020603050405020304" pitchFamily="18" charset="0"/>
                <a:ea typeface="Arial" panose="020B0604020202020204" pitchFamily="34" charset="0"/>
                <a:hlinkClick r:id="rId5"/>
              </a:rPr>
              <a:t>-</a:t>
            </a:r>
            <a:r>
              <a:rPr lang="en-GB" sz="1800" dirty="0" err="1">
                <a:effectLst/>
                <a:latin typeface="Times New Roman" panose="02020603050405020304" pitchFamily="18" charset="0"/>
                <a:ea typeface="Arial" panose="020B0604020202020204" pitchFamily="34" charset="0"/>
                <a:hlinkClick r:id="rId5"/>
              </a:rPr>
              <a:t>ptrcs</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Official information on the U.S. patent and trademark regime. Includes statutory texts, manuals, sample patent applications, and practical search strategies adaptable to marine technologies and ship logistics.</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European Commission. (2022). Study on the Economic Impact of the Unitary Patent and Unified Patent Court on Innovation in the Maritime Sector. Retrieved from </a:t>
            </a:r>
            <a:r>
              <a:rPr lang="en-GB" sz="1800" dirty="0">
                <a:effectLst/>
                <a:latin typeface="Times New Roman" panose="02020603050405020304" pitchFamily="18" charset="0"/>
                <a:ea typeface="Arial" panose="020B0604020202020204" pitchFamily="34" charset="0"/>
                <a:hlinkClick r:id="rId6"/>
              </a:rPr>
              <a:t>https://</a:t>
            </a:r>
            <a:r>
              <a:rPr lang="en-GB" sz="1800" dirty="0" err="1">
                <a:effectLst/>
                <a:latin typeface="Times New Roman" panose="02020603050405020304" pitchFamily="18" charset="0"/>
                <a:ea typeface="Arial" panose="020B0604020202020204" pitchFamily="34" charset="0"/>
                <a:hlinkClick r:id="rId6"/>
              </a:rPr>
              <a:t>ec.europa.eu</a:t>
            </a:r>
            <a:r>
              <a:rPr lang="en-GB" sz="1800" dirty="0">
                <a:effectLst/>
                <a:latin typeface="Times New Roman" panose="02020603050405020304" pitchFamily="18" charset="0"/>
                <a:ea typeface="Arial" panose="020B0604020202020204" pitchFamily="34" charset="0"/>
                <a:hlinkClick r:id="rId6"/>
              </a:rPr>
              <a:t>/growth/industry/intellectual-property/</a:t>
            </a:r>
            <a:endParaRPr lang="en-GB" sz="1800" dirty="0">
              <a:effectLst/>
              <a:latin typeface="Times New Roman" panose="02020603050405020304" pitchFamily="18" charset="0"/>
              <a:ea typeface="Arial" panose="020B0604020202020204" pitchFamily="34" charset="0"/>
            </a:endParaRPr>
          </a:p>
          <a:p>
            <a:pPr lvl="0" algn="just" rtl="0">
              <a:spcBef>
                <a:spcPts val="400"/>
              </a:spcBef>
              <a:spcAft>
                <a:spcPts val="400"/>
              </a:spcAft>
              <a:tabLst>
                <a:tab pos="811530" algn="l"/>
              </a:tabLst>
            </a:pPr>
            <a:r>
              <a:rPr lang="en-GB" sz="1800" dirty="0">
                <a:effectLst/>
                <a:latin typeface="Times New Roman" panose="02020603050405020304" pitchFamily="18" charset="0"/>
                <a:ea typeface="Arial" panose="020B0604020202020204" pitchFamily="34" charset="0"/>
              </a:rPr>
              <a:t> An analytical report assessing how the Unitary Patent and Unified Patent Court will affect R&amp;D investments in shipbuilding, digital navigation solutions, and environmental technologies on board.</a:t>
            </a:r>
          </a:p>
          <a:p>
            <a:pPr marL="342900" lvl="0" indent="-342900" algn="just" rtl="0">
              <a:spcBef>
                <a:spcPts val="400"/>
              </a:spcBef>
              <a:spcAft>
                <a:spcPts val="400"/>
              </a:spcAft>
              <a:buFont typeface="Arial" panose="020B0604020202020204" pitchFamily="34" charset="0"/>
              <a:buChar char="•"/>
              <a:tabLst>
                <a:tab pos="811530" algn="l"/>
              </a:tabLst>
            </a:pPr>
            <a:r>
              <a:rPr lang="en-GB" sz="1800" dirty="0">
                <a:effectLst/>
                <a:latin typeface="Times New Roman" panose="02020603050405020304" pitchFamily="18" charset="0"/>
                <a:ea typeface="Arial" panose="020B0604020202020204" pitchFamily="34" charset="0"/>
              </a:rPr>
              <a:t>Organisation for Economic Co‐operation and Development (OECD). (2021). Patent Licensing Practices in High‐Technology Industries: Implications for the Maritime Sector. Retrieved from </a:t>
            </a:r>
            <a:r>
              <a:rPr lang="en-GB" sz="1800" dirty="0">
                <a:effectLst/>
                <a:latin typeface="Times New Roman" panose="02020603050405020304" pitchFamily="18" charset="0"/>
                <a:ea typeface="Arial" panose="020B0604020202020204" pitchFamily="34" charset="0"/>
                <a:hlinkClick r:id="rId7"/>
              </a:rPr>
              <a:t>https://</a:t>
            </a:r>
            <a:r>
              <a:rPr lang="en-GB" sz="1800" dirty="0" err="1">
                <a:effectLst/>
                <a:latin typeface="Times New Roman" panose="02020603050405020304" pitchFamily="18" charset="0"/>
                <a:ea typeface="Arial" panose="020B0604020202020204" pitchFamily="34" charset="0"/>
                <a:hlinkClick r:id="rId7"/>
              </a:rPr>
              <a:t>www.oecd.org</a:t>
            </a:r>
            <a:r>
              <a:rPr lang="en-GB" sz="1800" dirty="0">
                <a:effectLst/>
                <a:latin typeface="Times New Roman" panose="02020603050405020304" pitchFamily="18" charset="0"/>
                <a:ea typeface="Arial" panose="020B0604020202020204" pitchFamily="34" charset="0"/>
                <a:hlinkClick r:id="rId7"/>
              </a:rPr>
              <a:t>/</a:t>
            </a:r>
            <a:r>
              <a:rPr lang="en-GB" sz="1800" dirty="0" err="1">
                <a:effectLst/>
                <a:latin typeface="Times New Roman" panose="02020603050405020304" pitchFamily="18" charset="0"/>
                <a:ea typeface="Arial" panose="020B0604020202020204" pitchFamily="34" charset="0"/>
                <a:hlinkClick r:id="rId7"/>
              </a:rPr>
              <a:t>sti</a:t>
            </a:r>
            <a:r>
              <a:rPr lang="en-GB" sz="1800" dirty="0">
                <a:effectLst/>
                <a:latin typeface="Times New Roman" panose="02020603050405020304" pitchFamily="18" charset="0"/>
                <a:ea typeface="Arial" panose="020B0604020202020204" pitchFamily="34" charset="0"/>
                <a:hlinkClick r:id="rId7"/>
              </a:rPr>
              <a:t>/</a:t>
            </a:r>
            <a:r>
              <a:rPr lang="en-GB" sz="1800" dirty="0" err="1">
                <a:effectLst/>
                <a:latin typeface="Times New Roman" panose="02020603050405020304" pitchFamily="18" charset="0"/>
                <a:ea typeface="Arial" panose="020B0604020202020204" pitchFamily="34" charset="0"/>
                <a:hlinkClick r:id="rId7"/>
              </a:rPr>
              <a:t>inno</a:t>
            </a:r>
            <a:r>
              <a:rPr lang="en-GB" sz="1800" dirty="0">
                <a:effectLst/>
                <a:latin typeface="Times New Roman" panose="02020603050405020304" pitchFamily="18" charset="0"/>
                <a:ea typeface="Arial" panose="020B0604020202020204" pitchFamily="34" charset="0"/>
                <a:hlinkClick r:id="rId7"/>
              </a:rPr>
              <a:t>/patent-</a:t>
            </a:r>
            <a:r>
              <a:rPr lang="en-GB" sz="1800" dirty="0" err="1">
                <a:effectLst/>
                <a:latin typeface="Times New Roman" panose="02020603050405020304" pitchFamily="18" charset="0"/>
                <a:ea typeface="Arial" panose="020B0604020202020204" pitchFamily="34" charset="0"/>
                <a:hlinkClick r:id="rId7"/>
              </a:rPr>
              <a:t>licensing.htm</a:t>
            </a:r>
            <a:r>
              <a:rPr lang="en-GB" sz="1800" dirty="0">
                <a:effectLst/>
                <a:latin typeface="Times New Roman" panose="02020603050405020304" pitchFamily="18" charset="0"/>
                <a:ea typeface="Arial" panose="020B0604020202020204" pitchFamily="34" charset="0"/>
              </a:rPr>
              <a:t> </a:t>
            </a:r>
          </a:p>
        </p:txBody>
      </p:sp>
      <p:sp>
        <p:nvSpPr>
          <p:cNvPr id="3" name="Rectangle 2">
            <a:extLst>
              <a:ext uri="{FF2B5EF4-FFF2-40B4-BE49-F238E27FC236}">
                <a16:creationId xmlns:a16="http://schemas.microsoft.com/office/drawing/2014/main" id="{3AF8495C-C81E-6D74-1C40-E2727084B121}"/>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2C576491-61D7-26F6-B37F-6B25FB3FF64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D29F24F-2C03-FE5C-FBD1-527F4816DFD9}"/>
              </a:ext>
            </a:extLst>
          </p:cNvPr>
          <p:cNvPicPr>
            <a:picLocks noChangeAspect="1"/>
          </p:cNvPicPr>
          <p:nvPr/>
        </p:nvPicPr>
        <p:blipFill>
          <a:blip r:embed="rId9"/>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4C885F4-90CE-3896-8022-D8330206C370}"/>
              </a:ext>
            </a:extLst>
          </p:cNvPr>
          <p:cNvPicPr>
            <a:picLocks noChangeAspect="1"/>
          </p:cNvPicPr>
          <p:nvPr/>
        </p:nvPicPr>
        <p:blipFill>
          <a:blip r:embed="rId10"/>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8A5C0CC2-984D-13D3-A4D1-BC27B7F3837F}"/>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DB7A0E4-D4C6-99F6-073C-19626F258187}"/>
              </a:ext>
            </a:extLst>
          </p:cNvPr>
          <p:cNvPicPr>
            <a:picLocks noChangeAspect="1"/>
          </p:cNvPicPr>
          <p:nvPr/>
        </p:nvPicPr>
        <p:blipFill>
          <a:blip r:embed="rId12"/>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5C60146-18E1-7D89-5188-865C915659C2}"/>
              </a:ext>
            </a:extLst>
          </p:cNvPr>
          <p:cNvPicPr>
            <a:picLocks noChangeAspect="1"/>
          </p:cNvPicPr>
          <p:nvPr/>
        </p:nvPicPr>
        <p:blipFill>
          <a:blip r:embed="rId13"/>
          <a:stretch>
            <a:fillRect/>
          </a:stretch>
        </p:blipFill>
        <p:spPr>
          <a:xfrm>
            <a:off x="7704595" y="0"/>
            <a:ext cx="1227464" cy="1224789"/>
          </a:xfrm>
          <a:prstGeom prst="rect">
            <a:avLst/>
          </a:prstGeom>
        </p:spPr>
      </p:pic>
    </p:spTree>
    <p:extLst>
      <p:ext uri="{BB962C8B-B14F-4D97-AF65-F5344CB8AC3E}">
        <p14:creationId xmlns:p14="http://schemas.microsoft.com/office/powerpoint/2010/main" val="412028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44F9-44A9-8159-49EE-720173892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5CEE2-BC4F-C07D-438D-003F3E00F57A}"/>
              </a:ext>
            </a:extLst>
          </p:cNvPr>
          <p:cNvSpPr>
            <a:spLocks noGrp="1"/>
          </p:cNvSpPr>
          <p:nvPr>
            <p:ph type="title"/>
          </p:nvPr>
        </p:nvSpPr>
        <p:spPr>
          <a:xfrm>
            <a:off x="639479" y="1043090"/>
            <a:ext cx="7886700" cy="571213"/>
          </a:xfrm>
        </p:spPr>
        <p:txBody>
          <a:bodyPr>
            <a:noAutofit/>
          </a:bodyPr>
          <a:lstStyle/>
          <a:p>
            <a:pPr algn="ctr"/>
            <a:r>
              <a:rPr lang="en-GB" sz="2400" b="1" noProof="0">
                <a:latin typeface="Times New Roman" panose="02020603050405020304" pitchFamily="18" charset="0"/>
                <a:cs typeface="Times New Roman" panose="02020603050405020304" pitchFamily="18" charset="0"/>
              </a:rPr>
              <a:t>Content of the course </a:t>
            </a:r>
          </a:p>
        </p:txBody>
      </p:sp>
      <p:grpSp>
        <p:nvGrpSpPr>
          <p:cNvPr id="4" name="Group 3">
            <a:extLst>
              <a:ext uri="{FF2B5EF4-FFF2-40B4-BE49-F238E27FC236}">
                <a16:creationId xmlns:a16="http://schemas.microsoft.com/office/drawing/2014/main" id="{841AD0DF-74AB-E17F-07F2-21D85CB0BAF2}"/>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D4E5974-D602-2299-660D-2C860E9D94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7" name="Picture 6" descr="Blue Background Powerpoint posted by Michelle Mercado">
              <a:extLst>
                <a:ext uri="{FF2B5EF4-FFF2-40B4-BE49-F238E27FC236}">
                  <a16:creationId xmlns:a16="http://schemas.microsoft.com/office/drawing/2014/main" id="{E408BF83-84AE-C2E0-7764-A5BE3AE80E6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172D428-DD15-9F11-7C57-2290DCDB84A6}"/>
              </a:ext>
            </a:extLst>
          </p:cNvPr>
          <p:cNvSpPr txBox="1"/>
          <p:nvPr/>
        </p:nvSpPr>
        <p:spPr>
          <a:xfrm>
            <a:off x="443165" y="1816155"/>
            <a:ext cx="8488894" cy="3313728"/>
          </a:xfrm>
          <a:prstGeom prst="rect">
            <a:avLst/>
          </a:prstGeom>
          <a:noFill/>
        </p:spPr>
        <p:txBody>
          <a:bodyPr wrap="square" lIns="91440" tIns="45720" rIns="91440" bIns="45720" rtlCol="0" anchor="t">
            <a:spAutoFit/>
          </a:bodyPr>
          <a:lstStyle/>
          <a:p>
            <a:pPr algn="just">
              <a:spcAft>
                <a:spcPts val="200"/>
              </a:spcAft>
              <a:buNone/>
            </a:pPr>
            <a:r>
              <a:rPr lang="en-GB" sz="1400" b="1" dirty="0">
                <a:effectLst/>
                <a:latin typeface="Times New Roman" panose="02020603050405020304" pitchFamily="18" charset="0"/>
                <a:ea typeface="Arial" panose="020B0604020202020204" pitchFamily="34" charset="0"/>
              </a:rPr>
              <a:t>WEEK 7 – INDUSTRIAL PROPERTY AND INNOVATION PROTECTION IN THE MARITIME SECTOR</a:t>
            </a: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buNone/>
            </a:pPr>
            <a:r>
              <a:rPr lang="en-GB" sz="1400" b="1" dirty="0">
                <a:effectLst/>
                <a:latin typeface="Times New Roman" panose="02020603050405020304" pitchFamily="18" charset="0"/>
                <a:ea typeface="Arial" panose="020B0604020202020204" pitchFamily="34" charset="0"/>
              </a:rPr>
              <a:t>PART 4: LEGAL AND CRIMINAL SANCTIONS FOR INFRINGEMENT</a:t>
            </a:r>
          </a:p>
          <a:p>
            <a:pPr algn="just">
              <a:spcAft>
                <a:spcPts val="200"/>
              </a:spcAft>
              <a:buNone/>
            </a:pPr>
            <a:r>
              <a:rPr lang="en-GB" sz="1400" dirty="0">
                <a:effectLst/>
                <a:latin typeface="Times New Roman" panose="02020603050405020304" pitchFamily="18" charset="0"/>
                <a:ea typeface="Arial" panose="020B0604020202020204" pitchFamily="34" charset="0"/>
              </a:rPr>
              <a:t>We examine civil and criminal remedies against IP violations—such as copying patented hull coatings or unlicensed use of navigation software—and review best‐practice prevention strategies to minimize legal exposure in maritime supply chains.</a:t>
            </a:r>
            <a:endParaRPr lang="bg-BG" sz="1400" dirty="0">
              <a:effectLst/>
              <a:latin typeface="Times New Roman" panose="02020603050405020304" pitchFamily="18" charset="0"/>
              <a:ea typeface="Arial" panose="020B0604020202020204" pitchFamily="34" charset="0"/>
            </a:endParaRP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pPr>
            <a:r>
              <a:rPr lang="en-GB" sz="1400" b="1" dirty="0">
                <a:latin typeface="Times New Roman" panose="02020603050405020304" pitchFamily="18" charset="0"/>
              </a:rPr>
              <a:t>PART 5: STRATEGIC VALUE OF INDUSTRIAL PROPERTY ONBOARD</a:t>
            </a:r>
          </a:p>
          <a:p>
            <a:pPr algn="just">
              <a:spcAft>
                <a:spcPts val="200"/>
              </a:spcAft>
              <a:buNone/>
            </a:pPr>
            <a:r>
              <a:rPr lang="en-GB" sz="1400" dirty="0">
                <a:effectLst/>
                <a:latin typeface="Times New Roman" panose="02020603050405020304" pitchFamily="18" charset="0"/>
                <a:ea typeface="Arial" panose="020B0604020202020204" pitchFamily="34" charset="0"/>
              </a:rPr>
              <a:t>The final part explores how patents, utility models, designs, and trademarks translate into sustainable competitive advantages on board: from exclusive waste‐heat‐recovery systems to branded catering services, and offers guidance on licensing, cross‐collaboration, and R&amp;D integration.</a:t>
            </a:r>
            <a:endParaRPr lang="bg-BG" sz="1400" dirty="0">
              <a:effectLst/>
              <a:latin typeface="Times New Roman" panose="02020603050405020304" pitchFamily="18" charset="0"/>
              <a:ea typeface="Arial" panose="020B0604020202020204" pitchFamily="34" charset="0"/>
            </a:endParaRPr>
          </a:p>
          <a:p>
            <a:pPr algn="just">
              <a:spcAft>
                <a:spcPts val="200"/>
              </a:spcAft>
              <a:buNone/>
            </a:pPr>
            <a:endParaRPr lang="en-GB" sz="1400" dirty="0">
              <a:effectLst/>
              <a:latin typeface="Times New Roman" panose="02020603050405020304" pitchFamily="18" charset="0"/>
              <a:ea typeface="Arial" panose="020B0604020202020204" pitchFamily="34" charset="0"/>
            </a:endParaRPr>
          </a:p>
          <a:p>
            <a:pPr algn="just">
              <a:spcAft>
                <a:spcPts val="200"/>
              </a:spcAft>
              <a:buNone/>
            </a:pPr>
            <a:r>
              <a:rPr lang="en-GB" sz="1400" dirty="0">
                <a:effectLst/>
                <a:latin typeface="Times New Roman" panose="02020603050405020304" pitchFamily="18" charset="0"/>
                <a:ea typeface="Arial" panose="020B0604020202020204" pitchFamily="34" charset="0"/>
              </a:rPr>
              <a:t>This structure provides a pragmatic view of industrial property as a tool for fostering innovation in the maritime environment.</a:t>
            </a:r>
          </a:p>
        </p:txBody>
      </p:sp>
      <p:sp>
        <p:nvSpPr>
          <p:cNvPr id="3" name="Rectangle 2">
            <a:extLst>
              <a:ext uri="{FF2B5EF4-FFF2-40B4-BE49-F238E27FC236}">
                <a16:creationId xmlns:a16="http://schemas.microsoft.com/office/drawing/2014/main" id="{3A49D00C-7782-7998-1B36-775D2EA849A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GB" b="1" noProof="0"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18" name="Picture 17">
            <a:extLst>
              <a:ext uri="{FF2B5EF4-FFF2-40B4-BE49-F238E27FC236}">
                <a16:creationId xmlns:a16="http://schemas.microsoft.com/office/drawing/2014/main" id="{D7685ACF-8FA4-A7EE-81DD-8707302CA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D43AFD8-4978-4008-1F7E-7BADCBBF5E4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4640BD0-0B7A-AAFD-3908-C6D0D35CFC0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5937F6BC-683E-A6D9-89D9-A72FCF4E083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08C12E7-35F8-CE7E-0231-A4F00370DCBE}"/>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883D5C47-9FD9-F3AE-D007-2B2E0DC3A2E9}"/>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CCCC10B-08A9-D7F5-3D89-3F6B77EA444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3869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950E-8C90-CE2E-D14D-E3F7581D25B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78DF188-5CE9-940D-08F8-7EB3D9CFFE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077076-9448-912D-8663-BEAC2D209EA3}"/>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2566C082-70B2-A38E-B287-A6D2DE51DA63}"/>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F946CC71-8C44-8F9A-B0C5-7AD58E1A238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15A093AB-692F-366F-168B-FA91ACA8A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FA76FF-5EDF-B8FD-87A5-222A6FCBEC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6A85B909-0A79-E521-408F-3EC4F32F6A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6E262A-8A28-C2A4-CC8D-6C6861AC4A0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323342-F499-A9AC-06ED-BF7E5AB8C9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55E6BA0-BBC1-7636-88F0-C07235A22D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6C1E5C-E230-748D-0A29-CEC700E5DA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B5F804-65D7-4188-5592-491F1B6A5E5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7A3A18B9-A6C9-4B41-B21A-D952771DBB2F}"/>
              </a:ext>
            </a:extLst>
          </p:cNvPr>
          <p:cNvPicPr>
            <a:picLocks noChangeAspect="1"/>
          </p:cNvPicPr>
          <p:nvPr/>
        </p:nvPicPr>
        <p:blipFill>
          <a:blip r:embed="rId11">
            <a:extLst>
              <a:ext uri="{28A0092B-C50C-407E-A947-70E740481C1C}">
                <a14:useLocalDpi xmlns:a14="http://schemas.microsoft.com/office/drawing/2010/main" val="0"/>
              </a:ext>
            </a:extLst>
          </a:blip>
          <a:srcRect t="7898" b="7898"/>
          <a:stretch/>
        </p:blipFill>
        <p:spPr>
          <a:xfrm>
            <a:off x="0" y="1792687"/>
            <a:ext cx="9144000" cy="4297490"/>
          </a:xfrm>
          <a:prstGeom prst="rect">
            <a:avLst/>
          </a:prstGeom>
        </p:spPr>
      </p:pic>
    </p:spTree>
    <p:extLst>
      <p:ext uri="{BB962C8B-B14F-4D97-AF65-F5344CB8AC3E}">
        <p14:creationId xmlns:p14="http://schemas.microsoft.com/office/powerpoint/2010/main" val="367698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7EB0-0777-689A-8CDB-62ADF128ED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31E4F9-53D6-14E1-90AC-6764F59A79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716EFB9-A3E7-D726-E277-B020F5F6369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8B60BB0B-A916-67C2-7143-AF5A9BE4E2A6}"/>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437A6829-D964-F714-6C02-C27A9429AD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9D523C78-395B-3028-7E6E-7A512A3C60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4799A2-B654-4319-97D1-D4F5D4648D30}"/>
              </a:ext>
            </a:extLst>
          </p:cNvPr>
          <p:cNvSpPr txBox="1"/>
          <p:nvPr/>
        </p:nvSpPr>
        <p:spPr>
          <a:xfrm>
            <a:off x="4284048" y="1771649"/>
            <a:ext cx="4547829" cy="3416320"/>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dirty="0"/>
              <a:t>In an environment of growing technological dependence and intense global competition, the ability to generate, leverage, and protect innovations becomes a strategic asset for any entrepreneurial venture, including those in the maritime sector. Whether we are talking about a new food preservation method, an advanced logistics system, or specialised kitchen equipment designed for shipboard use, every original technical or design contribution must be secured through the legal mechanisms of industrial property. </a:t>
            </a:r>
          </a:p>
        </p:txBody>
      </p:sp>
      <p:sp>
        <p:nvSpPr>
          <p:cNvPr id="3" name="Rectangle 2">
            <a:extLst>
              <a:ext uri="{FF2B5EF4-FFF2-40B4-BE49-F238E27FC236}">
                <a16:creationId xmlns:a16="http://schemas.microsoft.com/office/drawing/2014/main" id="{AF381587-DF25-6054-67AA-583C957D4914}"/>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4D30294F-840D-30FA-663A-D631D0FB4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CBA27B1-EABC-A3B2-9D75-DFC9F03012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F4DFA4E-0B4A-EBE3-01C2-24A3D0231ED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78A1226-6E4F-7C58-C6D0-2042B59105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F48974C-3A0F-CBFE-F9BF-BB32CFF1058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9940EC-195C-CB77-9F5C-264605F226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D3EF6669-E997-C0C1-EFA0-741291473704}"/>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46842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090B-81E0-9519-CB1D-0BF70B116E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28959C4-1C0F-73F9-ED63-8566509826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1D1E9C2-AA6F-08A1-A253-B9511B081897}"/>
              </a:ext>
            </a:extLst>
          </p:cNvPr>
          <p:cNvSpPr>
            <a:spLocks noGrp="1"/>
          </p:cNvSpPr>
          <p:nvPr>
            <p:ph type="title"/>
          </p:nvPr>
        </p:nvSpPr>
        <p:spPr>
          <a:xfrm>
            <a:off x="-185736" y="1221474"/>
            <a:ext cx="9115424" cy="571213"/>
          </a:xfrm>
        </p:spPr>
        <p:txBody>
          <a:bodyPr>
            <a:noAutofit/>
          </a:bodyPr>
          <a:lstStyle/>
          <a:p>
            <a:pPr algn="ctr"/>
            <a:r>
              <a:rPr lang="en-GB" sz="2400" b="1" noProof="0" dirty="0">
                <a:latin typeface="Times New Roman" panose="02020603050405020304" pitchFamily="18" charset="0"/>
                <a:cs typeface="Times New Roman" panose="02020603050405020304" pitchFamily="18" charset="0"/>
              </a:rPr>
              <a:t>1. Legal Framework of Industrial Property</a:t>
            </a:r>
          </a:p>
        </p:txBody>
      </p:sp>
      <p:grpSp>
        <p:nvGrpSpPr>
          <p:cNvPr id="4" name="Group 3">
            <a:extLst>
              <a:ext uri="{FF2B5EF4-FFF2-40B4-BE49-F238E27FC236}">
                <a16:creationId xmlns:a16="http://schemas.microsoft.com/office/drawing/2014/main" id="{6FCE9B73-EAAD-DE39-DA0E-00E1C0D7073C}"/>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EA9EBC67-1F4D-B4F7-DFE6-ECDBA16613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lue Background Powerpoint posted by Michelle Mercado">
              <a:extLst>
                <a:ext uri="{FF2B5EF4-FFF2-40B4-BE49-F238E27FC236}">
                  <a16:creationId xmlns:a16="http://schemas.microsoft.com/office/drawing/2014/main" id="{DDA1788D-8849-68CE-BE7F-BECE36841B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C31082-B06F-C3E2-EDC7-6DFA02B9EDB4}"/>
              </a:ext>
            </a:extLst>
          </p:cNvPr>
          <p:cNvSpPr txBox="1"/>
          <p:nvPr/>
        </p:nvSpPr>
        <p:spPr>
          <a:xfrm>
            <a:off x="4284048" y="1771649"/>
            <a:ext cx="4547829" cy="3970318"/>
          </a:xfrm>
          <a:prstGeom prst="rect">
            <a:avLst/>
          </a:prstGeom>
          <a:noFill/>
        </p:spPr>
        <p:txBody>
          <a:bodyPr wrap="square" lIns="91440" tIns="45720" rIns="91440" bIns="45720" rtlCol="0" anchor="t">
            <a:spAutoFit/>
          </a:bodyPr>
          <a:lstStyle>
            <a:defPPr>
              <a:defRPr lang="en-US"/>
            </a:defPPr>
            <a:lvl1pPr algn="just">
              <a:defRPr kumimoji="0" b="0" i="0" u="none" strike="noStrike" cap="none" spc="0" normalizeH="0" baseline="0">
                <a:ln>
                  <a:noFill/>
                </a:ln>
                <a:solidFill>
                  <a:prstClr val="black"/>
                </a:solidFill>
                <a:effectLst/>
                <a:uLnTx/>
                <a:uFillTx/>
                <a:latin typeface="Calibri" panose="020F0502020204030204"/>
              </a:defRPr>
            </a:lvl1pPr>
          </a:lstStyle>
          <a:p>
            <a:r>
              <a:rPr lang="en-GB" b="1" dirty="0">
                <a:solidFill>
                  <a:srgbClr val="00B0F0"/>
                </a:solidFill>
              </a:rPr>
              <a:t>1.1.	Understanding the Legal Framework of Industrial Property</a:t>
            </a:r>
          </a:p>
          <a:p>
            <a:r>
              <a:rPr lang="en-GB" dirty="0"/>
              <a:t>The legal framework governing Industrial Property is not merely a formal mechanism for safeguarding innovations—it is a strategic asset for any entrepreneur operating in the maritime sector. In a globalized environment where shipboard technologies, logistics solutions, and sustainability practices cross borders and jurisdictions, expertise in patent law and utility model registration forms the foundation for building competitive advantage while minimizing the risk of industrial espionage.</a:t>
            </a:r>
          </a:p>
        </p:txBody>
      </p:sp>
      <p:sp>
        <p:nvSpPr>
          <p:cNvPr id="3" name="Rectangle 2">
            <a:extLst>
              <a:ext uri="{FF2B5EF4-FFF2-40B4-BE49-F238E27FC236}">
                <a16:creationId xmlns:a16="http://schemas.microsoft.com/office/drawing/2014/main" id="{AC5A844C-54F9-C913-FAB6-73BF1C1E9CC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ENTREPRENEURIAL OPPORTUNITIES IN PROCUREMENT</a:t>
            </a:r>
          </a:p>
        </p:txBody>
      </p:sp>
      <p:pic>
        <p:nvPicPr>
          <p:cNvPr id="25" name="Picture 24">
            <a:extLst>
              <a:ext uri="{FF2B5EF4-FFF2-40B4-BE49-F238E27FC236}">
                <a16:creationId xmlns:a16="http://schemas.microsoft.com/office/drawing/2014/main" id="{7FAA0AFE-EAF5-A10A-6017-24A9AE3785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7AEA1A8-0884-AE6D-3AA2-FBC99D1EAB9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5683BC0-24A4-D243-62F9-94F7C0ABC6A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1BC01B8-145A-6752-3896-94ED7157F5A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DF5B70-B14E-4975-F090-175833C1B42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BC065B1-D491-7DFA-CF14-D6E69451AEE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Картина 5">
            <a:extLst>
              <a:ext uri="{FF2B5EF4-FFF2-40B4-BE49-F238E27FC236}">
                <a16:creationId xmlns:a16="http://schemas.microsoft.com/office/drawing/2014/main" id="{2256F8C9-C821-A5D7-B24C-A629D008C8EE}"/>
              </a:ext>
            </a:extLst>
          </p:cNvPr>
          <p:cNvPicPr>
            <a:picLocks noChangeAspect="1"/>
          </p:cNvPicPr>
          <p:nvPr/>
        </p:nvPicPr>
        <p:blipFill>
          <a:blip r:embed="rId11">
            <a:extLst>
              <a:ext uri="{28A0092B-C50C-407E-A947-70E740481C1C}">
                <a14:useLocalDpi xmlns:a14="http://schemas.microsoft.com/office/drawing/2010/main" val="0"/>
              </a:ext>
            </a:extLst>
          </a:blip>
          <a:srcRect l="1667" r="1667"/>
          <a:stretch/>
        </p:blipFill>
        <p:spPr>
          <a:xfrm>
            <a:off x="127437" y="1792687"/>
            <a:ext cx="4154240" cy="4297490"/>
          </a:xfrm>
          <a:prstGeom prst="rect">
            <a:avLst/>
          </a:prstGeom>
        </p:spPr>
      </p:pic>
    </p:spTree>
    <p:extLst>
      <p:ext uri="{BB962C8B-B14F-4D97-AF65-F5344CB8AC3E}">
        <p14:creationId xmlns:p14="http://schemas.microsoft.com/office/powerpoint/2010/main" val="41903731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1013</TotalTime>
  <Words>6202</Words>
  <Application>Microsoft Office PowerPoint</Application>
  <PresentationFormat>Презентация на цял екран (4:3)</PresentationFormat>
  <Paragraphs>473</Paragraphs>
  <Slides>56</Slides>
  <Notes>54</Notes>
  <HiddenSlides>0</HiddenSlides>
  <MMClips>0</MMClips>
  <ScaleCrop>false</ScaleCrop>
  <HeadingPairs>
    <vt:vector size="6" baseType="variant">
      <vt:variant>
        <vt:lpstr>Използвани шрифтове</vt:lpstr>
      </vt:variant>
      <vt:variant>
        <vt:i4>6</vt:i4>
      </vt:variant>
      <vt:variant>
        <vt:lpstr>Тема</vt:lpstr>
      </vt:variant>
      <vt:variant>
        <vt:i4>1</vt:i4>
      </vt:variant>
      <vt:variant>
        <vt:lpstr>Заглавия на слайдовете</vt:lpstr>
      </vt:variant>
      <vt:variant>
        <vt:i4>56</vt:i4>
      </vt:variant>
    </vt:vector>
  </HeadingPairs>
  <TitlesOfParts>
    <vt:vector size="63"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MARitime Soft Skills for Onboard Healthy Nutrition and CULinary Arts in Seagoing Services – CUL-MAR-Skills</vt:lpstr>
      <vt:lpstr>FOREWORD</vt:lpstr>
      <vt:lpstr>Learning outcomes of the course </vt:lpstr>
      <vt:lpstr>Content of the course </vt:lpstr>
      <vt:lpstr>Content of the course </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1. Legal Framework of Industrial Property</vt:lpstr>
      <vt:lpstr>2. Patent and Utility Model Applications in Maritime Practice</vt:lpstr>
      <vt:lpstr>2. Patent and Utility Model Applications in Maritime Practice</vt:lpstr>
      <vt:lpstr>2. Patent and Utility Model Applications in Maritime Practice</vt:lpstr>
      <vt:lpstr>2. Patent and Utility Model Applications in Maritime Practice</vt:lpstr>
      <vt:lpstr>2. Patent and Utility Model Applications in Maritime Practice</vt:lpstr>
      <vt:lpstr>2. Patent and Utility Model Applications in Maritime Practice</vt:lpstr>
      <vt:lpstr>3. Registration and Post-Registration Procedures</vt:lpstr>
      <vt:lpstr>3. Registration and Post-Registration Procedures</vt:lpstr>
      <vt:lpstr>3. Registration and Post-Registration Procedures</vt:lpstr>
      <vt:lpstr>3. Registration and Post-Registration Procedures</vt:lpstr>
      <vt:lpstr>3. Registration and Post-Registration Procedures</vt:lpstr>
      <vt:lpstr>4. Legal and Criminal Sanctions for Infringement</vt:lpstr>
      <vt:lpstr>4. Legal and Criminal Sanctions for Infringement</vt:lpstr>
      <vt:lpstr>4. Legal and Criminal Sanctions for Infringement</vt:lpstr>
      <vt:lpstr>4. Legal and Criminal Sanctions for Infringement</vt:lpstr>
      <vt:lpstr>5. Strategic Value of Industrial Property Onboard</vt:lpstr>
      <vt:lpstr>5. Strategic Value of Industrial Property Onboard</vt:lpstr>
      <vt:lpstr>5. Strategic Value of Industrial Property Onboard</vt:lpstr>
      <vt:lpstr>5. Strategic Value of Industrial Property Onboard</vt:lpstr>
      <vt:lpstr>5. Strategic Value of Industrial Property Onboard</vt:lpstr>
      <vt:lpstr>5. Strategic Value of Industrial Property Onboard</vt:lpstr>
      <vt:lpstr>5. Strategic Value of Industrial Property Onboard</vt:lpstr>
      <vt:lpstr>5. Strategic Value of Industrial Property Onboard</vt:lpstr>
      <vt:lpstr>5. Strategic Value of Industrial Property Onboard</vt:lpstr>
      <vt:lpstr>Conclusion</vt:lpstr>
      <vt:lpstr>REVIEW QUESTIONS </vt:lpstr>
      <vt:lpstr>REVIEW QUESTIONS </vt:lpstr>
      <vt:lpstr>Course References </vt:lpstr>
      <vt:lpstr>Course References </vt:lpstr>
      <vt:lpstr>Course References </vt:lpstr>
      <vt:lpstr>Course References </vt:lpstr>
      <vt:lpstr>Course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Marieta Stefanova</cp:lastModifiedBy>
  <cp:revision>6</cp:revision>
  <dcterms:created xsi:type="dcterms:W3CDTF">2023-11-02T13:43:46Z</dcterms:created>
  <dcterms:modified xsi:type="dcterms:W3CDTF">2025-06-01T21:12:03Z</dcterms:modified>
</cp:coreProperties>
</file>