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99" r:id="rId3"/>
    <p:sldId id="260" r:id="rId4"/>
    <p:sldId id="300" r:id="rId5"/>
    <p:sldId id="265" r:id="rId6"/>
    <p:sldId id="266" r:id="rId7"/>
    <p:sldId id="273" r:id="rId8"/>
    <p:sldId id="274" r:id="rId9"/>
    <p:sldId id="275" r:id="rId10"/>
    <p:sldId id="268" r:id="rId11"/>
    <p:sldId id="276" r:id="rId12"/>
    <p:sldId id="271" r:id="rId13"/>
    <p:sldId id="272" r:id="rId14"/>
    <p:sldId id="270" r:id="rId15"/>
    <p:sldId id="301" r:id="rId16"/>
    <p:sldId id="303" r:id="rId17"/>
    <p:sldId id="296" r:id="rId18"/>
  </p:sldIdLst>
  <p:sldSz cx="9144000" cy="5143500" type="screen16x9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197E978-E5D5-484E-AC99-3F73DF31AE1E}">
          <p14:sldIdLst>
            <p14:sldId id="256"/>
            <p14:sldId id="299"/>
            <p14:sldId id="260"/>
            <p14:sldId id="300"/>
            <p14:sldId id="265"/>
            <p14:sldId id="266"/>
            <p14:sldId id="273"/>
            <p14:sldId id="274"/>
            <p14:sldId id="275"/>
            <p14:sldId id="268"/>
            <p14:sldId id="276"/>
            <p14:sldId id="271"/>
            <p14:sldId id="272"/>
            <p14:sldId id="270"/>
            <p14:sldId id="301"/>
            <p14:sldId id="303"/>
            <p14:sldId id="29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AC76"/>
    <a:srgbClr val="0D34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2C0FA2-54C6-449A-B090-ECAC02E87C58}" v="13" dt="2022-09-06T07:59:33.6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18" autoAdjust="0"/>
    <p:restoredTop sz="94694"/>
  </p:normalViewPr>
  <p:slideViewPr>
    <p:cSldViewPr snapToGrid="0" snapToObjects="1">
      <p:cViewPr varScale="1">
        <p:scale>
          <a:sx n="83" d="100"/>
          <a:sy n="83" d="100"/>
        </p:scale>
        <p:origin x="892" y="5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rs Ivar" userId="da83bdda-499a-4427-8775-f375be339a54" providerId="ADAL" clId="{0575F83B-8237-4694-971A-251B53D4BF37}"/>
    <pc:docChg chg="undo custSel addSld delSld modSld sldOrd">
      <pc:chgData name="Lars Ivar" userId="da83bdda-499a-4427-8775-f375be339a54" providerId="ADAL" clId="{0575F83B-8237-4694-971A-251B53D4BF37}" dt="2021-02-17T07:54:25.471" v="7142" actId="121"/>
      <pc:docMkLst>
        <pc:docMk/>
      </pc:docMkLst>
      <pc:sldChg chg="modSp mod">
        <pc:chgData name="Lars Ivar" userId="da83bdda-499a-4427-8775-f375be339a54" providerId="ADAL" clId="{0575F83B-8237-4694-971A-251B53D4BF37}" dt="2021-02-16T21:05:28.405" v="5268" actId="20577"/>
        <pc:sldMkLst>
          <pc:docMk/>
          <pc:sldMk cId="3243102052" sldId="256"/>
        </pc:sldMkLst>
        <pc:spChg chg="mod">
          <ac:chgData name="Lars Ivar" userId="da83bdda-499a-4427-8775-f375be339a54" providerId="ADAL" clId="{0575F83B-8237-4694-971A-251B53D4BF37}" dt="2021-02-16T21:05:28.405" v="5268" actId="20577"/>
          <ac:spMkLst>
            <pc:docMk/>
            <pc:sldMk cId="3243102052" sldId="256"/>
            <ac:spMk id="2" creationId="{00000000-0000-0000-0000-000000000000}"/>
          </ac:spMkLst>
        </pc:spChg>
        <pc:spChg chg="mod">
          <ac:chgData name="Lars Ivar" userId="da83bdda-499a-4427-8775-f375be339a54" providerId="ADAL" clId="{0575F83B-8237-4694-971A-251B53D4BF37}" dt="2021-02-12T09:32:39.417" v="58" actId="20577"/>
          <ac:spMkLst>
            <pc:docMk/>
            <pc:sldMk cId="3243102052" sldId="256"/>
            <ac:spMk id="3" creationId="{00000000-0000-0000-0000-000000000000}"/>
          </ac:spMkLst>
        </pc:spChg>
      </pc:sldChg>
      <pc:sldChg chg="modSp mod">
        <pc:chgData name="Lars Ivar" userId="da83bdda-499a-4427-8775-f375be339a54" providerId="ADAL" clId="{0575F83B-8237-4694-971A-251B53D4BF37}" dt="2021-02-16T22:32:09.580" v="5664" actId="20577"/>
        <pc:sldMkLst>
          <pc:docMk/>
          <pc:sldMk cId="2695274220" sldId="257"/>
        </pc:sldMkLst>
        <pc:spChg chg="mod">
          <ac:chgData name="Lars Ivar" userId="da83bdda-499a-4427-8775-f375be339a54" providerId="ADAL" clId="{0575F83B-8237-4694-971A-251B53D4BF37}" dt="2021-02-16T21:06:00.709" v="5269" actId="790"/>
          <ac:spMkLst>
            <pc:docMk/>
            <pc:sldMk cId="2695274220" sldId="257"/>
            <ac:spMk id="2" creationId="{43E2052F-2E00-0647-B19A-8D6B92D003E6}"/>
          </ac:spMkLst>
        </pc:spChg>
        <pc:spChg chg="mod">
          <ac:chgData name="Lars Ivar" userId="da83bdda-499a-4427-8775-f375be339a54" providerId="ADAL" clId="{0575F83B-8237-4694-971A-251B53D4BF37}" dt="2021-02-16T22:32:09.580" v="5664" actId="20577"/>
          <ac:spMkLst>
            <pc:docMk/>
            <pc:sldMk cId="2695274220" sldId="257"/>
            <ac:spMk id="3" creationId="{3161DF0C-575A-344D-84E3-EB0A6E84BCB1}"/>
          </ac:spMkLst>
        </pc:spChg>
      </pc:sldChg>
      <pc:sldChg chg="addSp delSp modSp new mod">
        <pc:chgData name="Lars Ivar" userId="da83bdda-499a-4427-8775-f375be339a54" providerId="ADAL" clId="{0575F83B-8237-4694-971A-251B53D4BF37}" dt="2021-02-17T07:26:19.433" v="6096" actId="20577"/>
        <pc:sldMkLst>
          <pc:docMk/>
          <pc:sldMk cId="3692356718" sldId="258"/>
        </pc:sldMkLst>
        <pc:spChg chg="mod">
          <ac:chgData name="Lars Ivar" userId="da83bdda-499a-4427-8775-f375be339a54" providerId="ADAL" clId="{0575F83B-8237-4694-971A-251B53D4BF37}" dt="2021-02-12T09:35:41.362" v="297" actId="404"/>
          <ac:spMkLst>
            <pc:docMk/>
            <pc:sldMk cId="3692356718" sldId="258"/>
            <ac:spMk id="2" creationId="{5BD69E09-DBFD-4D3C-A5EB-37D3135BACE1}"/>
          </ac:spMkLst>
        </pc:spChg>
        <pc:spChg chg="mod">
          <ac:chgData name="Lars Ivar" userId="da83bdda-499a-4427-8775-f375be339a54" providerId="ADAL" clId="{0575F83B-8237-4694-971A-251B53D4BF37}" dt="2021-02-17T07:26:19.433" v="6096" actId="20577"/>
          <ac:spMkLst>
            <pc:docMk/>
            <pc:sldMk cId="3692356718" sldId="258"/>
            <ac:spMk id="3" creationId="{FE5AE309-7A0A-4491-B301-14AA460D5204}"/>
          </ac:spMkLst>
        </pc:spChg>
        <pc:spChg chg="add mod">
          <ac:chgData name="Lars Ivar" userId="da83bdda-499a-4427-8775-f375be339a54" providerId="ADAL" clId="{0575F83B-8237-4694-971A-251B53D4BF37}" dt="2021-02-16T21:06:25.310" v="5273" actId="1076"/>
          <ac:spMkLst>
            <pc:docMk/>
            <pc:sldMk cId="3692356718" sldId="258"/>
            <ac:spMk id="4" creationId="{71257D4F-726E-4D85-B45D-AF26F01754E9}"/>
          </ac:spMkLst>
        </pc:spChg>
        <pc:spChg chg="add del">
          <ac:chgData name="Lars Ivar" userId="da83bdda-499a-4427-8775-f375be339a54" providerId="ADAL" clId="{0575F83B-8237-4694-971A-251B53D4BF37}" dt="2021-02-16T16:20:01" v="4373" actId="11529"/>
          <ac:spMkLst>
            <pc:docMk/>
            <pc:sldMk cId="3692356718" sldId="258"/>
            <ac:spMk id="8" creationId="{05BABC3C-9748-4BBB-9A43-B112EEF77966}"/>
          </ac:spMkLst>
        </pc:spChg>
        <pc:spChg chg="add mod ord">
          <ac:chgData name="Lars Ivar" userId="da83bdda-499a-4427-8775-f375be339a54" providerId="ADAL" clId="{0575F83B-8237-4694-971A-251B53D4BF37}" dt="2021-02-16T16:20:28.222" v="4377" actId="167"/>
          <ac:spMkLst>
            <pc:docMk/>
            <pc:sldMk cId="3692356718" sldId="258"/>
            <ac:spMk id="9" creationId="{E47694E1-1BEE-4661-B632-4DD65E14653D}"/>
          </ac:spMkLst>
        </pc:spChg>
        <pc:spChg chg="add del mod">
          <ac:chgData name="Lars Ivar" userId="da83bdda-499a-4427-8775-f375be339a54" providerId="ADAL" clId="{0575F83B-8237-4694-971A-251B53D4BF37}" dt="2021-02-16T16:21:21.438" v="4392" actId="478"/>
          <ac:spMkLst>
            <pc:docMk/>
            <pc:sldMk cId="3692356718" sldId="258"/>
            <ac:spMk id="12" creationId="{7A04A13D-A623-4F63-AADF-C73B1218D5E7}"/>
          </ac:spMkLst>
        </pc:spChg>
        <pc:picChg chg="add del mod">
          <ac:chgData name="Lars Ivar" userId="da83bdda-499a-4427-8775-f375be339a54" providerId="ADAL" clId="{0575F83B-8237-4694-971A-251B53D4BF37}" dt="2021-02-15T08:29:08.786" v="4258" actId="478"/>
          <ac:picMkLst>
            <pc:docMk/>
            <pc:sldMk cId="3692356718" sldId="258"/>
            <ac:picMk id="4" creationId="{EA721D64-6597-4DF0-88C9-B1436ED0B9F9}"/>
          </ac:picMkLst>
        </pc:picChg>
        <pc:picChg chg="add mod">
          <ac:chgData name="Lars Ivar" userId="da83bdda-499a-4427-8775-f375be339a54" providerId="ADAL" clId="{0575F83B-8237-4694-971A-251B53D4BF37}" dt="2021-02-15T08:29:09.257" v="4259"/>
          <ac:picMkLst>
            <pc:docMk/>
            <pc:sldMk cId="3692356718" sldId="258"/>
            <ac:picMk id="5" creationId="{8F240901-E59E-4CA4-BA27-331D5D8E22D5}"/>
          </ac:picMkLst>
        </pc:picChg>
        <pc:picChg chg="add mod">
          <ac:chgData name="Lars Ivar" userId="da83bdda-499a-4427-8775-f375be339a54" providerId="ADAL" clId="{0575F83B-8237-4694-971A-251B53D4BF37}" dt="2021-02-15T08:30:38.222" v="4275" actId="1076"/>
          <ac:picMkLst>
            <pc:docMk/>
            <pc:sldMk cId="3692356718" sldId="258"/>
            <ac:picMk id="6" creationId="{32D607B7-E29A-4955-BBEE-9292D3420941}"/>
          </ac:picMkLst>
        </pc:picChg>
        <pc:picChg chg="add mod">
          <ac:chgData name="Lars Ivar" userId="da83bdda-499a-4427-8775-f375be339a54" providerId="ADAL" clId="{0575F83B-8237-4694-971A-251B53D4BF37}" dt="2021-02-15T08:30:40.331" v="4276" actId="1076"/>
          <ac:picMkLst>
            <pc:docMk/>
            <pc:sldMk cId="3692356718" sldId="258"/>
            <ac:picMk id="7" creationId="{C181DDF3-452C-4810-8E70-673A8B4EF8E5}"/>
          </ac:picMkLst>
        </pc:picChg>
        <pc:cxnChg chg="add del">
          <ac:chgData name="Lars Ivar" userId="da83bdda-499a-4427-8775-f375be339a54" providerId="ADAL" clId="{0575F83B-8237-4694-971A-251B53D4BF37}" dt="2021-02-16T16:21:03.310" v="4379" actId="11529"/>
          <ac:cxnSpMkLst>
            <pc:docMk/>
            <pc:sldMk cId="3692356718" sldId="258"/>
            <ac:cxnSpMk id="11" creationId="{88A78615-4DBE-4041-8F20-F2E3D11C244C}"/>
          </ac:cxnSpMkLst>
        </pc:cxnChg>
      </pc:sldChg>
      <pc:sldChg chg="modSp new del mod">
        <pc:chgData name="Lars Ivar" userId="da83bdda-499a-4427-8775-f375be339a54" providerId="ADAL" clId="{0575F83B-8237-4694-971A-251B53D4BF37}" dt="2021-02-15T08:28:31.120" v="4246" actId="47"/>
        <pc:sldMkLst>
          <pc:docMk/>
          <pc:sldMk cId="1460606228" sldId="259"/>
        </pc:sldMkLst>
        <pc:spChg chg="mod">
          <ac:chgData name="Lars Ivar" userId="da83bdda-499a-4427-8775-f375be339a54" providerId="ADAL" clId="{0575F83B-8237-4694-971A-251B53D4BF37}" dt="2021-02-12T09:55:08.917" v="1891" actId="404"/>
          <ac:spMkLst>
            <pc:docMk/>
            <pc:sldMk cId="1460606228" sldId="259"/>
            <ac:spMk id="2" creationId="{9AF84B4B-86E0-46FD-8C9D-0A1F8A21027D}"/>
          </ac:spMkLst>
        </pc:spChg>
      </pc:sldChg>
      <pc:sldChg chg="modSp new mod">
        <pc:chgData name="Lars Ivar" userId="da83bdda-499a-4427-8775-f375be339a54" providerId="ADAL" clId="{0575F83B-8237-4694-971A-251B53D4BF37}" dt="2021-02-16T21:01:56.158" v="5236" actId="404"/>
        <pc:sldMkLst>
          <pc:docMk/>
          <pc:sldMk cId="3901452460" sldId="260"/>
        </pc:sldMkLst>
        <pc:spChg chg="mod">
          <ac:chgData name="Lars Ivar" userId="da83bdda-499a-4427-8775-f375be339a54" providerId="ADAL" clId="{0575F83B-8237-4694-971A-251B53D4BF37}" dt="2021-02-12T09:36:39.158" v="343" actId="20577"/>
          <ac:spMkLst>
            <pc:docMk/>
            <pc:sldMk cId="3901452460" sldId="260"/>
            <ac:spMk id="2" creationId="{CCCC6352-95DA-4B6A-8F92-13564F4A35D4}"/>
          </ac:spMkLst>
        </pc:spChg>
        <pc:spChg chg="mod">
          <ac:chgData name="Lars Ivar" userId="da83bdda-499a-4427-8775-f375be339a54" providerId="ADAL" clId="{0575F83B-8237-4694-971A-251B53D4BF37}" dt="2021-02-16T21:01:56.158" v="5236" actId="404"/>
          <ac:spMkLst>
            <pc:docMk/>
            <pc:sldMk cId="3901452460" sldId="260"/>
            <ac:spMk id="3" creationId="{77BA9BA6-0D2B-4B15-9756-69AFFB903555}"/>
          </ac:spMkLst>
        </pc:spChg>
      </pc:sldChg>
      <pc:sldChg chg="modSp add mod">
        <pc:chgData name="Lars Ivar" userId="da83bdda-499a-4427-8775-f375be339a54" providerId="ADAL" clId="{0575F83B-8237-4694-971A-251B53D4BF37}" dt="2021-02-17T07:54:25.471" v="7142" actId="121"/>
        <pc:sldMkLst>
          <pc:docMk/>
          <pc:sldMk cId="658898098" sldId="261"/>
        </pc:sldMkLst>
        <pc:spChg chg="mod">
          <ac:chgData name="Lars Ivar" userId="da83bdda-499a-4427-8775-f375be339a54" providerId="ADAL" clId="{0575F83B-8237-4694-971A-251B53D4BF37}" dt="2021-02-17T07:54:25.471" v="7142" actId="121"/>
          <ac:spMkLst>
            <pc:docMk/>
            <pc:sldMk cId="658898098" sldId="261"/>
            <ac:spMk id="3" creationId="{468EC787-138E-4A91-A1CF-02D8EB0B8A91}"/>
          </ac:spMkLst>
        </pc:spChg>
      </pc:sldChg>
      <pc:sldChg chg="addSp delSp modSp new del mod ord">
        <pc:chgData name="Lars Ivar" userId="da83bdda-499a-4427-8775-f375be339a54" providerId="ADAL" clId="{0575F83B-8237-4694-971A-251B53D4BF37}" dt="2021-02-16T22:32:20.851" v="5665" actId="2696"/>
        <pc:sldMkLst>
          <pc:docMk/>
          <pc:sldMk cId="3450666661" sldId="261"/>
        </pc:sldMkLst>
        <pc:spChg chg="mod">
          <ac:chgData name="Lars Ivar" userId="da83bdda-499a-4427-8775-f375be339a54" providerId="ADAL" clId="{0575F83B-8237-4694-971A-251B53D4BF37}" dt="2021-02-12T09:36:45.331" v="350" actId="20577"/>
          <ac:spMkLst>
            <pc:docMk/>
            <pc:sldMk cId="3450666661" sldId="261"/>
            <ac:spMk id="2" creationId="{711CF72D-771C-4E24-B73A-332F514E5181}"/>
          </ac:spMkLst>
        </pc:spChg>
        <pc:spChg chg="mod">
          <ac:chgData name="Lars Ivar" userId="da83bdda-499a-4427-8775-f375be339a54" providerId="ADAL" clId="{0575F83B-8237-4694-971A-251B53D4BF37}" dt="2021-02-16T21:10:29.811" v="5343" actId="207"/>
          <ac:spMkLst>
            <pc:docMk/>
            <pc:sldMk cId="3450666661" sldId="261"/>
            <ac:spMk id="3" creationId="{468EC787-138E-4A91-A1CF-02D8EB0B8A91}"/>
          </ac:spMkLst>
        </pc:spChg>
        <pc:picChg chg="add del mod">
          <ac:chgData name="Lars Ivar" userId="da83bdda-499a-4427-8775-f375be339a54" providerId="ADAL" clId="{0575F83B-8237-4694-971A-251B53D4BF37}" dt="2021-02-12T09:37:20.505" v="383"/>
          <ac:picMkLst>
            <pc:docMk/>
            <pc:sldMk cId="3450666661" sldId="261"/>
            <ac:picMk id="1026" creationId="{C3617B59-4607-47CA-8958-2C612ADA3E51}"/>
          </ac:picMkLst>
        </pc:picChg>
        <pc:picChg chg="add mod">
          <ac:chgData name="Lars Ivar" userId="da83bdda-499a-4427-8775-f375be339a54" providerId="ADAL" clId="{0575F83B-8237-4694-971A-251B53D4BF37}" dt="2021-02-12T09:37:30.293" v="387" actId="1076"/>
          <ac:picMkLst>
            <pc:docMk/>
            <pc:sldMk cId="3450666661" sldId="261"/>
            <ac:picMk id="1028" creationId="{CFF6FB22-6722-407B-8998-4C8C40B0C631}"/>
          </ac:picMkLst>
        </pc:picChg>
      </pc:sldChg>
      <pc:sldChg chg="modSp new del mod ord">
        <pc:chgData name="Lars Ivar" userId="da83bdda-499a-4427-8775-f375be339a54" providerId="ADAL" clId="{0575F83B-8237-4694-971A-251B53D4BF37}" dt="2021-02-16T22:32:20.851" v="5665" actId="2696"/>
        <pc:sldMkLst>
          <pc:docMk/>
          <pc:sldMk cId="3119632830" sldId="262"/>
        </pc:sldMkLst>
        <pc:spChg chg="mod">
          <ac:chgData name="Lars Ivar" userId="da83bdda-499a-4427-8775-f375be339a54" providerId="ADAL" clId="{0575F83B-8237-4694-971A-251B53D4BF37}" dt="2021-02-12T09:39:41.905" v="589" actId="20577"/>
          <ac:spMkLst>
            <pc:docMk/>
            <pc:sldMk cId="3119632830" sldId="262"/>
            <ac:spMk id="2" creationId="{02BE8516-79EE-4FEA-8F65-F44EF4F30C4B}"/>
          </ac:spMkLst>
        </pc:spChg>
        <pc:spChg chg="mod">
          <ac:chgData name="Lars Ivar" userId="da83bdda-499a-4427-8775-f375be339a54" providerId="ADAL" clId="{0575F83B-8237-4694-971A-251B53D4BF37}" dt="2021-02-12T10:22:10.254" v="2475" actId="20577"/>
          <ac:spMkLst>
            <pc:docMk/>
            <pc:sldMk cId="3119632830" sldId="262"/>
            <ac:spMk id="3" creationId="{46188151-796F-4A8B-9BDE-313136BB095C}"/>
          </ac:spMkLst>
        </pc:spChg>
      </pc:sldChg>
      <pc:sldChg chg="add">
        <pc:chgData name="Lars Ivar" userId="da83bdda-499a-4427-8775-f375be339a54" providerId="ADAL" clId="{0575F83B-8237-4694-971A-251B53D4BF37}" dt="2021-02-16T22:32:25.754" v="5666"/>
        <pc:sldMkLst>
          <pc:docMk/>
          <pc:sldMk cId="3284587872" sldId="262"/>
        </pc:sldMkLst>
      </pc:sldChg>
      <pc:sldChg chg="modSp new del mod ord">
        <pc:chgData name="Lars Ivar" userId="da83bdda-499a-4427-8775-f375be339a54" providerId="ADAL" clId="{0575F83B-8237-4694-971A-251B53D4BF37}" dt="2021-02-16T22:32:20.851" v="5665" actId="2696"/>
        <pc:sldMkLst>
          <pc:docMk/>
          <pc:sldMk cId="375932785" sldId="263"/>
        </pc:sldMkLst>
        <pc:spChg chg="mod">
          <ac:chgData name="Lars Ivar" userId="da83bdda-499a-4427-8775-f375be339a54" providerId="ADAL" clId="{0575F83B-8237-4694-971A-251B53D4BF37}" dt="2021-02-12T10:03:28.867" v="2278" actId="20577"/>
          <ac:spMkLst>
            <pc:docMk/>
            <pc:sldMk cId="375932785" sldId="263"/>
            <ac:spMk id="2" creationId="{1A354529-E2A2-4536-986C-49B10AF26E99}"/>
          </ac:spMkLst>
        </pc:spChg>
        <pc:spChg chg="mod">
          <ac:chgData name="Lars Ivar" userId="da83bdda-499a-4427-8775-f375be339a54" providerId="ADAL" clId="{0575F83B-8237-4694-971A-251B53D4BF37}" dt="2021-02-16T21:12:45.968" v="5473" actId="20577"/>
          <ac:spMkLst>
            <pc:docMk/>
            <pc:sldMk cId="375932785" sldId="263"/>
            <ac:spMk id="3" creationId="{3218795A-F380-40DC-A4A5-6B5FCE322D06}"/>
          </ac:spMkLst>
        </pc:spChg>
      </pc:sldChg>
      <pc:sldChg chg="add">
        <pc:chgData name="Lars Ivar" userId="da83bdda-499a-4427-8775-f375be339a54" providerId="ADAL" clId="{0575F83B-8237-4694-971A-251B53D4BF37}" dt="2021-02-16T22:32:25.754" v="5666"/>
        <pc:sldMkLst>
          <pc:docMk/>
          <pc:sldMk cId="3056960905" sldId="263"/>
        </pc:sldMkLst>
      </pc:sldChg>
      <pc:sldChg chg="add">
        <pc:chgData name="Lars Ivar" userId="da83bdda-499a-4427-8775-f375be339a54" providerId="ADAL" clId="{0575F83B-8237-4694-971A-251B53D4BF37}" dt="2021-02-16T22:32:25.754" v="5666"/>
        <pc:sldMkLst>
          <pc:docMk/>
          <pc:sldMk cId="985260253" sldId="264"/>
        </pc:sldMkLst>
      </pc:sldChg>
      <pc:sldChg chg="modSp new del mod ord">
        <pc:chgData name="Lars Ivar" userId="da83bdda-499a-4427-8775-f375be339a54" providerId="ADAL" clId="{0575F83B-8237-4694-971A-251B53D4BF37}" dt="2021-02-16T22:32:20.851" v="5665" actId="2696"/>
        <pc:sldMkLst>
          <pc:docMk/>
          <pc:sldMk cId="4193139344" sldId="264"/>
        </pc:sldMkLst>
        <pc:spChg chg="mod">
          <ac:chgData name="Lars Ivar" userId="da83bdda-499a-4427-8775-f375be339a54" providerId="ADAL" clId="{0575F83B-8237-4694-971A-251B53D4BF37}" dt="2021-02-12T09:48:29.615" v="1495" actId="404"/>
          <ac:spMkLst>
            <pc:docMk/>
            <pc:sldMk cId="4193139344" sldId="264"/>
            <ac:spMk id="2" creationId="{50218ECD-1CDD-40E2-8DDD-115A8C2A8CA3}"/>
          </ac:spMkLst>
        </pc:spChg>
      </pc:sldChg>
      <pc:sldChg chg="modSp new mod ord">
        <pc:chgData name="Lars Ivar" userId="da83bdda-499a-4427-8775-f375be339a54" providerId="ADAL" clId="{0575F83B-8237-4694-971A-251B53D4BF37}" dt="2021-02-16T21:19:28.117" v="5479"/>
        <pc:sldMkLst>
          <pc:docMk/>
          <pc:sldMk cId="3465749269" sldId="265"/>
        </pc:sldMkLst>
        <pc:spChg chg="mod">
          <ac:chgData name="Lars Ivar" userId="da83bdda-499a-4427-8775-f375be339a54" providerId="ADAL" clId="{0575F83B-8237-4694-971A-251B53D4BF37}" dt="2021-02-12T09:52:59.032" v="1782" actId="20577"/>
          <ac:spMkLst>
            <pc:docMk/>
            <pc:sldMk cId="3465749269" sldId="265"/>
            <ac:spMk id="2" creationId="{E160B825-87AA-4670-ADC2-360789E3A3E4}"/>
          </ac:spMkLst>
        </pc:spChg>
        <pc:spChg chg="mod">
          <ac:chgData name="Lars Ivar" userId="da83bdda-499a-4427-8775-f375be339a54" providerId="ADAL" clId="{0575F83B-8237-4694-971A-251B53D4BF37}" dt="2021-02-12T12:00:58.264" v="3835" actId="113"/>
          <ac:spMkLst>
            <pc:docMk/>
            <pc:sldMk cId="3465749269" sldId="265"/>
            <ac:spMk id="3" creationId="{7D905B43-9863-43B1-A821-60C0CFECB16E}"/>
          </ac:spMkLst>
        </pc:spChg>
      </pc:sldChg>
      <pc:sldChg chg="modSp new mod">
        <pc:chgData name="Lars Ivar" userId="da83bdda-499a-4427-8775-f375be339a54" providerId="ADAL" clId="{0575F83B-8237-4694-971A-251B53D4BF37}" dt="2021-02-17T07:47:17.906" v="7135" actId="20577"/>
        <pc:sldMkLst>
          <pc:docMk/>
          <pc:sldMk cId="1807973680" sldId="266"/>
        </pc:sldMkLst>
        <pc:spChg chg="mod">
          <ac:chgData name="Lars Ivar" userId="da83bdda-499a-4427-8775-f375be339a54" providerId="ADAL" clId="{0575F83B-8237-4694-971A-251B53D4BF37}" dt="2021-02-12T09:53:20.749" v="1804" actId="20577"/>
          <ac:spMkLst>
            <pc:docMk/>
            <pc:sldMk cId="1807973680" sldId="266"/>
            <ac:spMk id="2" creationId="{5732AC2E-1A45-42F9-AC80-481AE0ED24A8}"/>
          </ac:spMkLst>
        </pc:spChg>
        <pc:spChg chg="mod">
          <ac:chgData name="Lars Ivar" userId="da83bdda-499a-4427-8775-f375be339a54" providerId="ADAL" clId="{0575F83B-8237-4694-971A-251B53D4BF37}" dt="2021-02-17T07:47:17.906" v="7135" actId="20577"/>
          <ac:spMkLst>
            <pc:docMk/>
            <pc:sldMk cId="1807973680" sldId="266"/>
            <ac:spMk id="3" creationId="{72C6D9D6-7CB1-4F08-8DFD-35EDAC1A8346}"/>
          </ac:spMkLst>
        </pc:spChg>
      </pc:sldChg>
      <pc:sldChg chg="add">
        <pc:chgData name="Lars Ivar" userId="da83bdda-499a-4427-8775-f375be339a54" providerId="ADAL" clId="{0575F83B-8237-4694-971A-251B53D4BF37}" dt="2021-02-16T22:32:25.754" v="5666"/>
        <pc:sldMkLst>
          <pc:docMk/>
          <pc:sldMk cId="709879492" sldId="267"/>
        </pc:sldMkLst>
      </pc:sldChg>
      <pc:sldChg chg="addSp modSp new del mod ord">
        <pc:chgData name="Lars Ivar" userId="da83bdda-499a-4427-8775-f375be339a54" providerId="ADAL" clId="{0575F83B-8237-4694-971A-251B53D4BF37}" dt="2021-02-16T22:32:20.851" v="5665" actId="2696"/>
        <pc:sldMkLst>
          <pc:docMk/>
          <pc:sldMk cId="4096729418" sldId="267"/>
        </pc:sldMkLst>
        <pc:spChg chg="mod">
          <ac:chgData name="Lars Ivar" userId="da83bdda-499a-4427-8775-f375be339a54" providerId="ADAL" clId="{0575F83B-8237-4694-971A-251B53D4BF37}" dt="2021-02-12T10:03:11.415" v="2277" actId="404"/>
          <ac:spMkLst>
            <pc:docMk/>
            <pc:sldMk cId="4096729418" sldId="267"/>
            <ac:spMk id="2" creationId="{6D9318B3-49EB-46C2-B720-061C270DF811}"/>
          </ac:spMkLst>
        </pc:spChg>
        <pc:spChg chg="mod">
          <ac:chgData name="Lars Ivar" userId="da83bdda-499a-4427-8775-f375be339a54" providerId="ADAL" clId="{0575F83B-8237-4694-971A-251B53D4BF37}" dt="2021-02-12T10:03:08.321" v="2276" actId="404"/>
          <ac:spMkLst>
            <pc:docMk/>
            <pc:sldMk cId="4096729418" sldId="267"/>
            <ac:spMk id="3" creationId="{E4E2F05F-B1DB-4A5C-8AFD-47E03FA7F522}"/>
          </ac:spMkLst>
        </pc:spChg>
        <pc:picChg chg="add mod">
          <ac:chgData name="Lars Ivar" userId="da83bdda-499a-4427-8775-f375be339a54" providerId="ADAL" clId="{0575F83B-8237-4694-971A-251B53D4BF37}" dt="2021-02-12T10:02:47.852" v="2265" actId="1076"/>
          <ac:picMkLst>
            <pc:docMk/>
            <pc:sldMk cId="4096729418" sldId="267"/>
            <ac:picMk id="5" creationId="{05EDF37E-F8B2-40ED-A32E-761213EF31E1}"/>
          </ac:picMkLst>
        </pc:picChg>
      </pc:sldChg>
      <pc:sldChg chg="addSp delSp modSp new del mod">
        <pc:chgData name="Lars Ivar" userId="da83bdda-499a-4427-8775-f375be339a54" providerId="ADAL" clId="{0575F83B-8237-4694-971A-251B53D4BF37}" dt="2021-02-16T21:19:46.928" v="5487" actId="47"/>
        <pc:sldMkLst>
          <pc:docMk/>
          <pc:sldMk cId="1617220067" sldId="268"/>
        </pc:sldMkLst>
        <pc:spChg chg="mod">
          <ac:chgData name="Lars Ivar" userId="da83bdda-499a-4427-8775-f375be339a54" providerId="ADAL" clId="{0575F83B-8237-4694-971A-251B53D4BF37}" dt="2021-02-12T11:15:31.718" v="2491" actId="20577"/>
          <ac:spMkLst>
            <pc:docMk/>
            <pc:sldMk cId="1617220067" sldId="268"/>
            <ac:spMk id="2" creationId="{8A787368-F84D-4784-957F-DD4B8C74CC72}"/>
          </ac:spMkLst>
        </pc:spChg>
        <pc:spChg chg="mod">
          <ac:chgData name="Lars Ivar" userId="da83bdda-499a-4427-8775-f375be339a54" providerId="ADAL" clId="{0575F83B-8237-4694-971A-251B53D4BF37}" dt="2021-02-16T18:48:49.939" v="4545" actId="20577"/>
          <ac:spMkLst>
            <pc:docMk/>
            <pc:sldMk cId="1617220067" sldId="268"/>
            <ac:spMk id="3" creationId="{AF87378D-A79F-40A3-A0FC-9EF3D00CC20D}"/>
          </ac:spMkLst>
        </pc:spChg>
        <pc:picChg chg="add del mod">
          <ac:chgData name="Lars Ivar" userId="da83bdda-499a-4427-8775-f375be339a54" providerId="ADAL" clId="{0575F83B-8237-4694-971A-251B53D4BF37}" dt="2021-02-12T11:59:28.514" v="3812" actId="478"/>
          <ac:picMkLst>
            <pc:docMk/>
            <pc:sldMk cId="1617220067" sldId="268"/>
            <ac:picMk id="5" creationId="{76DFEB44-AC9C-4111-B848-E674E4FB24E8}"/>
          </ac:picMkLst>
        </pc:picChg>
        <pc:picChg chg="add mod">
          <ac:chgData name="Lars Ivar" userId="da83bdda-499a-4427-8775-f375be339a54" providerId="ADAL" clId="{0575F83B-8237-4694-971A-251B53D4BF37}" dt="2021-02-16T18:48:59.131" v="4547" actId="1076"/>
          <ac:picMkLst>
            <pc:docMk/>
            <pc:sldMk cId="1617220067" sldId="268"/>
            <ac:picMk id="7" creationId="{E9CF8A24-C5C4-4D1F-A6F7-1F62F4A725BE}"/>
          </ac:picMkLst>
        </pc:picChg>
        <pc:picChg chg="add mod">
          <ac:chgData name="Lars Ivar" userId="da83bdda-499a-4427-8775-f375be339a54" providerId="ADAL" clId="{0575F83B-8237-4694-971A-251B53D4BF37}" dt="2021-02-16T18:48:52.412" v="4546" actId="1076"/>
          <ac:picMkLst>
            <pc:docMk/>
            <pc:sldMk cId="1617220067" sldId="268"/>
            <ac:picMk id="9" creationId="{95A5D6FE-4069-488D-B075-A23F9C398017}"/>
          </ac:picMkLst>
        </pc:picChg>
      </pc:sldChg>
      <pc:sldChg chg="new del">
        <pc:chgData name="Lars Ivar" userId="da83bdda-499a-4427-8775-f375be339a54" providerId="ADAL" clId="{0575F83B-8237-4694-971A-251B53D4BF37}" dt="2021-02-15T08:32:32.728" v="4329" actId="47"/>
        <pc:sldMkLst>
          <pc:docMk/>
          <pc:sldMk cId="2883407032" sldId="269"/>
        </pc:sldMkLst>
      </pc:sldChg>
      <pc:sldChg chg="addSp modSp new del mod">
        <pc:chgData name="Lars Ivar" userId="da83bdda-499a-4427-8775-f375be339a54" providerId="ADAL" clId="{0575F83B-8237-4694-971A-251B53D4BF37}" dt="2021-02-16T21:19:38.477" v="5482" actId="47"/>
        <pc:sldMkLst>
          <pc:docMk/>
          <pc:sldMk cId="470572422" sldId="270"/>
        </pc:sldMkLst>
        <pc:spChg chg="mod">
          <ac:chgData name="Lars Ivar" userId="da83bdda-499a-4427-8775-f375be339a54" providerId="ADAL" clId="{0575F83B-8237-4694-971A-251B53D4BF37}" dt="2021-02-12T11:17:41.936" v="2759" actId="20577"/>
          <ac:spMkLst>
            <pc:docMk/>
            <pc:sldMk cId="470572422" sldId="270"/>
            <ac:spMk id="2" creationId="{E41099CA-EBE3-4B61-91A0-7DD3C1FC74C9}"/>
          </ac:spMkLst>
        </pc:spChg>
        <pc:spChg chg="mod">
          <ac:chgData name="Lars Ivar" userId="da83bdda-499a-4427-8775-f375be339a54" providerId="ADAL" clId="{0575F83B-8237-4694-971A-251B53D4BF37}" dt="2021-02-15T08:26:53.394" v="4244" actId="14100"/>
          <ac:spMkLst>
            <pc:docMk/>
            <pc:sldMk cId="470572422" sldId="270"/>
            <ac:spMk id="3" creationId="{BB306570-6EBA-4D4C-96DE-5816C17D6BB8}"/>
          </ac:spMkLst>
        </pc:spChg>
        <pc:picChg chg="add mod">
          <ac:chgData name="Lars Ivar" userId="da83bdda-499a-4427-8775-f375be339a54" providerId="ADAL" clId="{0575F83B-8237-4694-971A-251B53D4BF37}" dt="2021-02-15T08:25:26.600" v="4236" actId="1076"/>
          <ac:picMkLst>
            <pc:docMk/>
            <pc:sldMk cId="470572422" sldId="270"/>
            <ac:picMk id="4" creationId="{FF0EE3D4-D6C3-4EB8-86BA-BD2E4A9B6A15}"/>
          </ac:picMkLst>
        </pc:picChg>
      </pc:sldChg>
      <pc:sldChg chg="addSp delSp modSp new del mod ord">
        <pc:chgData name="Lars Ivar" userId="da83bdda-499a-4427-8775-f375be339a54" providerId="ADAL" clId="{0575F83B-8237-4694-971A-251B53D4BF37}" dt="2021-02-16T21:19:40.372" v="5484" actId="47"/>
        <pc:sldMkLst>
          <pc:docMk/>
          <pc:sldMk cId="1167630999" sldId="271"/>
        </pc:sldMkLst>
        <pc:spChg chg="mod">
          <ac:chgData name="Lars Ivar" userId="da83bdda-499a-4427-8775-f375be339a54" providerId="ADAL" clId="{0575F83B-8237-4694-971A-251B53D4BF37}" dt="2021-02-12T11:18:50.050" v="2883" actId="20577"/>
          <ac:spMkLst>
            <pc:docMk/>
            <pc:sldMk cId="1167630999" sldId="271"/>
            <ac:spMk id="2" creationId="{689D6595-95B6-4193-A661-55738B12A334}"/>
          </ac:spMkLst>
        </pc:spChg>
        <pc:spChg chg="mod">
          <ac:chgData name="Lars Ivar" userId="da83bdda-499a-4427-8775-f375be339a54" providerId="ADAL" clId="{0575F83B-8237-4694-971A-251B53D4BF37}" dt="2021-02-15T08:25:12.634" v="4232" actId="404"/>
          <ac:spMkLst>
            <pc:docMk/>
            <pc:sldMk cId="1167630999" sldId="271"/>
            <ac:spMk id="3" creationId="{B3CA252A-6B05-4BD6-98E2-D6330405418D}"/>
          </ac:spMkLst>
        </pc:spChg>
        <pc:spChg chg="add del">
          <ac:chgData name="Lars Ivar" userId="da83bdda-499a-4427-8775-f375be339a54" providerId="ADAL" clId="{0575F83B-8237-4694-971A-251B53D4BF37}" dt="2021-02-12T11:29:35.263" v="3716" actId="22"/>
          <ac:spMkLst>
            <pc:docMk/>
            <pc:sldMk cId="1167630999" sldId="271"/>
            <ac:spMk id="5" creationId="{EE1D5978-1B6A-4B54-877C-E9C646545666}"/>
          </ac:spMkLst>
        </pc:spChg>
        <pc:picChg chg="add mod">
          <ac:chgData name="Lars Ivar" userId="da83bdda-499a-4427-8775-f375be339a54" providerId="ADAL" clId="{0575F83B-8237-4694-971A-251B53D4BF37}" dt="2021-02-15T08:23:05.161" v="4204" actId="1076"/>
          <ac:picMkLst>
            <pc:docMk/>
            <pc:sldMk cId="1167630999" sldId="271"/>
            <ac:picMk id="5" creationId="{11099832-D288-4AC0-B9A3-9F04383B5CCC}"/>
          </ac:picMkLst>
        </pc:picChg>
      </pc:sldChg>
      <pc:sldChg chg="addSp delSp modSp new del mod">
        <pc:chgData name="Lars Ivar" userId="da83bdda-499a-4427-8775-f375be339a54" providerId="ADAL" clId="{0575F83B-8237-4694-971A-251B53D4BF37}" dt="2021-02-16T21:19:39.387" v="5483" actId="47"/>
        <pc:sldMkLst>
          <pc:docMk/>
          <pc:sldMk cId="3684876787" sldId="272"/>
        </pc:sldMkLst>
        <pc:spChg chg="mod">
          <ac:chgData name="Lars Ivar" userId="da83bdda-499a-4427-8775-f375be339a54" providerId="ADAL" clId="{0575F83B-8237-4694-971A-251B53D4BF37}" dt="2021-02-12T11:19:14.312" v="2932" actId="20577"/>
          <ac:spMkLst>
            <pc:docMk/>
            <pc:sldMk cId="3684876787" sldId="272"/>
            <ac:spMk id="2" creationId="{F5FFE075-DDC9-4726-B729-034410E48DB8}"/>
          </ac:spMkLst>
        </pc:spChg>
        <pc:spChg chg="mod">
          <ac:chgData name="Lars Ivar" userId="da83bdda-499a-4427-8775-f375be339a54" providerId="ADAL" clId="{0575F83B-8237-4694-971A-251B53D4BF37}" dt="2021-02-15T08:26:11.932" v="4239" actId="14100"/>
          <ac:spMkLst>
            <pc:docMk/>
            <pc:sldMk cId="3684876787" sldId="272"/>
            <ac:spMk id="3" creationId="{E149D349-8AC0-4007-87FD-D679F0901745}"/>
          </ac:spMkLst>
        </pc:spChg>
        <pc:picChg chg="add del mod">
          <ac:chgData name="Lars Ivar" userId="da83bdda-499a-4427-8775-f375be339a54" providerId="ADAL" clId="{0575F83B-8237-4694-971A-251B53D4BF37}" dt="2021-02-15T08:26:08.379" v="4238" actId="478"/>
          <ac:picMkLst>
            <pc:docMk/>
            <pc:sldMk cId="3684876787" sldId="272"/>
            <ac:picMk id="5" creationId="{FBE8EB0F-27D4-43DF-BB92-74C5D120674B}"/>
          </ac:picMkLst>
        </pc:picChg>
        <pc:picChg chg="add mod">
          <ac:chgData name="Lars Ivar" userId="da83bdda-499a-4427-8775-f375be339a54" providerId="ADAL" clId="{0575F83B-8237-4694-971A-251B53D4BF37}" dt="2021-02-15T08:26:18.847" v="4243" actId="1076"/>
          <ac:picMkLst>
            <pc:docMk/>
            <pc:sldMk cId="3684876787" sldId="272"/>
            <ac:picMk id="7" creationId="{98F23B49-CD52-4682-8B69-D7909419A4A2}"/>
          </ac:picMkLst>
        </pc:picChg>
      </pc:sldChg>
      <pc:sldChg chg="addSp modSp new del mod">
        <pc:chgData name="Lars Ivar" userId="da83bdda-499a-4427-8775-f375be339a54" providerId="ADAL" clId="{0575F83B-8237-4694-971A-251B53D4BF37}" dt="2021-02-16T21:19:43.797" v="5485" actId="47"/>
        <pc:sldMkLst>
          <pc:docMk/>
          <pc:sldMk cId="586466976" sldId="273"/>
        </pc:sldMkLst>
        <pc:spChg chg="mod">
          <ac:chgData name="Lars Ivar" userId="da83bdda-499a-4427-8775-f375be339a54" providerId="ADAL" clId="{0575F83B-8237-4694-971A-251B53D4BF37}" dt="2021-02-12T11:21:26.739" v="3245" actId="20577"/>
          <ac:spMkLst>
            <pc:docMk/>
            <pc:sldMk cId="586466976" sldId="273"/>
            <ac:spMk id="2" creationId="{E1DB7AA2-BD2E-4120-AF9F-1B057318AA8F}"/>
          </ac:spMkLst>
        </pc:spChg>
        <pc:spChg chg="mod">
          <ac:chgData name="Lars Ivar" userId="da83bdda-499a-4427-8775-f375be339a54" providerId="ADAL" clId="{0575F83B-8237-4694-971A-251B53D4BF37}" dt="2021-02-12T11:25:09.729" v="3614" actId="20577"/>
          <ac:spMkLst>
            <pc:docMk/>
            <pc:sldMk cId="586466976" sldId="273"/>
            <ac:spMk id="3" creationId="{4A6AF052-0F15-4023-BC85-9A369ACBE6F3}"/>
          </ac:spMkLst>
        </pc:spChg>
        <pc:picChg chg="add mod">
          <ac:chgData name="Lars Ivar" userId="da83bdda-499a-4427-8775-f375be339a54" providerId="ADAL" clId="{0575F83B-8237-4694-971A-251B53D4BF37}" dt="2021-02-16T21:02:21.545" v="5238" actId="1076"/>
          <ac:picMkLst>
            <pc:docMk/>
            <pc:sldMk cId="586466976" sldId="273"/>
            <ac:picMk id="5" creationId="{BE03FD44-9918-495A-BA42-B74690DC5914}"/>
          </ac:picMkLst>
        </pc:picChg>
      </pc:sldChg>
      <pc:sldChg chg="addSp delSp modSp new del mod">
        <pc:chgData name="Lars Ivar" userId="da83bdda-499a-4427-8775-f375be339a54" providerId="ADAL" clId="{0575F83B-8237-4694-971A-251B53D4BF37}" dt="2021-02-16T21:19:33.492" v="5480" actId="47"/>
        <pc:sldMkLst>
          <pc:docMk/>
          <pc:sldMk cId="2989215561" sldId="274"/>
        </pc:sldMkLst>
        <pc:spChg chg="mod">
          <ac:chgData name="Lars Ivar" userId="da83bdda-499a-4427-8775-f375be339a54" providerId="ADAL" clId="{0575F83B-8237-4694-971A-251B53D4BF37}" dt="2021-02-12T11:26:13.440" v="3683" actId="20577"/>
          <ac:spMkLst>
            <pc:docMk/>
            <pc:sldMk cId="2989215561" sldId="274"/>
            <ac:spMk id="2" creationId="{D8042FB0-842A-4F47-A44F-A9B50BAD032E}"/>
          </ac:spMkLst>
        </pc:spChg>
        <pc:spChg chg="del">
          <ac:chgData name="Lars Ivar" userId="da83bdda-499a-4427-8775-f375be339a54" providerId="ADAL" clId="{0575F83B-8237-4694-971A-251B53D4BF37}" dt="2021-02-12T11:27:58.140" v="3684" actId="22"/>
          <ac:spMkLst>
            <pc:docMk/>
            <pc:sldMk cId="2989215561" sldId="274"/>
            <ac:spMk id="3" creationId="{28A9F3D8-2548-4BF9-8030-C6418D00CBDB}"/>
          </ac:spMkLst>
        </pc:spChg>
        <pc:picChg chg="add mod ord">
          <ac:chgData name="Lars Ivar" userId="da83bdda-499a-4427-8775-f375be339a54" providerId="ADAL" clId="{0575F83B-8237-4694-971A-251B53D4BF37}" dt="2021-02-12T11:27:58.140" v="3684" actId="22"/>
          <ac:picMkLst>
            <pc:docMk/>
            <pc:sldMk cId="2989215561" sldId="274"/>
            <ac:picMk id="5" creationId="{D6BF74C5-BF09-4DAA-965C-3B47748A983F}"/>
          </ac:picMkLst>
        </pc:picChg>
      </pc:sldChg>
      <pc:sldChg chg="addSp delSp modSp new del mod">
        <pc:chgData name="Lars Ivar" userId="da83bdda-499a-4427-8775-f375be339a54" providerId="ADAL" clId="{0575F83B-8237-4694-971A-251B53D4BF37}" dt="2021-02-16T21:19:34.824" v="5481" actId="47"/>
        <pc:sldMkLst>
          <pc:docMk/>
          <pc:sldMk cId="3753000810" sldId="275"/>
        </pc:sldMkLst>
        <pc:spChg chg="mod">
          <ac:chgData name="Lars Ivar" userId="da83bdda-499a-4427-8775-f375be339a54" providerId="ADAL" clId="{0575F83B-8237-4694-971A-251B53D4BF37}" dt="2021-02-12T11:28:17.352" v="3713" actId="20577"/>
          <ac:spMkLst>
            <pc:docMk/>
            <pc:sldMk cId="3753000810" sldId="275"/>
            <ac:spMk id="2" creationId="{4D1B012D-E4D4-4BC4-9B29-1D603A6057F7}"/>
          </ac:spMkLst>
        </pc:spChg>
        <pc:spChg chg="del">
          <ac:chgData name="Lars Ivar" userId="da83bdda-499a-4427-8775-f375be339a54" providerId="ADAL" clId="{0575F83B-8237-4694-971A-251B53D4BF37}" dt="2021-02-12T11:28:42.043" v="3714" actId="22"/>
          <ac:spMkLst>
            <pc:docMk/>
            <pc:sldMk cId="3753000810" sldId="275"/>
            <ac:spMk id="3" creationId="{50935AD3-2E8A-4887-B246-C3F2E3217F9B}"/>
          </ac:spMkLst>
        </pc:spChg>
        <pc:picChg chg="add mod ord">
          <ac:chgData name="Lars Ivar" userId="da83bdda-499a-4427-8775-f375be339a54" providerId="ADAL" clId="{0575F83B-8237-4694-971A-251B53D4BF37}" dt="2021-02-12T11:28:42.043" v="3714" actId="22"/>
          <ac:picMkLst>
            <pc:docMk/>
            <pc:sldMk cId="3753000810" sldId="275"/>
            <ac:picMk id="5" creationId="{F6EE79CE-088B-4C87-AFE6-5F8369C080E9}"/>
          </ac:picMkLst>
        </pc:picChg>
      </pc:sldChg>
      <pc:sldChg chg="modSp new del mod">
        <pc:chgData name="Lars Ivar" userId="da83bdda-499a-4427-8775-f375be339a54" providerId="ADAL" clId="{0575F83B-8237-4694-971A-251B53D4BF37}" dt="2021-02-16T21:19:44.781" v="5486" actId="47"/>
        <pc:sldMkLst>
          <pc:docMk/>
          <pc:sldMk cId="3145539579" sldId="276"/>
        </pc:sldMkLst>
        <pc:spChg chg="mod">
          <ac:chgData name="Lars Ivar" userId="da83bdda-499a-4427-8775-f375be339a54" providerId="ADAL" clId="{0575F83B-8237-4694-971A-251B53D4BF37}" dt="2021-02-12T12:04:35.171" v="3886" actId="20577"/>
          <ac:spMkLst>
            <pc:docMk/>
            <pc:sldMk cId="3145539579" sldId="276"/>
            <ac:spMk id="2" creationId="{03DFF803-F6CD-43CA-8CDF-48C7D9A7ACAA}"/>
          </ac:spMkLst>
        </pc:spChg>
        <pc:spChg chg="mod">
          <ac:chgData name="Lars Ivar" userId="da83bdda-499a-4427-8775-f375be339a54" providerId="ADAL" clId="{0575F83B-8237-4694-971A-251B53D4BF37}" dt="2021-02-12T12:04:36.542" v="3887"/>
          <ac:spMkLst>
            <pc:docMk/>
            <pc:sldMk cId="3145539579" sldId="276"/>
            <ac:spMk id="3" creationId="{E1490501-627B-4B87-8819-624F1D09531A}"/>
          </ac:spMkLst>
        </pc:spChg>
      </pc:sldChg>
      <pc:sldChg chg="addSp modSp new mod">
        <pc:chgData name="Lars Ivar" userId="da83bdda-499a-4427-8775-f375be339a54" providerId="ADAL" clId="{0575F83B-8237-4694-971A-251B53D4BF37}" dt="2021-02-16T21:01:20.580" v="5234" actId="1076"/>
        <pc:sldMkLst>
          <pc:docMk/>
          <pc:sldMk cId="2679698683" sldId="277"/>
        </pc:sldMkLst>
        <pc:spChg chg="mod">
          <ac:chgData name="Lars Ivar" userId="da83bdda-499a-4427-8775-f375be339a54" providerId="ADAL" clId="{0575F83B-8237-4694-971A-251B53D4BF37}" dt="2021-02-16T21:01:00.610" v="5230" actId="20577"/>
          <ac:spMkLst>
            <pc:docMk/>
            <pc:sldMk cId="2679698683" sldId="277"/>
            <ac:spMk id="2" creationId="{519A45C5-42CF-421E-B854-602771CA8A74}"/>
          </ac:spMkLst>
        </pc:spChg>
        <pc:spChg chg="mod">
          <ac:chgData name="Lars Ivar" userId="da83bdda-499a-4427-8775-f375be339a54" providerId="ADAL" clId="{0575F83B-8237-4694-971A-251B53D4BF37}" dt="2021-02-16T21:00:36.077" v="5218" actId="20577"/>
          <ac:spMkLst>
            <pc:docMk/>
            <pc:sldMk cId="2679698683" sldId="277"/>
            <ac:spMk id="3" creationId="{D4C8FEA2-84A4-4B3D-9666-1698FC40962D}"/>
          </ac:spMkLst>
        </pc:spChg>
        <pc:spChg chg="add mod">
          <ac:chgData name="Lars Ivar" userId="da83bdda-499a-4427-8775-f375be339a54" providerId="ADAL" clId="{0575F83B-8237-4694-971A-251B53D4BF37}" dt="2021-02-16T21:01:20.580" v="5234" actId="1076"/>
          <ac:spMkLst>
            <pc:docMk/>
            <pc:sldMk cId="2679698683" sldId="277"/>
            <ac:spMk id="4" creationId="{FCDD3C72-6E0B-4ABA-BFB9-185B78B838C7}"/>
          </ac:spMkLst>
        </pc:spChg>
      </pc:sldChg>
      <pc:sldChg chg="addSp modSp new mod">
        <pc:chgData name="Lars Ivar" userId="da83bdda-499a-4427-8775-f375be339a54" providerId="ADAL" clId="{0575F83B-8237-4694-971A-251B53D4BF37}" dt="2021-02-16T16:23:16.838" v="4463" actId="20577"/>
        <pc:sldMkLst>
          <pc:docMk/>
          <pc:sldMk cId="805444664" sldId="278"/>
        </pc:sldMkLst>
        <pc:spChg chg="mod">
          <ac:chgData name="Lars Ivar" userId="da83bdda-499a-4427-8775-f375be339a54" providerId="ADAL" clId="{0575F83B-8237-4694-971A-251B53D4BF37}" dt="2021-02-15T08:13:55.048" v="3955" actId="20577"/>
          <ac:spMkLst>
            <pc:docMk/>
            <pc:sldMk cId="805444664" sldId="278"/>
            <ac:spMk id="2" creationId="{229D6034-D6E3-4CAF-910A-21530066DCEB}"/>
          </ac:spMkLst>
        </pc:spChg>
        <pc:spChg chg="mod">
          <ac:chgData name="Lars Ivar" userId="da83bdda-499a-4427-8775-f375be339a54" providerId="ADAL" clId="{0575F83B-8237-4694-971A-251B53D4BF37}" dt="2021-02-16T16:23:16.838" v="4463" actId="20577"/>
          <ac:spMkLst>
            <pc:docMk/>
            <pc:sldMk cId="805444664" sldId="278"/>
            <ac:spMk id="3" creationId="{0C5684A3-C7E5-43B0-AE82-50A986E6E6D5}"/>
          </ac:spMkLst>
        </pc:spChg>
        <pc:picChg chg="add mod">
          <ac:chgData name="Lars Ivar" userId="da83bdda-499a-4427-8775-f375be339a54" providerId="ADAL" clId="{0575F83B-8237-4694-971A-251B53D4BF37}" dt="2021-02-15T08:14:16.449" v="3963"/>
          <ac:picMkLst>
            <pc:docMk/>
            <pc:sldMk cId="805444664" sldId="278"/>
            <ac:picMk id="4" creationId="{4AB57908-6268-4349-90C2-1D0BC2FC0621}"/>
          </ac:picMkLst>
        </pc:picChg>
      </pc:sldChg>
      <pc:sldChg chg="modSp new mod">
        <pc:chgData name="Lars Ivar" userId="da83bdda-499a-4427-8775-f375be339a54" providerId="ADAL" clId="{0575F83B-8237-4694-971A-251B53D4BF37}" dt="2021-02-16T16:24:11.722" v="4487" actId="20577"/>
        <pc:sldMkLst>
          <pc:docMk/>
          <pc:sldMk cId="1197797916" sldId="279"/>
        </pc:sldMkLst>
        <pc:spChg chg="mod">
          <ac:chgData name="Lars Ivar" userId="da83bdda-499a-4427-8775-f375be339a54" providerId="ADAL" clId="{0575F83B-8237-4694-971A-251B53D4BF37}" dt="2021-02-15T08:14:53.561" v="3997" actId="20577"/>
          <ac:spMkLst>
            <pc:docMk/>
            <pc:sldMk cId="1197797916" sldId="279"/>
            <ac:spMk id="2" creationId="{64619082-ECEF-40BC-AB49-C59FE0CCCAF8}"/>
          </ac:spMkLst>
        </pc:spChg>
        <pc:spChg chg="mod">
          <ac:chgData name="Lars Ivar" userId="da83bdda-499a-4427-8775-f375be339a54" providerId="ADAL" clId="{0575F83B-8237-4694-971A-251B53D4BF37}" dt="2021-02-16T16:24:11.722" v="4487" actId="20577"/>
          <ac:spMkLst>
            <pc:docMk/>
            <pc:sldMk cId="1197797916" sldId="279"/>
            <ac:spMk id="3" creationId="{143D6B2C-996D-4688-89BE-2E857545D164}"/>
          </ac:spMkLst>
        </pc:spChg>
      </pc:sldChg>
      <pc:sldChg chg="addSp modSp new mod">
        <pc:chgData name="Lars Ivar" userId="da83bdda-499a-4427-8775-f375be339a54" providerId="ADAL" clId="{0575F83B-8237-4694-971A-251B53D4BF37}" dt="2021-02-16T21:08:59.458" v="5326" actId="20577"/>
        <pc:sldMkLst>
          <pc:docMk/>
          <pc:sldMk cId="646515047" sldId="280"/>
        </pc:sldMkLst>
        <pc:spChg chg="mod">
          <ac:chgData name="Lars Ivar" userId="da83bdda-499a-4427-8775-f375be339a54" providerId="ADAL" clId="{0575F83B-8237-4694-971A-251B53D4BF37}" dt="2021-02-15T08:16:01.970" v="4061" actId="20577"/>
          <ac:spMkLst>
            <pc:docMk/>
            <pc:sldMk cId="646515047" sldId="280"/>
            <ac:spMk id="2" creationId="{FCDB76D7-2574-4993-BAB5-EC9ABE619494}"/>
          </ac:spMkLst>
        </pc:spChg>
        <pc:spChg chg="mod">
          <ac:chgData name="Lars Ivar" userId="da83bdda-499a-4427-8775-f375be339a54" providerId="ADAL" clId="{0575F83B-8237-4694-971A-251B53D4BF37}" dt="2021-02-16T21:08:59.458" v="5326" actId="20577"/>
          <ac:spMkLst>
            <pc:docMk/>
            <pc:sldMk cId="646515047" sldId="280"/>
            <ac:spMk id="3" creationId="{E5F3B800-E9B0-481D-B1DC-AE62997229C8}"/>
          </ac:spMkLst>
        </pc:spChg>
        <pc:picChg chg="add mod">
          <ac:chgData name="Lars Ivar" userId="da83bdda-499a-4427-8775-f375be339a54" providerId="ADAL" clId="{0575F83B-8237-4694-971A-251B53D4BF37}" dt="2021-02-16T18:47:34.510" v="4541" actId="1076"/>
          <ac:picMkLst>
            <pc:docMk/>
            <pc:sldMk cId="646515047" sldId="280"/>
            <ac:picMk id="5" creationId="{E626766B-FB88-4236-A4E4-AF24E724BC19}"/>
          </ac:picMkLst>
        </pc:picChg>
        <pc:picChg chg="add mod">
          <ac:chgData name="Lars Ivar" userId="da83bdda-499a-4427-8775-f375be339a54" providerId="ADAL" clId="{0575F83B-8237-4694-971A-251B53D4BF37}" dt="2021-02-16T16:29:18.806" v="4540" actId="1076"/>
          <ac:picMkLst>
            <pc:docMk/>
            <pc:sldMk cId="646515047" sldId="280"/>
            <ac:picMk id="7" creationId="{7E52DB88-4889-4DF6-A2E7-94AA52746909}"/>
          </ac:picMkLst>
        </pc:picChg>
      </pc:sldChg>
      <pc:sldChg chg="modSp add mod">
        <pc:chgData name="Lars Ivar" userId="da83bdda-499a-4427-8775-f375be339a54" providerId="ADAL" clId="{0575F83B-8237-4694-971A-251B53D4BF37}" dt="2021-02-16T22:43:31.996" v="5764" actId="20577"/>
        <pc:sldMkLst>
          <pc:docMk/>
          <pc:sldMk cId="1114091016" sldId="281"/>
        </pc:sldMkLst>
        <pc:spChg chg="mod">
          <ac:chgData name="Lars Ivar" userId="da83bdda-499a-4427-8775-f375be339a54" providerId="ADAL" clId="{0575F83B-8237-4694-971A-251B53D4BF37}" dt="2021-02-15T08:19:07.389" v="4151" actId="790"/>
          <ac:spMkLst>
            <pc:docMk/>
            <pc:sldMk cId="1114091016" sldId="281"/>
            <ac:spMk id="2" creationId="{00000000-0000-0000-0000-000000000000}"/>
          </ac:spMkLst>
        </pc:spChg>
        <pc:spChg chg="mod">
          <ac:chgData name="Lars Ivar" userId="da83bdda-499a-4427-8775-f375be339a54" providerId="ADAL" clId="{0575F83B-8237-4694-971A-251B53D4BF37}" dt="2021-02-16T22:43:31.996" v="5764" actId="20577"/>
          <ac:spMkLst>
            <pc:docMk/>
            <pc:sldMk cId="1114091016" sldId="281"/>
            <ac:spMk id="3" creationId="{00000000-0000-0000-0000-000000000000}"/>
          </ac:spMkLst>
        </pc:spChg>
      </pc:sldChg>
      <pc:sldChg chg="modSp add mod">
        <pc:chgData name="Lars Ivar" userId="da83bdda-499a-4427-8775-f375be339a54" providerId="ADAL" clId="{0575F83B-8237-4694-971A-251B53D4BF37}" dt="2021-02-16T22:44:58.346" v="5774"/>
        <pc:sldMkLst>
          <pc:docMk/>
          <pc:sldMk cId="1090432064" sldId="282"/>
        </pc:sldMkLst>
        <pc:spChg chg="mod">
          <ac:chgData name="Lars Ivar" userId="da83bdda-499a-4427-8775-f375be339a54" providerId="ADAL" clId="{0575F83B-8237-4694-971A-251B53D4BF37}" dt="2021-02-15T08:31:49.669" v="4328" actId="404"/>
          <ac:spMkLst>
            <pc:docMk/>
            <pc:sldMk cId="1090432064" sldId="282"/>
            <ac:spMk id="2" creationId="{00000000-0000-0000-0000-000000000000}"/>
          </ac:spMkLst>
        </pc:spChg>
        <pc:spChg chg="mod">
          <ac:chgData name="Lars Ivar" userId="da83bdda-499a-4427-8775-f375be339a54" providerId="ADAL" clId="{0575F83B-8237-4694-971A-251B53D4BF37}" dt="2021-02-16T22:44:58.346" v="5774"/>
          <ac:spMkLst>
            <pc:docMk/>
            <pc:sldMk cId="1090432064" sldId="282"/>
            <ac:spMk id="3" creationId="{00000000-0000-0000-0000-000000000000}"/>
          </ac:spMkLst>
        </pc:spChg>
      </pc:sldChg>
      <pc:sldChg chg="add">
        <pc:chgData name="Lars Ivar" userId="da83bdda-499a-4427-8775-f375be339a54" providerId="ADAL" clId="{0575F83B-8237-4694-971A-251B53D4BF37}" dt="2021-02-15T08:28:07.386" v="4245"/>
        <pc:sldMkLst>
          <pc:docMk/>
          <pc:sldMk cId="2493237043" sldId="283"/>
        </pc:sldMkLst>
      </pc:sldChg>
      <pc:sldChg chg="addSp modSp add mod">
        <pc:chgData name="Lars Ivar" userId="da83bdda-499a-4427-8775-f375be339a54" providerId="ADAL" clId="{0575F83B-8237-4694-971A-251B53D4BF37}" dt="2021-02-16T21:06:58.654" v="5279" actId="14100"/>
        <pc:sldMkLst>
          <pc:docMk/>
          <pc:sldMk cId="3345184916" sldId="284"/>
        </pc:sldMkLst>
        <pc:spChg chg="mod">
          <ac:chgData name="Lars Ivar" userId="da83bdda-499a-4427-8775-f375be339a54" providerId="ADAL" clId="{0575F83B-8237-4694-971A-251B53D4BF37}" dt="2021-02-16T21:06:58.654" v="5279" actId="14100"/>
          <ac:spMkLst>
            <pc:docMk/>
            <pc:sldMk cId="3345184916" sldId="284"/>
            <ac:spMk id="2" creationId="{FA8AC439-82BC-48C3-A17F-5F6A09A40061}"/>
          </ac:spMkLst>
        </pc:spChg>
        <pc:spChg chg="mod">
          <ac:chgData name="Lars Ivar" userId="da83bdda-499a-4427-8775-f375be339a54" providerId="ADAL" clId="{0575F83B-8237-4694-971A-251B53D4BF37}" dt="2021-02-15T08:28:52.696" v="4256" actId="404"/>
          <ac:spMkLst>
            <pc:docMk/>
            <pc:sldMk cId="3345184916" sldId="284"/>
            <ac:spMk id="3" creationId="{7C1F41BA-3F59-44E3-9566-6BC74823ABED}"/>
          </ac:spMkLst>
        </pc:spChg>
        <pc:spChg chg="add mod">
          <ac:chgData name="Lars Ivar" userId="da83bdda-499a-4427-8775-f375be339a54" providerId="ADAL" clId="{0575F83B-8237-4694-971A-251B53D4BF37}" dt="2021-02-16T21:06:51.293" v="5277" actId="1076"/>
          <ac:spMkLst>
            <pc:docMk/>
            <pc:sldMk cId="3345184916" sldId="284"/>
            <ac:spMk id="4" creationId="{86F98E96-F776-4698-BB7E-23E1EE11DF30}"/>
          </ac:spMkLst>
        </pc:spChg>
        <pc:picChg chg="mod">
          <ac:chgData name="Lars Ivar" userId="da83bdda-499a-4427-8775-f375be339a54" providerId="ADAL" clId="{0575F83B-8237-4694-971A-251B53D4BF37}" dt="2021-02-15T08:28:57.788" v="4257" actId="1076"/>
          <ac:picMkLst>
            <pc:docMk/>
            <pc:sldMk cId="3345184916" sldId="284"/>
            <ac:picMk id="3076" creationId="{DA564FD2-A054-4D95-8196-A802DF22EB09}"/>
          </ac:picMkLst>
        </pc:picChg>
      </pc:sldChg>
      <pc:sldChg chg="addSp delSp modSp mod">
        <pc:chgData name="Lars Ivar" userId="da83bdda-499a-4427-8775-f375be339a54" providerId="ADAL" clId="{0575F83B-8237-4694-971A-251B53D4BF37}" dt="2021-02-16T21:09:53.683" v="5342" actId="478"/>
        <pc:sldMkLst>
          <pc:docMk/>
          <pc:sldMk cId="1612070360" sldId="286"/>
        </pc:sldMkLst>
        <pc:spChg chg="mod">
          <ac:chgData name="Lars Ivar" userId="da83bdda-499a-4427-8775-f375be339a54" providerId="ADAL" clId="{0575F83B-8237-4694-971A-251B53D4BF37}" dt="2021-02-16T21:08:16.993" v="5297" actId="20577"/>
          <ac:spMkLst>
            <pc:docMk/>
            <pc:sldMk cId="1612070360" sldId="286"/>
            <ac:spMk id="2" creationId="{A34C8E03-1151-422E-96D9-6F137DC4E700}"/>
          </ac:spMkLst>
        </pc:spChg>
        <pc:spChg chg="del">
          <ac:chgData name="Lars Ivar" userId="da83bdda-499a-4427-8775-f375be339a54" providerId="ADAL" clId="{0575F83B-8237-4694-971A-251B53D4BF37}" dt="2021-02-16T21:08:04.872" v="5280" actId="22"/>
          <ac:spMkLst>
            <pc:docMk/>
            <pc:sldMk cId="1612070360" sldId="286"/>
            <ac:spMk id="3" creationId="{02CBC432-51F4-4FBC-830E-25DF830E195A}"/>
          </ac:spMkLst>
        </pc:spChg>
        <pc:spChg chg="add del mod">
          <ac:chgData name="Lars Ivar" userId="da83bdda-499a-4427-8775-f375be339a54" providerId="ADAL" clId="{0575F83B-8237-4694-971A-251B53D4BF37}" dt="2021-02-16T21:09:52.724" v="5341" actId="478"/>
          <ac:spMkLst>
            <pc:docMk/>
            <pc:sldMk cId="1612070360" sldId="286"/>
            <ac:spMk id="10" creationId="{4D670080-F7A9-4BCA-956D-F859B547D06D}"/>
          </ac:spMkLst>
        </pc:spChg>
        <pc:picChg chg="add mod ord">
          <ac:chgData name="Lars Ivar" userId="da83bdda-499a-4427-8775-f375be339a54" providerId="ADAL" clId="{0575F83B-8237-4694-971A-251B53D4BF37}" dt="2021-02-16T21:09:34.051" v="5329" actId="1076"/>
          <ac:picMkLst>
            <pc:docMk/>
            <pc:sldMk cId="1612070360" sldId="286"/>
            <ac:picMk id="5" creationId="{2D963E99-C9B1-4F32-B797-00CF3A48258B}"/>
          </ac:picMkLst>
        </pc:picChg>
        <pc:cxnChg chg="add del">
          <ac:chgData name="Lars Ivar" userId="da83bdda-499a-4427-8775-f375be339a54" providerId="ADAL" clId="{0575F83B-8237-4694-971A-251B53D4BF37}" dt="2021-02-16T21:09:31.126" v="5328" actId="11529"/>
          <ac:cxnSpMkLst>
            <pc:docMk/>
            <pc:sldMk cId="1612070360" sldId="286"/>
            <ac:cxnSpMk id="7" creationId="{57B509AE-6C10-4AF0-B428-CB77CF443ACA}"/>
          </ac:cxnSpMkLst>
        </pc:cxnChg>
        <pc:cxnChg chg="add del">
          <ac:chgData name="Lars Ivar" userId="da83bdda-499a-4427-8775-f375be339a54" providerId="ADAL" clId="{0575F83B-8237-4694-971A-251B53D4BF37}" dt="2021-02-16T21:09:53.683" v="5342" actId="478"/>
          <ac:cxnSpMkLst>
            <pc:docMk/>
            <pc:sldMk cId="1612070360" sldId="286"/>
            <ac:cxnSpMk id="9" creationId="{6901E57E-F0FD-4944-B107-88162B764473}"/>
          </ac:cxnSpMkLst>
        </pc:cxnChg>
      </pc:sldChg>
      <pc:sldChg chg="modSp mod">
        <pc:chgData name="Lars Ivar" userId="da83bdda-499a-4427-8775-f375be339a54" providerId="ADAL" clId="{0575F83B-8237-4694-971A-251B53D4BF37}" dt="2021-02-16T18:48:22.627" v="4544" actId="20577"/>
        <pc:sldMkLst>
          <pc:docMk/>
          <pc:sldMk cId="3593078836" sldId="287"/>
        </pc:sldMkLst>
        <pc:spChg chg="mod">
          <ac:chgData name="Lars Ivar" userId="da83bdda-499a-4427-8775-f375be339a54" providerId="ADAL" clId="{0575F83B-8237-4694-971A-251B53D4BF37}" dt="2021-02-16T18:48:22.627" v="4544" actId="20577"/>
          <ac:spMkLst>
            <pc:docMk/>
            <pc:sldMk cId="3593078836" sldId="287"/>
            <ac:spMk id="3" creationId="{67CE5CDC-5999-447A-B351-4287A36C295A}"/>
          </ac:spMkLst>
        </pc:spChg>
      </pc:sldChg>
      <pc:sldChg chg="del">
        <pc:chgData name="Lars Ivar" userId="da83bdda-499a-4427-8775-f375be339a54" providerId="ADAL" clId="{0575F83B-8237-4694-971A-251B53D4BF37}" dt="2021-02-16T21:19:19.227" v="5476" actId="47"/>
        <pc:sldMkLst>
          <pc:docMk/>
          <pc:sldMk cId="3734177761" sldId="288"/>
        </pc:sldMkLst>
      </pc:sldChg>
      <pc:sldChg chg="addSp delSp modSp del mod">
        <pc:chgData name="Lars Ivar" userId="da83bdda-499a-4427-8775-f375be339a54" providerId="ADAL" clId="{0575F83B-8237-4694-971A-251B53D4BF37}" dt="2021-02-16T21:19:17.129" v="5474" actId="47"/>
        <pc:sldMkLst>
          <pc:docMk/>
          <pc:sldMk cId="3792871824" sldId="289"/>
        </pc:sldMkLst>
        <pc:spChg chg="del">
          <ac:chgData name="Lars Ivar" userId="da83bdda-499a-4427-8775-f375be339a54" providerId="ADAL" clId="{0575F83B-8237-4694-971A-251B53D4BF37}" dt="2021-02-16T18:54:06.740" v="4552" actId="22"/>
          <ac:spMkLst>
            <pc:docMk/>
            <pc:sldMk cId="3792871824" sldId="289"/>
            <ac:spMk id="3" creationId="{57654345-10A0-4928-9992-248AD157AA34}"/>
          </ac:spMkLst>
        </pc:spChg>
        <pc:picChg chg="add del mod">
          <ac:chgData name="Lars Ivar" userId="da83bdda-499a-4427-8775-f375be339a54" providerId="ADAL" clId="{0575F83B-8237-4694-971A-251B53D4BF37}" dt="2021-02-16T18:54:05.190" v="4551" actId="478"/>
          <ac:picMkLst>
            <pc:docMk/>
            <pc:sldMk cId="3792871824" sldId="289"/>
            <ac:picMk id="5" creationId="{85DFD945-C58A-4746-97B3-2349E40EDD26}"/>
          </ac:picMkLst>
        </pc:picChg>
        <pc:picChg chg="add mod ord">
          <ac:chgData name="Lars Ivar" userId="da83bdda-499a-4427-8775-f375be339a54" providerId="ADAL" clId="{0575F83B-8237-4694-971A-251B53D4BF37}" dt="2021-02-16T18:54:06.740" v="4552" actId="22"/>
          <ac:picMkLst>
            <pc:docMk/>
            <pc:sldMk cId="3792871824" sldId="289"/>
            <ac:picMk id="7" creationId="{E8F28C23-304B-44B5-BCAB-20D45E9B2FF5}"/>
          </ac:picMkLst>
        </pc:picChg>
      </pc:sldChg>
      <pc:sldChg chg="addSp delSp modSp new mod">
        <pc:chgData name="Lars Ivar" userId="da83bdda-499a-4427-8775-f375be339a54" providerId="ADAL" clId="{0575F83B-8237-4694-971A-251B53D4BF37}" dt="2021-02-16T21:12:18.813" v="5451" actId="1076"/>
        <pc:sldMkLst>
          <pc:docMk/>
          <pc:sldMk cId="3364546939" sldId="290"/>
        </pc:sldMkLst>
        <pc:spChg chg="mod">
          <ac:chgData name="Lars Ivar" userId="da83bdda-499a-4427-8775-f375be339a54" providerId="ADAL" clId="{0575F83B-8237-4694-971A-251B53D4BF37}" dt="2021-02-16T19:15:03.442" v="4573" actId="20577"/>
          <ac:spMkLst>
            <pc:docMk/>
            <pc:sldMk cId="3364546939" sldId="290"/>
            <ac:spMk id="2" creationId="{6C810486-2CEB-4E87-95E6-694526B8C8B8}"/>
          </ac:spMkLst>
        </pc:spChg>
        <pc:spChg chg="del">
          <ac:chgData name="Lars Ivar" userId="da83bdda-499a-4427-8775-f375be339a54" providerId="ADAL" clId="{0575F83B-8237-4694-971A-251B53D4BF37}" dt="2021-02-16T19:15:26.617" v="4574" actId="22"/>
          <ac:spMkLst>
            <pc:docMk/>
            <pc:sldMk cId="3364546939" sldId="290"/>
            <ac:spMk id="3" creationId="{7B3AC66B-0B41-42BB-A6D0-A5010C4F3639}"/>
          </ac:spMkLst>
        </pc:spChg>
        <pc:spChg chg="add mod">
          <ac:chgData name="Lars Ivar" userId="da83bdda-499a-4427-8775-f375be339a54" providerId="ADAL" clId="{0575F83B-8237-4694-971A-251B53D4BF37}" dt="2021-02-16T21:11:10.264" v="5348" actId="1076"/>
          <ac:spMkLst>
            <pc:docMk/>
            <pc:sldMk cId="3364546939" sldId="290"/>
            <ac:spMk id="11" creationId="{4C03A2CC-868C-4B1C-9439-6CE20F47A91C}"/>
          </ac:spMkLst>
        </pc:spChg>
        <pc:spChg chg="add mod">
          <ac:chgData name="Lars Ivar" userId="da83bdda-499a-4427-8775-f375be339a54" providerId="ADAL" clId="{0575F83B-8237-4694-971A-251B53D4BF37}" dt="2021-02-16T21:11:12.976" v="5349" actId="1076"/>
          <ac:spMkLst>
            <pc:docMk/>
            <pc:sldMk cId="3364546939" sldId="290"/>
            <ac:spMk id="12" creationId="{3A63AC85-1B47-419A-AE38-726BBDE19ECE}"/>
          </ac:spMkLst>
        </pc:spChg>
        <pc:spChg chg="add mod">
          <ac:chgData name="Lars Ivar" userId="da83bdda-499a-4427-8775-f375be339a54" providerId="ADAL" clId="{0575F83B-8237-4694-971A-251B53D4BF37}" dt="2021-02-16T21:12:18.813" v="5451" actId="1076"/>
          <ac:spMkLst>
            <pc:docMk/>
            <pc:sldMk cId="3364546939" sldId="290"/>
            <ac:spMk id="18" creationId="{C96D886E-4350-4667-8D19-8F3AAADBC695}"/>
          </ac:spMkLst>
        </pc:spChg>
        <pc:picChg chg="add mod ord">
          <ac:chgData name="Lars Ivar" userId="da83bdda-499a-4427-8775-f375be339a54" providerId="ADAL" clId="{0575F83B-8237-4694-971A-251B53D4BF37}" dt="2021-02-16T21:10:58.241" v="5344" actId="1076"/>
          <ac:picMkLst>
            <pc:docMk/>
            <pc:sldMk cId="3364546939" sldId="290"/>
            <ac:picMk id="5" creationId="{56073ABC-3C82-4C12-9D98-70A7E85D2757}"/>
          </ac:picMkLst>
        </pc:picChg>
        <pc:picChg chg="add mod">
          <ac:chgData name="Lars Ivar" userId="da83bdda-499a-4427-8775-f375be339a54" providerId="ADAL" clId="{0575F83B-8237-4694-971A-251B53D4BF37}" dt="2021-02-16T19:17:14.108" v="4615" actId="1076"/>
          <ac:picMkLst>
            <pc:docMk/>
            <pc:sldMk cId="3364546939" sldId="290"/>
            <ac:picMk id="14" creationId="{783647E6-E88F-434C-92ED-34E227BDB6E1}"/>
          </ac:picMkLst>
        </pc:picChg>
        <pc:picChg chg="add del mod">
          <ac:chgData name="Lars Ivar" userId="da83bdda-499a-4427-8775-f375be339a54" providerId="ADAL" clId="{0575F83B-8237-4694-971A-251B53D4BF37}" dt="2021-02-16T19:21:12.702" v="4766" actId="478"/>
          <ac:picMkLst>
            <pc:docMk/>
            <pc:sldMk cId="3364546939" sldId="290"/>
            <ac:picMk id="20" creationId="{279A555E-5C34-4EDF-AC3F-754E78FBC591}"/>
          </ac:picMkLst>
        </pc:picChg>
        <pc:cxnChg chg="add mod">
          <ac:chgData name="Lars Ivar" userId="da83bdda-499a-4427-8775-f375be339a54" providerId="ADAL" clId="{0575F83B-8237-4694-971A-251B53D4BF37}" dt="2021-02-16T21:11:06.334" v="5347" actId="14100"/>
          <ac:cxnSpMkLst>
            <pc:docMk/>
            <pc:sldMk cId="3364546939" sldId="290"/>
            <ac:cxnSpMk id="7" creationId="{AEFD8650-6542-42BE-AA90-0B4939851412}"/>
          </ac:cxnSpMkLst>
        </pc:cxnChg>
        <pc:cxnChg chg="add mod">
          <ac:chgData name="Lars Ivar" userId="da83bdda-499a-4427-8775-f375be339a54" providerId="ADAL" clId="{0575F83B-8237-4694-971A-251B53D4BF37}" dt="2021-02-16T21:11:02.006" v="5345" actId="1076"/>
          <ac:cxnSpMkLst>
            <pc:docMk/>
            <pc:sldMk cId="3364546939" sldId="290"/>
            <ac:cxnSpMk id="9" creationId="{46EC8DF8-D34B-4BEB-9459-E719C955BB98}"/>
          </ac:cxnSpMkLst>
        </pc:cxnChg>
        <pc:cxnChg chg="add mod">
          <ac:chgData name="Lars Ivar" userId="da83bdda-499a-4427-8775-f375be339a54" providerId="ADAL" clId="{0575F83B-8237-4694-971A-251B53D4BF37}" dt="2021-02-16T19:17:28.626" v="4617" actId="14100"/>
          <ac:cxnSpMkLst>
            <pc:docMk/>
            <pc:sldMk cId="3364546939" sldId="290"/>
            <ac:cxnSpMk id="16" creationId="{1447ABB1-C35F-40F8-8939-7896B8A8A66D}"/>
          </ac:cxnSpMkLst>
        </pc:cxnChg>
        <pc:cxnChg chg="add del mod">
          <ac:chgData name="Lars Ivar" userId="da83bdda-499a-4427-8775-f375be339a54" providerId="ADAL" clId="{0575F83B-8237-4694-971A-251B53D4BF37}" dt="2021-02-16T19:21:13.677" v="4767" actId="478"/>
          <ac:cxnSpMkLst>
            <pc:docMk/>
            <pc:sldMk cId="3364546939" sldId="290"/>
            <ac:cxnSpMk id="25" creationId="{3C2D01CA-80F0-4B69-B40F-F748E0D1750F}"/>
          </ac:cxnSpMkLst>
        </pc:cxnChg>
        <pc:cxnChg chg="add del mod">
          <ac:chgData name="Lars Ivar" userId="da83bdda-499a-4427-8775-f375be339a54" providerId="ADAL" clId="{0575F83B-8237-4694-971A-251B53D4BF37}" dt="2021-02-16T19:21:14.546" v="4768" actId="478"/>
          <ac:cxnSpMkLst>
            <pc:docMk/>
            <pc:sldMk cId="3364546939" sldId="290"/>
            <ac:cxnSpMk id="28" creationId="{1BAED1B5-8F8E-4B33-B2EB-EAC3637E1E13}"/>
          </ac:cxnSpMkLst>
        </pc:cxnChg>
      </pc:sldChg>
      <pc:sldChg chg="modSp new mod">
        <pc:chgData name="Lars Ivar" userId="da83bdda-499a-4427-8775-f375be339a54" providerId="ADAL" clId="{0575F83B-8237-4694-971A-251B53D4BF37}" dt="2021-02-17T07:28:02.749" v="6196" actId="313"/>
        <pc:sldMkLst>
          <pc:docMk/>
          <pc:sldMk cId="1496061279" sldId="291"/>
        </pc:sldMkLst>
        <pc:spChg chg="mod">
          <ac:chgData name="Lars Ivar" userId="da83bdda-499a-4427-8775-f375be339a54" providerId="ADAL" clId="{0575F83B-8237-4694-971A-251B53D4BF37}" dt="2021-02-16T20:57:23.177" v="5190" actId="20577"/>
          <ac:spMkLst>
            <pc:docMk/>
            <pc:sldMk cId="1496061279" sldId="291"/>
            <ac:spMk id="2" creationId="{21F48AEE-7FD9-459E-AC02-B7BBE99FBFA2}"/>
          </ac:spMkLst>
        </pc:spChg>
        <pc:spChg chg="mod">
          <ac:chgData name="Lars Ivar" userId="da83bdda-499a-4427-8775-f375be339a54" providerId="ADAL" clId="{0575F83B-8237-4694-971A-251B53D4BF37}" dt="2021-02-17T07:28:02.749" v="6196" actId="313"/>
          <ac:spMkLst>
            <pc:docMk/>
            <pc:sldMk cId="1496061279" sldId="291"/>
            <ac:spMk id="3" creationId="{BE991D7D-CA12-49D0-94B8-FF4AC83E9DCF}"/>
          </ac:spMkLst>
        </pc:spChg>
      </pc:sldChg>
      <pc:sldChg chg="new del">
        <pc:chgData name="Lars Ivar" userId="da83bdda-499a-4427-8775-f375be339a54" providerId="ADAL" clId="{0575F83B-8237-4694-971A-251B53D4BF37}" dt="2021-02-16T21:38:05.655" v="5489" actId="47"/>
        <pc:sldMkLst>
          <pc:docMk/>
          <pc:sldMk cId="1119679705" sldId="292"/>
        </pc:sldMkLst>
      </pc:sldChg>
      <pc:sldChg chg="addSp delSp modSp new mod modClrScheme chgLayout">
        <pc:chgData name="Lars Ivar" userId="da83bdda-499a-4427-8775-f375be339a54" providerId="ADAL" clId="{0575F83B-8237-4694-971A-251B53D4BF37}" dt="2021-02-16T22:48:34.244" v="6092" actId="313"/>
        <pc:sldMkLst>
          <pc:docMk/>
          <pc:sldMk cId="2645207122" sldId="292"/>
        </pc:sldMkLst>
        <pc:spChg chg="mod">
          <ac:chgData name="Lars Ivar" userId="da83bdda-499a-4427-8775-f375be339a54" providerId="ADAL" clId="{0575F83B-8237-4694-971A-251B53D4BF37}" dt="2021-02-16T21:40:32.375" v="5521" actId="26606"/>
          <ac:spMkLst>
            <pc:docMk/>
            <pc:sldMk cId="2645207122" sldId="292"/>
            <ac:spMk id="2" creationId="{01AE6149-94B5-47B9-BCC6-BBBA6A54B9D3}"/>
          </ac:spMkLst>
        </pc:spChg>
        <pc:spChg chg="del">
          <ac:chgData name="Lars Ivar" userId="da83bdda-499a-4427-8775-f375be339a54" providerId="ADAL" clId="{0575F83B-8237-4694-971A-251B53D4BF37}" dt="2021-02-16T21:40:32.375" v="5521" actId="26606"/>
          <ac:spMkLst>
            <pc:docMk/>
            <pc:sldMk cId="2645207122" sldId="292"/>
            <ac:spMk id="3" creationId="{5DFC5579-9788-44F5-A79B-0F4AAD944E74}"/>
          </ac:spMkLst>
        </pc:spChg>
        <pc:spChg chg="add mod">
          <ac:chgData name="Lars Ivar" userId="da83bdda-499a-4427-8775-f375be339a54" providerId="ADAL" clId="{0575F83B-8237-4694-971A-251B53D4BF37}" dt="2021-02-16T22:48:34.244" v="6092" actId="313"/>
          <ac:spMkLst>
            <pc:docMk/>
            <pc:sldMk cId="2645207122" sldId="292"/>
            <ac:spMk id="8" creationId="{BB04A36F-F593-4DBE-89EE-DB982A3B15CF}"/>
          </ac:spMkLst>
        </pc:spChg>
      </pc:sldChg>
      <pc:sldChg chg="new del">
        <pc:chgData name="Lars Ivar" userId="da83bdda-499a-4427-8775-f375be339a54" providerId="ADAL" clId="{0575F83B-8237-4694-971A-251B53D4BF37}" dt="2021-02-16T21:19:18.104" v="5475" actId="47"/>
        <pc:sldMkLst>
          <pc:docMk/>
          <pc:sldMk cId="4166606253" sldId="292"/>
        </pc:sldMkLst>
      </pc:sldChg>
      <pc:sldChg chg="addSp delSp modSp new mod modClrScheme chgLayout">
        <pc:chgData name="Lars Ivar" userId="da83bdda-499a-4427-8775-f375be339a54" providerId="ADAL" clId="{0575F83B-8237-4694-971A-251B53D4BF37}" dt="2021-02-16T21:42:27.839" v="5583" actId="313"/>
        <pc:sldMkLst>
          <pc:docMk/>
          <pc:sldMk cId="696252569" sldId="293"/>
        </pc:sldMkLst>
        <pc:spChg chg="mod">
          <ac:chgData name="Lars Ivar" userId="da83bdda-499a-4427-8775-f375be339a54" providerId="ADAL" clId="{0575F83B-8237-4694-971A-251B53D4BF37}" dt="2021-02-16T21:41:36.651" v="5570" actId="26606"/>
          <ac:spMkLst>
            <pc:docMk/>
            <pc:sldMk cId="696252569" sldId="293"/>
            <ac:spMk id="2" creationId="{D2A57D95-B9C0-4BA0-BE5B-2E7D7246EDA6}"/>
          </ac:spMkLst>
        </pc:spChg>
        <pc:spChg chg="del">
          <ac:chgData name="Lars Ivar" userId="da83bdda-499a-4427-8775-f375be339a54" providerId="ADAL" clId="{0575F83B-8237-4694-971A-251B53D4BF37}" dt="2021-02-16T21:41:36.651" v="5570" actId="26606"/>
          <ac:spMkLst>
            <pc:docMk/>
            <pc:sldMk cId="696252569" sldId="293"/>
            <ac:spMk id="3" creationId="{291E274D-D3FE-4239-B0F5-58FBE4385D41}"/>
          </ac:spMkLst>
        </pc:spChg>
        <pc:spChg chg="add mod">
          <ac:chgData name="Lars Ivar" userId="da83bdda-499a-4427-8775-f375be339a54" providerId="ADAL" clId="{0575F83B-8237-4694-971A-251B53D4BF37}" dt="2021-02-16T21:42:27.839" v="5583" actId="313"/>
          <ac:spMkLst>
            <pc:docMk/>
            <pc:sldMk cId="696252569" sldId="293"/>
            <ac:spMk id="8" creationId="{164F62AC-0F74-4482-BFCE-0F5DC4025FBF}"/>
          </ac:spMkLst>
        </pc:spChg>
      </pc:sldChg>
      <pc:sldChg chg="modSp new del mod">
        <pc:chgData name="Lars Ivar" userId="da83bdda-499a-4427-8775-f375be339a54" providerId="ADAL" clId="{0575F83B-8237-4694-971A-251B53D4BF37}" dt="2021-02-16T21:19:20.159" v="5477" actId="47"/>
        <pc:sldMkLst>
          <pc:docMk/>
          <pc:sldMk cId="3709143522" sldId="293"/>
        </pc:sldMkLst>
        <pc:spChg chg="mod">
          <ac:chgData name="Lars Ivar" userId="da83bdda-499a-4427-8775-f375be339a54" providerId="ADAL" clId="{0575F83B-8237-4694-971A-251B53D4BF37}" dt="2021-02-16T21:03:52.104" v="5258" actId="20577"/>
          <ac:spMkLst>
            <pc:docMk/>
            <pc:sldMk cId="3709143522" sldId="293"/>
            <ac:spMk id="2" creationId="{F357ADCD-4358-4EAF-9EDB-F1BCDC635B31}"/>
          </ac:spMkLst>
        </pc:spChg>
        <pc:spChg chg="mod">
          <ac:chgData name="Lars Ivar" userId="da83bdda-499a-4427-8775-f375be339a54" providerId="ADAL" clId="{0575F83B-8237-4694-971A-251B53D4BF37}" dt="2021-02-16T21:03:54.762" v="5260" actId="20577"/>
          <ac:spMkLst>
            <pc:docMk/>
            <pc:sldMk cId="3709143522" sldId="293"/>
            <ac:spMk id="3" creationId="{FA3D5F85-EC20-4A2F-B4F6-3F111493E22F}"/>
          </ac:spMkLst>
        </pc:spChg>
      </pc:sldChg>
      <pc:sldChg chg="addSp delSp modSp new mod modClrScheme chgLayout">
        <pc:chgData name="Lars Ivar" userId="da83bdda-499a-4427-8775-f375be339a54" providerId="ADAL" clId="{0575F83B-8237-4694-971A-251B53D4BF37}" dt="2021-02-16T22:35:27.480" v="5692" actId="122"/>
        <pc:sldMkLst>
          <pc:docMk/>
          <pc:sldMk cId="4175053330" sldId="294"/>
        </pc:sldMkLst>
        <pc:spChg chg="mod">
          <ac:chgData name="Lars Ivar" userId="da83bdda-499a-4427-8775-f375be339a54" providerId="ADAL" clId="{0575F83B-8237-4694-971A-251B53D4BF37}" dt="2021-02-16T22:35:27.480" v="5692" actId="122"/>
          <ac:spMkLst>
            <pc:docMk/>
            <pc:sldMk cId="4175053330" sldId="294"/>
            <ac:spMk id="2" creationId="{20C16E89-F4EE-4E44-8A8D-19FB2EA90C7F}"/>
          </ac:spMkLst>
        </pc:spChg>
        <pc:spChg chg="del">
          <ac:chgData name="Lars Ivar" userId="da83bdda-499a-4427-8775-f375be339a54" providerId="ADAL" clId="{0575F83B-8237-4694-971A-251B53D4BF37}" dt="2021-02-16T22:34:53.275" v="5684" actId="26606"/>
          <ac:spMkLst>
            <pc:docMk/>
            <pc:sldMk cId="4175053330" sldId="294"/>
            <ac:spMk id="3" creationId="{A000269F-30F4-4AA1-980D-3EF49B473C13}"/>
          </ac:spMkLst>
        </pc:spChg>
        <pc:spChg chg="add del mod">
          <ac:chgData name="Lars Ivar" userId="da83bdda-499a-4427-8775-f375be339a54" providerId="ADAL" clId="{0575F83B-8237-4694-971A-251B53D4BF37}" dt="2021-02-16T22:35:03.058" v="5685" actId="478"/>
          <ac:spMkLst>
            <pc:docMk/>
            <pc:sldMk cId="4175053330" sldId="294"/>
            <ac:spMk id="8" creationId="{D09D0B5C-6844-4871-B2AC-2B5B615D8EF9}"/>
          </ac:spMkLst>
        </pc:spChg>
      </pc:sldChg>
      <pc:sldChg chg="modSp new mod">
        <pc:chgData name="Lars Ivar" userId="da83bdda-499a-4427-8775-f375be339a54" providerId="ADAL" clId="{0575F83B-8237-4694-971A-251B53D4BF37}" dt="2021-02-16T22:47:54.588" v="6091" actId="20577"/>
        <pc:sldMkLst>
          <pc:docMk/>
          <pc:sldMk cId="2255716377" sldId="295"/>
        </pc:sldMkLst>
        <pc:spChg chg="mod">
          <ac:chgData name="Lars Ivar" userId="da83bdda-499a-4427-8775-f375be339a54" providerId="ADAL" clId="{0575F83B-8237-4694-971A-251B53D4BF37}" dt="2021-02-16T22:45:29.463" v="5799" actId="20577"/>
          <ac:spMkLst>
            <pc:docMk/>
            <pc:sldMk cId="2255716377" sldId="295"/>
            <ac:spMk id="2" creationId="{0CA22449-B359-4110-91FF-106DEC9A6791}"/>
          </ac:spMkLst>
        </pc:spChg>
        <pc:spChg chg="mod">
          <ac:chgData name="Lars Ivar" userId="da83bdda-499a-4427-8775-f375be339a54" providerId="ADAL" clId="{0575F83B-8237-4694-971A-251B53D4BF37}" dt="2021-02-16T22:47:54.588" v="6091" actId="20577"/>
          <ac:spMkLst>
            <pc:docMk/>
            <pc:sldMk cId="2255716377" sldId="295"/>
            <ac:spMk id="3" creationId="{C2093000-7AD3-49AB-B50C-79AB2ACDA8C0}"/>
          </ac:spMkLst>
        </pc:spChg>
      </pc:sldChg>
      <pc:sldChg chg="modSp new mod">
        <pc:chgData name="Lars Ivar" userId="da83bdda-499a-4427-8775-f375be339a54" providerId="ADAL" clId="{0575F83B-8237-4694-971A-251B53D4BF37}" dt="2021-02-17T07:27:52.975" v="6195" actId="20577"/>
        <pc:sldMkLst>
          <pc:docMk/>
          <pc:sldMk cId="1613326367" sldId="296"/>
        </pc:sldMkLst>
        <pc:spChg chg="mod">
          <ac:chgData name="Lars Ivar" userId="da83bdda-499a-4427-8775-f375be339a54" providerId="ADAL" clId="{0575F83B-8237-4694-971A-251B53D4BF37}" dt="2021-02-17T07:26:46.706" v="6125" actId="20577"/>
          <ac:spMkLst>
            <pc:docMk/>
            <pc:sldMk cId="1613326367" sldId="296"/>
            <ac:spMk id="2" creationId="{48EE0BBA-39F5-4023-8551-3FD3FD6E7F88}"/>
          </ac:spMkLst>
        </pc:spChg>
        <pc:spChg chg="mod">
          <ac:chgData name="Lars Ivar" userId="da83bdda-499a-4427-8775-f375be339a54" providerId="ADAL" clId="{0575F83B-8237-4694-971A-251B53D4BF37}" dt="2021-02-17T07:27:52.975" v="6195" actId="20577"/>
          <ac:spMkLst>
            <pc:docMk/>
            <pc:sldMk cId="1613326367" sldId="296"/>
            <ac:spMk id="3" creationId="{C63EDE77-9A95-4B42-86F4-8984F4F7F6F5}"/>
          </ac:spMkLst>
        </pc:spChg>
      </pc:sldChg>
      <pc:sldChg chg="addSp modSp new mod ord">
        <pc:chgData name="Lars Ivar" userId="da83bdda-499a-4427-8775-f375be339a54" providerId="ADAL" clId="{0575F83B-8237-4694-971A-251B53D4BF37}" dt="2021-02-17T07:35:25.236" v="6498"/>
        <pc:sldMkLst>
          <pc:docMk/>
          <pc:sldMk cId="2993648499" sldId="297"/>
        </pc:sldMkLst>
        <pc:spChg chg="mod">
          <ac:chgData name="Lars Ivar" userId="da83bdda-499a-4427-8775-f375be339a54" providerId="ADAL" clId="{0575F83B-8237-4694-971A-251B53D4BF37}" dt="2021-02-17T07:30:35.406" v="6397" actId="20577"/>
          <ac:spMkLst>
            <pc:docMk/>
            <pc:sldMk cId="2993648499" sldId="297"/>
            <ac:spMk id="2" creationId="{98817E25-EC88-4BEA-914D-46E1064FA786}"/>
          </ac:spMkLst>
        </pc:spChg>
        <pc:spChg chg="mod">
          <ac:chgData name="Lars Ivar" userId="da83bdda-499a-4427-8775-f375be339a54" providerId="ADAL" clId="{0575F83B-8237-4694-971A-251B53D4BF37}" dt="2021-02-17T07:34:42.360" v="6469" actId="13926"/>
          <ac:spMkLst>
            <pc:docMk/>
            <pc:sldMk cId="2993648499" sldId="297"/>
            <ac:spMk id="3" creationId="{B483F2CA-46B3-46C3-9533-9FD491CAE743}"/>
          </ac:spMkLst>
        </pc:spChg>
        <pc:spChg chg="add mod">
          <ac:chgData name="Lars Ivar" userId="da83bdda-499a-4427-8775-f375be339a54" providerId="ADAL" clId="{0575F83B-8237-4694-971A-251B53D4BF37}" dt="2021-02-17T07:35:16.503" v="6496" actId="404"/>
          <ac:spMkLst>
            <pc:docMk/>
            <pc:sldMk cId="2993648499" sldId="297"/>
            <ac:spMk id="8" creationId="{F6A3E7ED-06C9-4114-9C57-B054F77A9513}"/>
          </ac:spMkLst>
        </pc:spChg>
        <pc:cxnChg chg="add">
          <ac:chgData name="Lars Ivar" userId="da83bdda-499a-4427-8775-f375be339a54" providerId="ADAL" clId="{0575F83B-8237-4694-971A-251B53D4BF37}" dt="2021-02-17T07:34:53.261" v="6470" actId="11529"/>
          <ac:cxnSpMkLst>
            <pc:docMk/>
            <pc:sldMk cId="2993648499" sldId="297"/>
            <ac:cxnSpMk id="5" creationId="{C2A5BEC1-1666-4F27-8ABF-49E752DD65D8}"/>
          </ac:cxnSpMkLst>
        </pc:cxnChg>
        <pc:cxnChg chg="add">
          <ac:chgData name="Lars Ivar" userId="da83bdda-499a-4427-8775-f375be339a54" providerId="ADAL" clId="{0575F83B-8237-4694-971A-251B53D4BF37}" dt="2021-02-17T07:34:58.874" v="6471" actId="11529"/>
          <ac:cxnSpMkLst>
            <pc:docMk/>
            <pc:sldMk cId="2993648499" sldId="297"/>
            <ac:cxnSpMk id="7" creationId="{DCE80564-C547-4339-9118-9473194CBA7B}"/>
          </ac:cxnSpMkLst>
        </pc:cxnChg>
      </pc:sldChg>
      <pc:sldChg chg="modSp new mod">
        <pc:chgData name="Lars Ivar" userId="da83bdda-499a-4427-8775-f375be339a54" providerId="ADAL" clId="{0575F83B-8237-4694-971A-251B53D4BF37}" dt="2021-02-17T07:43:00.874" v="7066" actId="20577"/>
        <pc:sldMkLst>
          <pc:docMk/>
          <pc:sldMk cId="973468907" sldId="298"/>
        </pc:sldMkLst>
        <pc:spChg chg="mod">
          <ac:chgData name="Lars Ivar" userId="da83bdda-499a-4427-8775-f375be339a54" providerId="ADAL" clId="{0575F83B-8237-4694-971A-251B53D4BF37}" dt="2021-02-17T07:37:42.908" v="6538" actId="20577"/>
          <ac:spMkLst>
            <pc:docMk/>
            <pc:sldMk cId="973468907" sldId="298"/>
            <ac:spMk id="2" creationId="{6DC52474-A509-4FC9-AC57-77F7C3C0ABAD}"/>
          </ac:spMkLst>
        </pc:spChg>
        <pc:spChg chg="mod">
          <ac:chgData name="Lars Ivar" userId="da83bdda-499a-4427-8775-f375be339a54" providerId="ADAL" clId="{0575F83B-8237-4694-971A-251B53D4BF37}" dt="2021-02-17T07:43:00.874" v="7066" actId="20577"/>
          <ac:spMkLst>
            <pc:docMk/>
            <pc:sldMk cId="973468907" sldId="298"/>
            <ac:spMk id="3" creationId="{346788CD-08CC-4791-BB81-3FF1C70AA5AB}"/>
          </ac:spMkLst>
        </pc:spChg>
      </pc:sldChg>
    </pc:docChg>
  </pc:docChgLst>
  <pc:docChgLst>
    <pc:chgData name="Lars Ivar Hatledal" userId="da83bdda-499a-4427-8775-f375be339a54" providerId="ADAL" clId="{137F2564-1557-4B70-8BE6-4708F44B5CAC}"/>
    <pc:docChg chg="undo custSel addSld delSld modSld sldOrd">
      <pc:chgData name="Lars Ivar Hatledal" userId="da83bdda-499a-4427-8775-f375be339a54" providerId="ADAL" clId="{137F2564-1557-4B70-8BE6-4708F44B5CAC}" dt="2021-02-16T14:13:09.977" v="1546" actId="478"/>
      <pc:docMkLst>
        <pc:docMk/>
      </pc:docMkLst>
      <pc:sldChg chg="modSp mod">
        <pc:chgData name="Lars Ivar Hatledal" userId="da83bdda-499a-4427-8775-f375be339a54" providerId="ADAL" clId="{137F2564-1557-4B70-8BE6-4708F44B5CAC}" dt="2021-02-15T12:35:07.191" v="0" actId="790"/>
        <pc:sldMkLst>
          <pc:docMk/>
          <pc:sldMk cId="3243102052" sldId="256"/>
        </pc:sldMkLst>
        <pc:spChg chg="mod">
          <ac:chgData name="Lars Ivar Hatledal" userId="da83bdda-499a-4427-8775-f375be339a54" providerId="ADAL" clId="{137F2564-1557-4B70-8BE6-4708F44B5CAC}" dt="2021-02-15T12:35:07.191" v="0" actId="790"/>
          <ac:spMkLst>
            <pc:docMk/>
            <pc:sldMk cId="3243102052" sldId="256"/>
            <ac:spMk id="3" creationId="{00000000-0000-0000-0000-000000000000}"/>
          </ac:spMkLst>
        </pc:spChg>
      </pc:sldChg>
      <pc:sldChg chg="modSp mod">
        <pc:chgData name="Lars Ivar Hatledal" userId="da83bdda-499a-4427-8775-f375be339a54" providerId="ADAL" clId="{137F2564-1557-4B70-8BE6-4708F44B5CAC}" dt="2021-02-15T13:57:32.011" v="531" actId="20577"/>
        <pc:sldMkLst>
          <pc:docMk/>
          <pc:sldMk cId="2695274220" sldId="257"/>
        </pc:sldMkLst>
        <pc:spChg chg="mod">
          <ac:chgData name="Lars Ivar Hatledal" userId="da83bdda-499a-4427-8775-f375be339a54" providerId="ADAL" clId="{137F2564-1557-4B70-8BE6-4708F44B5CAC}" dt="2021-02-15T13:57:32.011" v="531" actId="20577"/>
          <ac:spMkLst>
            <pc:docMk/>
            <pc:sldMk cId="2695274220" sldId="257"/>
            <ac:spMk id="3" creationId="{3161DF0C-575A-344D-84E3-EB0A6E84BCB1}"/>
          </ac:spMkLst>
        </pc:spChg>
      </pc:sldChg>
      <pc:sldChg chg="addSp modSp mod">
        <pc:chgData name="Lars Ivar Hatledal" userId="da83bdda-499a-4427-8775-f375be339a54" providerId="ADAL" clId="{137F2564-1557-4B70-8BE6-4708F44B5CAC}" dt="2021-02-16T11:50:36.164" v="1520" actId="1076"/>
        <pc:sldMkLst>
          <pc:docMk/>
          <pc:sldMk cId="3901452460" sldId="260"/>
        </pc:sldMkLst>
        <pc:spChg chg="mod">
          <ac:chgData name="Lars Ivar Hatledal" userId="da83bdda-499a-4427-8775-f375be339a54" providerId="ADAL" clId="{137F2564-1557-4B70-8BE6-4708F44B5CAC}" dt="2021-02-16T11:50:22.283" v="1519" actId="404"/>
          <ac:spMkLst>
            <pc:docMk/>
            <pc:sldMk cId="3901452460" sldId="260"/>
            <ac:spMk id="3" creationId="{77BA9BA6-0D2B-4B15-9756-69AFFB903555}"/>
          </ac:spMkLst>
        </pc:spChg>
        <pc:picChg chg="add mod">
          <ac:chgData name="Lars Ivar Hatledal" userId="da83bdda-499a-4427-8775-f375be339a54" providerId="ADAL" clId="{137F2564-1557-4B70-8BE6-4708F44B5CAC}" dt="2021-02-16T11:50:36.164" v="1520" actId="1076"/>
          <ac:picMkLst>
            <pc:docMk/>
            <pc:sldMk cId="3901452460" sldId="260"/>
            <ac:picMk id="4" creationId="{1E7D7987-DA1C-45CE-A503-98A1466F0595}"/>
          </ac:picMkLst>
        </pc:picChg>
      </pc:sldChg>
      <pc:sldChg chg="modSp mod">
        <pc:chgData name="Lars Ivar Hatledal" userId="da83bdda-499a-4427-8775-f375be339a54" providerId="ADAL" clId="{137F2564-1557-4B70-8BE6-4708F44B5CAC}" dt="2021-02-16T11:03:41.541" v="1394" actId="404"/>
        <pc:sldMkLst>
          <pc:docMk/>
          <pc:sldMk cId="3119632830" sldId="262"/>
        </pc:sldMkLst>
        <pc:spChg chg="mod">
          <ac:chgData name="Lars Ivar Hatledal" userId="da83bdda-499a-4427-8775-f375be339a54" providerId="ADAL" clId="{137F2564-1557-4B70-8BE6-4708F44B5CAC}" dt="2021-02-16T11:03:41.541" v="1394" actId="404"/>
          <ac:spMkLst>
            <pc:docMk/>
            <pc:sldMk cId="3119632830" sldId="262"/>
            <ac:spMk id="3" creationId="{46188151-796F-4A8B-9BDE-313136BB095C}"/>
          </ac:spMkLst>
        </pc:spChg>
      </pc:sldChg>
      <pc:sldChg chg="addSp delSp modSp mod">
        <pc:chgData name="Lars Ivar Hatledal" userId="da83bdda-499a-4427-8775-f375be339a54" providerId="ADAL" clId="{137F2564-1557-4B70-8BE6-4708F44B5CAC}" dt="2021-02-16T11:52:53.939" v="1524" actId="207"/>
        <pc:sldMkLst>
          <pc:docMk/>
          <pc:sldMk cId="4193139344" sldId="264"/>
        </pc:sldMkLst>
        <pc:spChg chg="mod">
          <ac:chgData name="Lars Ivar Hatledal" userId="da83bdda-499a-4427-8775-f375be339a54" providerId="ADAL" clId="{137F2564-1557-4B70-8BE6-4708F44B5CAC}" dt="2021-02-16T11:52:53.939" v="1524" actId="207"/>
          <ac:spMkLst>
            <pc:docMk/>
            <pc:sldMk cId="4193139344" sldId="264"/>
            <ac:spMk id="3" creationId="{089E7777-0878-4A8E-8073-8D0EFF3487D9}"/>
          </ac:spMkLst>
        </pc:spChg>
        <pc:picChg chg="add del mod">
          <ac:chgData name="Lars Ivar Hatledal" userId="da83bdda-499a-4427-8775-f375be339a54" providerId="ADAL" clId="{137F2564-1557-4B70-8BE6-4708F44B5CAC}" dt="2021-02-16T08:59:44.178" v="1337" actId="478"/>
          <ac:picMkLst>
            <pc:docMk/>
            <pc:sldMk cId="4193139344" sldId="264"/>
            <ac:picMk id="4" creationId="{AF1982D3-0928-42DE-A143-478B11418AA2}"/>
          </ac:picMkLst>
        </pc:picChg>
        <pc:picChg chg="add mod">
          <ac:chgData name="Lars Ivar Hatledal" userId="da83bdda-499a-4427-8775-f375be339a54" providerId="ADAL" clId="{137F2564-1557-4B70-8BE6-4708F44B5CAC}" dt="2021-02-16T08:59:18.527" v="1336" actId="1076"/>
          <ac:picMkLst>
            <pc:docMk/>
            <pc:sldMk cId="4193139344" sldId="264"/>
            <ac:picMk id="5" creationId="{DE15C64E-5D8F-4FCB-9E6D-319A71EABA84}"/>
          </ac:picMkLst>
        </pc:picChg>
        <pc:picChg chg="add mod">
          <ac:chgData name="Lars Ivar Hatledal" userId="da83bdda-499a-4427-8775-f375be339a54" providerId="ADAL" clId="{137F2564-1557-4B70-8BE6-4708F44B5CAC}" dt="2021-02-16T08:59:51.888" v="1341" actId="14100"/>
          <ac:picMkLst>
            <pc:docMk/>
            <pc:sldMk cId="4193139344" sldId="264"/>
            <ac:picMk id="6" creationId="{2D7E8984-61AA-4BC7-A3FC-E170253100BA}"/>
          </ac:picMkLst>
        </pc:picChg>
      </pc:sldChg>
      <pc:sldChg chg="modSp mod">
        <pc:chgData name="Lars Ivar Hatledal" userId="da83bdda-499a-4427-8775-f375be339a54" providerId="ADAL" clId="{137F2564-1557-4B70-8BE6-4708F44B5CAC}" dt="2021-02-16T14:12:32.897" v="1544" actId="20577"/>
        <pc:sldMkLst>
          <pc:docMk/>
          <pc:sldMk cId="1807973680" sldId="266"/>
        </pc:sldMkLst>
        <pc:spChg chg="mod">
          <ac:chgData name="Lars Ivar Hatledal" userId="da83bdda-499a-4427-8775-f375be339a54" providerId="ADAL" clId="{137F2564-1557-4B70-8BE6-4708F44B5CAC}" dt="2021-02-16T14:12:32.897" v="1544" actId="20577"/>
          <ac:spMkLst>
            <pc:docMk/>
            <pc:sldMk cId="1807973680" sldId="266"/>
            <ac:spMk id="3" creationId="{72C6D9D6-7CB1-4F08-8DFD-35EDAC1A8346}"/>
          </ac:spMkLst>
        </pc:spChg>
      </pc:sldChg>
      <pc:sldChg chg="modSp mod">
        <pc:chgData name="Lars Ivar Hatledal" userId="da83bdda-499a-4427-8775-f375be339a54" providerId="ADAL" clId="{137F2564-1557-4B70-8BE6-4708F44B5CAC}" dt="2021-02-16T11:05:34.472" v="1515" actId="33524"/>
        <pc:sldMkLst>
          <pc:docMk/>
          <pc:sldMk cId="4096729418" sldId="267"/>
        </pc:sldMkLst>
        <pc:spChg chg="mod">
          <ac:chgData name="Lars Ivar Hatledal" userId="da83bdda-499a-4427-8775-f375be339a54" providerId="ADAL" clId="{137F2564-1557-4B70-8BE6-4708F44B5CAC}" dt="2021-02-16T11:05:34.472" v="1515" actId="33524"/>
          <ac:spMkLst>
            <pc:docMk/>
            <pc:sldMk cId="4096729418" sldId="267"/>
            <ac:spMk id="3" creationId="{E4E2F05F-B1DB-4A5C-8AFD-47E03FA7F522}"/>
          </ac:spMkLst>
        </pc:spChg>
        <pc:picChg chg="mod">
          <ac:chgData name="Lars Ivar Hatledal" userId="da83bdda-499a-4427-8775-f375be339a54" providerId="ADAL" clId="{137F2564-1557-4B70-8BE6-4708F44B5CAC}" dt="2021-02-16T11:04:41.976" v="1395" actId="1076"/>
          <ac:picMkLst>
            <pc:docMk/>
            <pc:sldMk cId="4096729418" sldId="267"/>
            <ac:picMk id="5" creationId="{05EDF37E-F8B2-40ED-A32E-761213EF31E1}"/>
          </ac:picMkLst>
        </pc:picChg>
      </pc:sldChg>
      <pc:sldChg chg="modSp mod">
        <pc:chgData name="Lars Ivar Hatledal" userId="da83bdda-499a-4427-8775-f375be339a54" providerId="ADAL" clId="{137F2564-1557-4B70-8BE6-4708F44B5CAC}" dt="2021-02-16T11:50:59.084" v="1523" actId="20577"/>
        <pc:sldMkLst>
          <pc:docMk/>
          <pc:sldMk cId="1167630999" sldId="271"/>
        </pc:sldMkLst>
        <pc:spChg chg="mod">
          <ac:chgData name="Lars Ivar Hatledal" userId="da83bdda-499a-4427-8775-f375be339a54" providerId="ADAL" clId="{137F2564-1557-4B70-8BE6-4708F44B5CAC}" dt="2021-02-16T11:50:59.084" v="1523" actId="20577"/>
          <ac:spMkLst>
            <pc:docMk/>
            <pc:sldMk cId="1167630999" sldId="271"/>
            <ac:spMk id="3" creationId="{B3CA252A-6B05-4BD6-98E2-D6330405418D}"/>
          </ac:spMkLst>
        </pc:spChg>
      </pc:sldChg>
      <pc:sldChg chg="modSp mod">
        <pc:chgData name="Lars Ivar Hatledal" userId="da83bdda-499a-4427-8775-f375be339a54" providerId="ADAL" clId="{137F2564-1557-4B70-8BE6-4708F44B5CAC}" dt="2021-02-15T14:13:11.806" v="876" actId="404"/>
        <pc:sldMkLst>
          <pc:docMk/>
          <pc:sldMk cId="586466976" sldId="273"/>
        </pc:sldMkLst>
        <pc:spChg chg="mod">
          <ac:chgData name="Lars Ivar Hatledal" userId="da83bdda-499a-4427-8775-f375be339a54" providerId="ADAL" clId="{137F2564-1557-4B70-8BE6-4708F44B5CAC}" dt="2021-02-15T14:13:11.806" v="876" actId="404"/>
          <ac:spMkLst>
            <pc:docMk/>
            <pc:sldMk cId="586466976" sldId="273"/>
            <ac:spMk id="3" creationId="{4A6AF052-0F15-4023-BC85-9A369ACBE6F3}"/>
          </ac:spMkLst>
        </pc:spChg>
      </pc:sldChg>
      <pc:sldChg chg="addSp delSp modSp mod">
        <pc:chgData name="Lars Ivar Hatledal" userId="da83bdda-499a-4427-8775-f375be339a54" providerId="ADAL" clId="{137F2564-1557-4B70-8BE6-4708F44B5CAC}" dt="2021-02-15T14:07:35.974" v="858" actId="1076"/>
        <pc:sldMkLst>
          <pc:docMk/>
          <pc:sldMk cId="3145539579" sldId="276"/>
        </pc:sldMkLst>
        <pc:spChg chg="mod">
          <ac:chgData name="Lars Ivar Hatledal" userId="da83bdda-499a-4427-8775-f375be339a54" providerId="ADAL" clId="{137F2564-1557-4B70-8BE6-4708F44B5CAC}" dt="2021-02-15T14:06:39.129" v="849" actId="20577"/>
          <ac:spMkLst>
            <pc:docMk/>
            <pc:sldMk cId="3145539579" sldId="276"/>
            <ac:spMk id="3" creationId="{E1490501-627B-4B87-8819-624F1D09531A}"/>
          </ac:spMkLst>
        </pc:spChg>
        <pc:spChg chg="add mod">
          <ac:chgData name="Lars Ivar Hatledal" userId="da83bdda-499a-4427-8775-f375be339a54" providerId="ADAL" clId="{137F2564-1557-4B70-8BE6-4708F44B5CAC}" dt="2021-02-15T14:07:35.974" v="858" actId="1076"/>
          <ac:spMkLst>
            <pc:docMk/>
            <pc:sldMk cId="3145539579" sldId="276"/>
            <ac:spMk id="11" creationId="{AE77F57C-A8CA-47D3-BD7D-A9E13FD51579}"/>
          </ac:spMkLst>
        </pc:spChg>
        <pc:spChg chg="add mod">
          <ac:chgData name="Lars Ivar Hatledal" userId="da83bdda-499a-4427-8775-f375be339a54" providerId="ADAL" clId="{137F2564-1557-4B70-8BE6-4708F44B5CAC}" dt="2021-02-15T14:04:27.853" v="747" actId="404"/>
          <ac:spMkLst>
            <pc:docMk/>
            <pc:sldMk cId="3145539579" sldId="276"/>
            <ac:spMk id="12" creationId="{AC3CA420-5C7A-4C41-BBDA-B5C52027DC3A}"/>
          </ac:spMkLst>
        </pc:spChg>
        <pc:spChg chg="add mod">
          <ac:chgData name="Lars Ivar Hatledal" userId="da83bdda-499a-4427-8775-f375be339a54" providerId="ADAL" clId="{137F2564-1557-4B70-8BE6-4708F44B5CAC}" dt="2021-02-15T14:06:56.653" v="851" actId="404"/>
          <ac:spMkLst>
            <pc:docMk/>
            <pc:sldMk cId="3145539579" sldId="276"/>
            <ac:spMk id="13" creationId="{B140D774-85CF-4614-AA46-2D615023C411}"/>
          </ac:spMkLst>
        </pc:spChg>
        <pc:spChg chg="add mod">
          <ac:chgData name="Lars Ivar Hatledal" userId="da83bdda-499a-4427-8775-f375be339a54" providerId="ADAL" clId="{137F2564-1557-4B70-8BE6-4708F44B5CAC}" dt="2021-02-15T14:07:23.413" v="857" actId="1076"/>
          <ac:spMkLst>
            <pc:docMk/>
            <pc:sldMk cId="3145539579" sldId="276"/>
            <ac:spMk id="18" creationId="{8D7DDADC-B222-4F8A-840E-C8EDDE784710}"/>
          </ac:spMkLst>
        </pc:spChg>
        <pc:cxnChg chg="add mod">
          <ac:chgData name="Lars Ivar Hatledal" userId="da83bdda-499a-4427-8775-f375be339a54" providerId="ADAL" clId="{137F2564-1557-4B70-8BE6-4708F44B5CAC}" dt="2021-02-15T14:02:51.634" v="642" actId="14100"/>
          <ac:cxnSpMkLst>
            <pc:docMk/>
            <pc:sldMk cId="3145539579" sldId="276"/>
            <ac:cxnSpMk id="5" creationId="{8BACD68F-1B4C-4C90-ABDC-C1F11E991595}"/>
          </ac:cxnSpMkLst>
        </pc:cxnChg>
        <pc:cxnChg chg="add">
          <ac:chgData name="Lars Ivar Hatledal" userId="da83bdda-499a-4427-8775-f375be339a54" providerId="ADAL" clId="{137F2564-1557-4B70-8BE6-4708F44B5CAC}" dt="2021-02-15T14:02:35.634" v="640" actId="11529"/>
          <ac:cxnSpMkLst>
            <pc:docMk/>
            <pc:sldMk cId="3145539579" sldId="276"/>
            <ac:cxnSpMk id="7" creationId="{D3847B90-CDED-4757-8759-73F42F73B488}"/>
          </ac:cxnSpMkLst>
        </pc:cxnChg>
        <pc:cxnChg chg="add">
          <ac:chgData name="Lars Ivar Hatledal" userId="da83bdda-499a-4427-8775-f375be339a54" providerId="ADAL" clId="{137F2564-1557-4B70-8BE6-4708F44B5CAC}" dt="2021-02-15T14:02:39.804" v="641" actId="11529"/>
          <ac:cxnSpMkLst>
            <pc:docMk/>
            <pc:sldMk cId="3145539579" sldId="276"/>
            <ac:cxnSpMk id="9" creationId="{CC32DCBE-C6F5-435A-A7A3-BE9A1EE0BBAC}"/>
          </ac:cxnSpMkLst>
        </pc:cxnChg>
        <pc:cxnChg chg="add del">
          <ac:chgData name="Lars Ivar Hatledal" userId="da83bdda-499a-4427-8775-f375be339a54" providerId="ADAL" clId="{137F2564-1557-4B70-8BE6-4708F44B5CAC}" dt="2021-02-15T14:05:35.101" v="775" actId="11529"/>
          <ac:cxnSpMkLst>
            <pc:docMk/>
            <pc:sldMk cId="3145539579" sldId="276"/>
            <ac:cxnSpMk id="15" creationId="{A6DB27AE-0F3D-44BD-9609-BEEEA5CFFC96}"/>
          </ac:cxnSpMkLst>
        </pc:cxnChg>
        <pc:cxnChg chg="add mod">
          <ac:chgData name="Lars Ivar Hatledal" userId="da83bdda-499a-4427-8775-f375be339a54" providerId="ADAL" clId="{137F2564-1557-4B70-8BE6-4708F44B5CAC}" dt="2021-02-15T14:07:17.643" v="856" actId="14100"/>
          <ac:cxnSpMkLst>
            <pc:docMk/>
            <pc:sldMk cId="3145539579" sldId="276"/>
            <ac:cxnSpMk id="17" creationId="{6B5425A4-28DF-4C7E-9A7E-977709F03503}"/>
          </ac:cxnSpMkLst>
        </pc:cxnChg>
      </pc:sldChg>
      <pc:sldChg chg="modSp mod ord">
        <pc:chgData name="Lars Ivar Hatledal" userId="da83bdda-499a-4427-8775-f375be339a54" providerId="ADAL" clId="{137F2564-1557-4B70-8BE6-4708F44B5CAC}" dt="2021-02-16T11:53:54.456" v="1529"/>
        <pc:sldMkLst>
          <pc:docMk/>
          <pc:sldMk cId="2679698683" sldId="277"/>
        </pc:sldMkLst>
        <pc:spChg chg="mod">
          <ac:chgData name="Lars Ivar Hatledal" userId="da83bdda-499a-4427-8775-f375be339a54" providerId="ADAL" clId="{137F2564-1557-4B70-8BE6-4708F44B5CAC}" dt="2021-02-16T09:00:19.207" v="1342" actId="20577"/>
          <ac:spMkLst>
            <pc:docMk/>
            <pc:sldMk cId="2679698683" sldId="277"/>
            <ac:spMk id="3" creationId="{D4C8FEA2-84A4-4B3D-9666-1698FC40962D}"/>
          </ac:spMkLst>
        </pc:spChg>
      </pc:sldChg>
      <pc:sldChg chg="modSp del mod">
        <pc:chgData name="Lars Ivar Hatledal" userId="da83bdda-499a-4427-8775-f375be339a54" providerId="ADAL" clId="{137F2564-1557-4B70-8BE6-4708F44B5CAC}" dt="2021-02-16T11:53:40.216" v="1525" actId="47"/>
        <pc:sldMkLst>
          <pc:docMk/>
          <pc:sldMk cId="2493237043" sldId="283"/>
        </pc:sldMkLst>
        <pc:spChg chg="mod">
          <ac:chgData name="Lars Ivar Hatledal" userId="da83bdda-499a-4427-8775-f375be339a54" providerId="ADAL" clId="{137F2564-1557-4B70-8BE6-4708F44B5CAC}" dt="2021-02-16T09:53:36.562" v="1393" actId="20577"/>
          <ac:spMkLst>
            <pc:docMk/>
            <pc:sldMk cId="2493237043" sldId="283"/>
            <ac:spMk id="3" creationId="{83EA4A16-457B-4AA5-9EBD-66496DD0A997}"/>
          </ac:spMkLst>
        </pc:spChg>
      </pc:sldChg>
      <pc:sldChg chg="addSp modSp new mod">
        <pc:chgData name="Lars Ivar Hatledal" userId="da83bdda-499a-4427-8775-f375be339a54" providerId="ADAL" clId="{137F2564-1557-4B70-8BE6-4708F44B5CAC}" dt="2021-02-15T12:41:09.482" v="95" actId="20577"/>
        <pc:sldMkLst>
          <pc:docMk/>
          <pc:sldMk cId="3367700044" sldId="285"/>
        </pc:sldMkLst>
        <pc:spChg chg="mod">
          <ac:chgData name="Lars Ivar Hatledal" userId="da83bdda-499a-4427-8775-f375be339a54" providerId="ADAL" clId="{137F2564-1557-4B70-8BE6-4708F44B5CAC}" dt="2021-02-15T12:38:45.125" v="10" actId="20577"/>
          <ac:spMkLst>
            <pc:docMk/>
            <pc:sldMk cId="3367700044" sldId="285"/>
            <ac:spMk id="2" creationId="{E39B6157-9B07-41BC-BA73-474EC407D34F}"/>
          </ac:spMkLst>
        </pc:spChg>
        <pc:spChg chg="mod">
          <ac:chgData name="Lars Ivar Hatledal" userId="da83bdda-499a-4427-8775-f375be339a54" providerId="ADAL" clId="{137F2564-1557-4B70-8BE6-4708F44B5CAC}" dt="2021-02-15T12:41:09.482" v="95" actId="20577"/>
          <ac:spMkLst>
            <pc:docMk/>
            <pc:sldMk cId="3367700044" sldId="285"/>
            <ac:spMk id="3" creationId="{59EFC5F1-B1C9-4D36-A3CD-2FEEBE9E361C}"/>
          </ac:spMkLst>
        </pc:spChg>
        <pc:picChg chg="add mod">
          <ac:chgData name="Lars Ivar Hatledal" userId="da83bdda-499a-4427-8775-f375be339a54" providerId="ADAL" clId="{137F2564-1557-4B70-8BE6-4708F44B5CAC}" dt="2021-02-15T12:40:42.610" v="66" actId="1076"/>
          <ac:picMkLst>
            <pc:docMk/>
            <pc:sldMk cId="3367700044" sldId="285"/>
            <ac:picMk id="4" creationId="{F8295B23-346A-46A8-AC71-7F5CDDA10250}"/>
          </ac:picMkLst>
        </pc:picChg>
      </pc:sldChg>
      <pc:sldChg chg="new">
        <pc:chgData name="Lars Ivar Hatledal" userId="da83bdda-499a-4427-8775-f375be339a54" providerId="ADAL" clId="{137F2564-1557-4B70-8BE6-4708F44B5CAC}" dt="2021-02-15T12:38:49.818" v="11" actId="680"/>
        <pc:sldMkLst>
          <pc:docMk/>
          <pc:sldMk cId="1612070360" sldId="286"/>
        </pc:sldMkLst>
      </pc:sldChg>
      <pc:sldChg chg="modSp new del mod">
        <pc:chgData name="Lars Ivar Hatledal" userId="da83bdda-499a-4427-8775-f375be339a54" providerId="ADAL" clId="{137F2564-1557-4B70-8BE6-4708F44B5CAC}" dt="2021-02-15T12:41:13.922" v="96" actId="47"/>
        <pc:sldMkLst>
          <pc:docMk/>
          <pc:sldMk cId="771113096" sldId="287"/>
        </pc:sldMkLst>
        <pc:spChg chg="mod">
          <ac:chgData name="Lars Ivar Hatledal" userId="da83bdda-499a-4427-8775-f375be339a54" providerId="ADAL" clId="{137F2564-1557-4B70-8BE6-4708F44B5CAC}" dt="2021-02-15T12:39:19.810" v="36" actId="20577"/>
          <ac:spMkLst>
            <pc:docMk/>
            <pc:sldMk cId="771113096" sldId="287"/>
            <ac:spMk id="2" creationId="{F79661F4-DA4B-46F4-9952-D3A1B91658DC}"/>
          </ac:spMkLst>
        </pc:spChg>
        <pc:spChg chg="mod">
          <ac:chgData name="Lars Ivar Hatledal" userId="da83bdda-499a-4427-8775-f375be339a54" providerId="ADAL" clId="{137F2564-1557-4B70-8BE6-4708F44B5CAC}" dt="2021-02-15T12:39:40.541" v="63" actId="20577"/>
          <ac:spMkLst>
            <pc:docMk/>
            <pc:sldMk cId="771113096" sldId="287"/>
            <ac:spMk id="3" creationId="{3C84F77F-D32C-419A-A32D-99C8453EF855}"/>
          </ac:spMkLst>
        </pc:spChg>
      </pc:sldChg>
      <pc:sldChg chg="addSp modSp new mod">
        <pc:chgData name="Lars Ivar Hatledal" userId="da83bdda-499a-4427-8775-f375be339a54" providerId="ADAL" clId="{137F2564-1557-4B70-8BE6-4708F44B5CAC}" dt="2021-02-16T09:52:35.320" v="1379" actId="404"/>
        <pc:sldMkLst>
          <pc:docMk/>
          <pc:sldMk cId="3593078836" sldId="287"/>
        </pc:sldMkLst>
        <pc:spChg chg="mod">
          <ac:chgData name="Lars Ivar Hatledal" userId="da83bdda-499a-4427-8775-f375be339a54" providerId="ADAL" clId="{137F2564-1557-4B70-8BE6-4708F44B5CAC}" dt="2021-02-15T12:45:25.989" v="454" actId="20577"/>
          <ac:spMkLst>
            <pc:docMk/>
            <pc:sldMk cId="3593078836" sldId="287"/>
            <ac:spMk id="2" creationId="{9ADB9B72-D2C5-4A37-B12C-FA9D9A40E218}"/>
          </ac:spMkLst>
        </pc:spChg>
        <pc:spChg chg="mod">
          <ac:chgData name="Lars Ivar Hatledal" userId="da83bdda-499a-4427-8775-f375be339a54" providerId="ADAL" clId="{137F2564-1557-4B70-8BE6-4708F44B5CAC}" dt="2021-02-16T09:51:55.627" v="1368" actId="20577"/>
          <ac:spMkLst>
            <pc:docMk/>
            <pc:sldMk cId="3593078836" sldId="287"/>
            <ac:spMk id="3" creationId="{67CE5CDC-5999-447A-B351-4287A36C295A}"/>
          </ac:spMkLst>
        </pc:spChg>
        <pc:spChg chg="add mod">
          <ac:chgData name="Lars Ivar Hatledal" userId="da83bdda-499a-4427-8775-f375be339a54" providerId="ADAL" clId="{137F2564-1557-4B70-8BE6-4708F44B5CAC}" dt="2021-02-16T09:52:35.320" v="1379" actId="404"/>
          <ac:spMkLst>
            <pc:docMk/>
            <pc:sldMk cId="3593078836" sldId="287"/>
            <ac:spMk id="6" creationId="{90ADA12E-C402-4020-9015-189D61EC327B}"/>
          </ac:spMkLst>
        </pc:spChg>
        <pc:cxnChg chg="add">
          <ac:chgData name="Lars Ivar Hatledal" userId="da83bdda-499a-4427-8775-f375be339a54" providerId="ADAL" clId="{137F2564-1557-4B70-8BE6-4708F44B5CAC}" dt="2021-02-16T09:52:13.898" v="1369" actId="11529"/>
          <ac:cxnSpMkLst>
            <pc:docMk/>
            <pc:sldMk cId="3593078836" sldId="287"/>
            <ac:cxnSpMk id="5" creationId="{012EFB6C-95A9-424A-BD0C-54D8D8D72B6C}"/>
          </ac:cxnSpMkLst>
        </pc:cxnChg>
      </pc:sldChg>
      <pc:sldChg chg="addSp delSp modSp new mod">
        <pc:chgData name="Lars Ivar Hatledal" userId="da83bdda-499a-4427-8775-f375be339a54" providerId="ADAL" clId="{137F2564-1557-4B70-8BE6-4708F44B5CAC}" dt="2021-02-16T14:13:09.977" v="1546" actId="478"/>
        <pc:sldMkLst>
          <pc:docMk/>
          <pc:sldMk cId="3734177761" sldId="288"/>
        </pc:sldMkLst>
        <pc:spChg chg="mod">
          <ac:chgData name="Lars Ivar Hatledal" userId="da83bdda-499a-4427-8775-f375be339a54" providerId="ADAL" clId="{137F2564-1557-4B70-8BE6-4708F44B5CAC}" dt="2021-02-15T15:21:46.210" v="971" actId="20577"/>
          <ac:spMkLst>
            <pc:docMk/>
            <pc:sldMk cId="3734177761" sldId="288"/>
            <ac:spMk id="2" creationId="{71080998-BD16-44D8-BDE1-2C69407B7981}"/>
          </ac:spMkLst>
        </pc:spChg>
        <pc:spChg chg="del">
          <ac:chgData name="Lars Ivar Hatledal" userId="da83bdda-499a-4427-8775-f375be339a54" providerId="ADAL" clId="{137F2564-1557-4B70-8BE6-4708F44B5CAC}" dt="2021-02-16T14:13:09.977" v="1546" actId="478"/>
          <ac:spMkLst>
            <pc:docMk/>
            <pc:sldMk cId="3734177761" sldId="288"/>
            <ac:spMk id="3" creationId="{810074B9-CBD6-47DA-82AD-E5E84160C79D}"/>
          </ac:spMkLst>
        </pc:spChg>
        <pc:picChg chg="add mod">
          <ac:chgData name="Lars Ivar Hatledal" userId="da83bdda-499a-4427-8775-f375be339a54" providerId="ADAL" clId="{137F2564-1557-4B70-8BE6-4708F44B5CAC}" dt="2021-02-16T14:13:02.836" v="1545"/>
          <ac:picMkLst>
            <pc:docMk/>
            <pc:sldMk cId="3734177761" sldId="288"/>
            <ac:picMk id="4" creationId="{5F4A8B98-3997-49BE-BAA4-066856C3C21E}"/>
          </ac:picMkLst>
        </pc:picChg>
        <pc:picChg chg="add mod">
          <ac:chgData name="Lars Ivar Hatledal" userId="da83bdda-499a-4427-8775-f375be339a54" providerId="ADAL" clId="{137F2564-1557-4B70-8BE6-4708F44B5CAC}" dt="2021-02-16T14:13:02.836" v="1545"/>
          <ac:picMkLst>
            <pc:docMk/>
            <pc:sldMk cId="3734177761" sldId="288"/>
            <ac:picMk id="5" creationId="{A03F3966-72D1-4E97-85D4-F61933B3D6E4}"/>
          </ac:picMkLst>
        </pc:picChg>
      </pc:sldChg>
      <pc:sldChg chg="modSp new mod">
        <pc:chgData name="Lars Ivar Hatledal" userId="da83bdda-499a-4427-8775-f375be339a54" providerId="ADAL" clId="{137F2564-1557-4B70-8BE6-4708F44B5CAC}" dt="2021-02-15T15:22:06.768" v="1008" actId="20577"/>
        <pc:sldMkLst>
          <pc:docMk/>
          <pc:sldMk cId="3792871824" sldId="289"/>
        </pc:sldMkLst>
        <pc:spChg chg="mod">
          <ac:chgData name="Lars Ivar Hatledal" userId="da83bdda-499a-4427-8775-f375be339a54" providerId="ADAL" clId="{137F2564-1557-4B70-8BE6-4708F44B5CAC}" dt="2021-02-15T15:22:06.768" v="1008" actId="20577"/>
          <ac:spMkLst>
            <pc:docMk/>
            <pc:sldMk cId="3792871824" sldId="289"/>
            <ac:spMk id="2" creationId="{03C5FA87-9EA3-449F-B7B2-2DE7609C56F3}"/>
          </ac:spMkLst>
        </pc:spChg>
      </pc:sldChg>
    </pc:docChg>
  </pc:docChgLst>
  <pc:docChgLst>
    <pc:chgData name="Tongtong Wang" userId="5026a17a-445d-4aa4-bcd4-da2975ecf913" providerId="ADAL" clId="{4D2C0FA2-54C6-449A-B090-ECAC02E87C58}"/>
    <pc:docChg chg="undo custSel addSld delSld modSld modSection">
      <pc:chgData name="Tongtong Wang" userId="5026a17a-445d-4aa4-bcd4-da2975ecf913" providerId="ADAL" clId="{4D2C0FA2-54C6-449A-B090-ECAC02E87C58}" dt="2022-09-06T09:09:39.466" v="283" actId="2696"/>
      <pc:docMkLst>
        <pc:docMk/>
      </pc:docMkLst>
      <pc:sldChg chg="addSp modSp mod">
        <pc:chgData name="Tongtong Wang" userId="5026a17a-445d-4aa4-bcd4-da2975ecf913" providerId="ADAL" clId="{4D2C0FA2-54C6-449A-B090-ECAC02E87C58}" dt="2022-09-06T07:18:10.796" v="48" actId="1076"/>
        <pc:sldMkLst>
          <pc:docMk/>
          <pc:sldMk cId="3243102052" sldId="256"/>
        </pc:sldMkLst>
        <pc:spChg chg="mod">
          <ac:chgData name="Tongtong Wang" userId="5026a17a-445d-4aa4-bcd4-da2975ecf913" providerId="ADAL" clId="{4D2C0FA2-54C6-449A-B090-ECAC02E87C58}" dt="2022-09-05T13:26:45.607" v="40" actId="1076"/>
          <ac:spMkLst>
            <pc:docMk/>
            <pc:sldMk cId="3243102052" sldId="256"/>
            <ac:spMk id="3" creationId="{00000000-0000-0000-0000-000000000000}"/>
          </ac:spMkLst>
        </pc:spChg>
        <pc:picChg chg="add mod">
          <ac:chgData name="Tongtong Wang" userId="5026a17a-445d-4aa4-bcd4-da2975ecf913" providerId="ADAL" clId="{4D2C0FA2-54C6-449A-B090-ECAC02E87C58}" dt="2022-09-06T07:18:10.796" v="48" actId="1076"/>
          <ac:picMkLst>
            <pc:docMk/>
            <pc:sldMk cId="3243102052" sldId="256"/>
            <ac:picMk id="6" creationId="{3CD9CA86-9454-40BB-8271-4F2E071AE918}"/>
          </ac:picMkLst>
        </pc:picChg>
      </pc:sldChg>
      <pc:sldChg chg="modSp mod">
        <pc:chgData name="Tongtong Wang" userId="5026a17a-445d-4aa4-bcd4-da2975ecf913" providerId="ADAL" clId="{4D2C0FA2-54C6-449A-B090-ECAC02E87C58}" dt="2022-09-06T07:20:04.220" v="50" actId="1076"/>
        <pc:sldMkLst>
          <pc:docMk/>
          <pc:sldMk cId="3901452460" sldId="260"/>
        </pc:sldMkLst>
        <pc:spChg chg="mod">
          <ac:chgData name="Tongtong Wang" userId="5026a17a-445d-4aa4-bcd4-da2975ecf913" providerId="ADAL" clId="{4D2C0FA2-54C6-449A-B090-ECAC02E87C58}" dt="2022-09-06T07:20:01.309" v="49"/>
          <ac:spMkLst>
            <pc:docMk/>
            <pc:sldMk cId="3901452460" sldId="260"/>
            <ac:spMk id="3" creationId="{77BA9BA6-0D2B-4B15-9756-69AFFB903555}"/>
          </ac:spMkLst>
        </pc:spChg>
        <pc:picChg chg="mod">
          <ac:chgData name="Tongtong Wang" userId="5026a17a-445d-4aa4-bcd4-da2975ecf913" providerId="ADAL" clId="{4D2C0FA2-54C6-449A-B090-ECAC02E87C58}" dt="2022-09-06T07:20:04.220" v="50" actId="1076"/>
          <ac:picMkLst>
            <pc:docMk/>
            <pc:sldMk cId="3901452460" sldId="260"/>
            <ac:picMk id="4" creationId="{1E7D7987-DA1C-45CE-A503-98A1466F0595}"/>
          </ac:picMkLst>
        </pc:picChg>
      </pc:sldChg>
      <pc:sldChg chg="addSp modSp mod">
        <pc:chgData name="Tongtong Wang" userId="5026a17a-445d-4aa4-bcd4-da2975ecf913" providerId="ADAL" clId="{4D2C0FA2-54C6-449A-B090-ECAC02E87C58}" dt="2022-09-06T09:06:11.054" v="269" actId="1076"/>
        <pc:sldMkLst>
          <pc:docMk/>
          <pc:sldMk cId="2989215561" sldId="274"/>
        </pc:sldMkLst>
        <pc:spChg chg="add mod">
          <ac:chgData name="Tongtong Wang" userId="5026a17a-445d-4aa4-bcd4-da2975ecf913" providerId="ADAL" clId="{4D2C0FA2-54C6-449A-B090-ECAC02E87C58}" dt="2022-09-06T09:06:09.378" v="268" actId="1076"/>
          <ac:spMkLst>
            <pc:docMk/>
            <pc:sldMk cId="2989215561" sldId="274"/>
            <ac:spMk id="6" creationId="{ADA92BC4-911C-4081-85F1-B60D55791D92}"/>
          </ac:spMkLst>
        </pc:spChg>
        <pc:picChg chg="mod">
          <ac:chgData name="Tongtong Wang" userId="5026a17a-445d-4aa4-bcd4-da2975ecf913" providerId="ADAL" clId="{4D2C0FA2-54C6-449A-B090-ECAC02E87C58}" dt="2022-09-06T09:06:11.054" v="269" actId="1076"/>
          <ac:picMkLst>
            <pc:docMk/>
            <pc:sldMk cId="2989215561" sldId="274"/>
            <ac:picMk id="5" creationId="{D6BF74C5-BF09-4DAA-965C-3B47748A983F}"/>
          </ac:picMkLst>
        </pc:picChg>
      </pc:sldChg>
      <pc:sldChg chg="addSp modSp mod">
        <pc:chgData name="Tongtong Wang" userId="5026a17a-445d-4aa4-bcd4-da2975ecf913" providerId="ADAL" clId="{4D2C0FA2-54C6-449A-B090-ECAC02E87C58}" dt="2022-09-06T09:07:16.716" v="282" actId="1076"/>
        <pc:sldMkLst>
          <pc:docMk/>
          <pc:sldMk cId="3753000810" sldId="275"/>
        </pc:sldMkLst>
        <pc:spChg chg="add mod">
          <ac:chgData name="Tongtong Wang" userId="5026a17a-445d-4aa4-bcd4-da2975ecf913" providerId="ADAL" clId="{4D2C0FA2-54C6-449A-B090-ECAC02E87C58}" dt="2022-09-06T09:07:11.940" v="281" actId="5793"/>
          <ac:spMkLst>
            <pc:docMk/>
            <pc:sldMk cId="3753000810" sldId="275"/>
            <ac:spMk id="6" creationId="{A782D955-E77A-4552-87AE-37F376B1AE88}"/>
          </ac:spMkLst>
        </pc:spChg>
        <pc:picChg chg="mod">
          <ac:chgData name="Tongtong Wang" userId="5026a17a-445d-4aa4-bcd4-da2975ecf913" providerId="ADAL" clId="{4D2C0FA2-54C6-449A-B090-ECAC02E87C58}" dt="2022-09-06T09:07:16.716" v="282" actId="1076"/>
          <ac:picMkLst>
            <pc:docMk/>
            <pc:sldMk cId="3753000810" sldId="275"/>
            <ac:picMk id="5" creationId="{F6EE79CE-088B-4C87-AFE6-5F8369C080E9}"/>
          </ac:picMkLst>
        </pc:picChg>
      </pc:sldChg>
      <pc:sldChg chg="addSp delSp modSp mod">
        <pc:chgData name="Tongtong Wang" userId="5026a17a-445d-4aa4-bcd4-da2975ecf913" providerId="ADAL" clId="{4D2C0FA2-54C6-449A-B090-ECAC02E87C58}" dt="2022-09-06T07:59:31.813" v="254" actId="21"/>
        <pc:sldMkLst>
          <pc:docMk/>
          <pc:sldMk cId="4248192600" sldId="301"/>
        </pc:sldMkLst>
        <pc:spChg chg="add del mod">
          <ac:chgData name="Tongtong Wang" userId="5026a17a-445d-4aa4-bcd4-da2975ecf913" providerId="ADAL" clId="{4D2C0FA2-54C6-449A-B090-ECAC02E87C58}" dt="2022-09-06T07:38:03.407" v="153"/>
          <ac:spMkLst>
            <pc:docMk/>
            <pc:sldMk cId="4248192600" sldId="301"/>
            <ac:spMk id="4" creationId="{09CF9630-889E-4FD1-8BFB-7250E4855D96}"/>
          </ac:spMkLst>
        </pc:spChg>
        <pc:spChg chg="del mod">
          <ac:chgData name="Tongtong Wang" userId="5026a17a-445d-4aa4-bcd4-da2975ecf913" providerId="ADAL" clId="{4D2C0FA2-54C6-449A-B090-ECAC02E87C58}" dt="2022-09-06T07:59:31.813" v="254" actId="21"/>
          <ac:spMkLst>
            <pc:docMk/>
            <pc:sldMk cId="4248192600" sldId="301"/>
            <ac:spMk id="6" creationId="{26733A30-90DF-48AF-B15E-11AE33407A50}"/>
          </ac:spMkLst>
        </pc:spChg>
        <pc:spChg chg="add mod">
          <ac:chgData name="Tongtong Wang" userId="5026a17a-445d-4aa4-bcd4-da2975ecf913" providerId="ADAL" clId="{4D2C0FA2-54C6-449A-B090-ECAC02E87C58}" dt="2022-09-06T07:39:04.938" v="200" actId="1076"/>
          <ac:spMkLst>
            <pc:docMk/>
            <pc:sldMk cId="4248192600" sldId="301"/>
            <ac:spMk id="7" creationId="{A0017D3D-556B-4AC5-9B42-D0A0DE478B9C}"/>
          </ac:spMkLst>
        </pc:spChg>
        <pc:spChg chg="add mod">
          <ac:chgData name="Tongtong Wang" userId="5026a17a-445d-4aa4-bcd4-da2975ecf913" providerId="ADAL" clId="{4D2C0FA2-54C6-449A-B090-ECAC02E87C58}" dt="2022-09-06T07:38:32.219" v="181" actId="1076"/>
          <ac:spMkLst>
            <pc:docMk/>
            <pc:sldMk cId="4248192600" sldId="301"/>
            <ac:spMk id="8" creationId="{4B6F5109-0A9D-4F87-98BC-E8E468A10605}"/>
          </ac:spMkLst>
        </pc:spChg>
        <pc:spChg chg="add mod">
          <ac:chgData name="Tongtong Wang" userId="5026a17a-445d-4aa4-bcd4-da2975ecf913" providerId="ADAL" clId="{4D2C0FA2-54C6-449A-B090-ECAC02E87C58}" dt="2022-09-06T07:38:39.304" v="191" actId="20577"/>
          <ac:spMkLst>
            <pc:docMk/>
            <pc:sldMk cId="4248192600" sldId="301"/>
            <ac:spMk id="9" creationId="{13234F2B-5066-4C09-A809-843FA743B0A7}"/>
          </ac:spMkLst>
        </pc:spChg>
        <pc:spChg chg="add mod">
          <ac:chgData name="Tongtong Wang" userId="5026a17a-445d-4aa4-bcd4-da2975ecf913" providerId="ADAL" clId="{4D2C0FA2-54C6-449A-B090-ECAC02E87C58}" dt="2022-09-06T07:57:58.822" v="253" actId="20577"/>
          <ac:spMkLst>
            <pc:docMk/>
            <pc:sldMk cId="4248192600" sldId="301"/>
            <ac:spMk id="11" creationId="{EF04C672-F743-4FD2-AA54-335BDB171783}"/>
          </ac:spMkLst>
        </pc:spChg>
      </pc:sldChg>
      <pc:sldChg chg="addSp delSp modSp add del mod">
        <pc:chgData name="Tongtong Wang" userId="5026a17a-445d-4aa4-bcd4-da2975ecf913" providerId="ADAL" clId="{4D2C0FA2-54C6-449A-B090-ECAC02E87C58}" dt="2022-09-06T09:09:39.466" v="283" actId="2696"/>
        <pc:sldMkLst>
          <pc:docMk/>
          <pc:sldMk cId="4006023814" sldId="302"/>
        </pc:sldMkLst>
        <pc:spChg chg="del">
          <ac:chgData name="Tongtong Wang" userId="5026a17a-445d-4aa4-bcd4-da2975ecf913" providerId="ADAL" clId="{4D2C0FA2-54C6-449A-B090-ECAC02E87C58}" dt="2022-09-06T07:44:45.617" v="228" actId="478"/>
          <ac:spMkLst>
            <pc:docMk/>
            <pc:sldMk cId="4006023814" sldId="302"/>
            <ac:spMk id="6" creationId="{26733A30-90DF-48AF-B15E-11AE33407A50}"/>
          </ac:spMkLst>
        </pc:spChg>
        <pc:spChg chg="del">
          <ac:chgData name="Tongtong Wang" userId="5026a17a-445d-4aa4-bcd4-da2975ecf913" providerId="ADAL" clId="{4D2C0FA2-54C6-449A-B090-ECAC02E87C58}" dt="2022-09-06T07:43:50.321" v="224" actId="478"/>
          <ac:spMkLst>
            <pc:docMk/>
            <pc:sldMk cId="4006023814" sldId="302"/>
            <ac:spMk id="7" creationId="{A0017D3D-556B-4AC5-9B42-D0A0DE478B9C}"/>
          </ac:spMkLst>
        </pc:spChg>
        <pc:spChg chg="del">
          <ac:chgData name="Tongtong Wang" userId="5026a17a-445d-4aa4-bcd4-da2975ecf913" providerId="ADAL" clId="{4D2C0FA2-54C6-449A-B090-ECAC02E87C58}" dt="2022-09-06T07:43:48.328" v="223" actId="478"/>
          <ac:spMkLst>
            <pc:docMk/>
            <pc:sldMk cId="4006023814" sldId="302"/>
            <ac:spMk id="11" creationId="{EF04C672-F743-4FD2-AA54-335BDB171783}"/>
          </ac:spMkLst>
        </pc:spChg>
        <pc:picChg chg="add mod">
          <ac:chgData name="Tongtong Wang" userId="5026a17a-445d-4aa4-bcd4-da2975ecf913" providerId="ADAL" clId="{4D2C0FA2-54C6-449A-B090-ECAC02E87C58}" dt="2022-09-06T07:44:28.365" v="227" actId="1076"/>
          <ac:picMkLst>
            <pc:docMk/>
            <pc:sldMk cId="4006023814" sldId="302"/>
            <ac:picMk id="10" creationId="{75965198-1D1B-4BDE-B267-1773390F05FA}"/>
          </ac:picMkLst>
        </pc:picChg>
        <pc:picChg chg="add del mod">
          <ac:chgData name="Tongtong Wang" userId="5026a17a-445d-4aa4-bcd4-da2975ecf913" providerId="ADAL" clId="{4D2C0FA2-54C6-449A-B090-ECAC02E87C58}" dt="2022-09-06T07:45:04.611" v="232" actId="478"/>
          <ac:picMkLst>
            <pc:docMk/>
            <pc:sldMk cId="4006023814" sldId="302"/>
            <ac:picMk id="13" creationId="{6CE03AEE-B608-460A-9642-E6415D0A9F6F}"/>
          </ac:picMkLst>
        </pc:picChg>
      </pc:sldChg>
      <pc:sldChg chg="modSp add del mod">
        <pc:chgData name="Tongtong Wang" userId="5026a17a-445d-4aa4-bcd4-da2975ecf913" providerId="ADAL" clId="{4D2C0FA2-54C6-449A-B090-ECAC02E87C58}" dt="2022-09-06T07:17:47.536" v="46" actId="47"/>
        <pc:sldMkLst>
          <pc:docMk/>
          <pc:sldMk cId="4012122212" sldId="302"/>
        </pc:sldMkLst>
        <pc:spChg chg="mod">
          <ac:chgData name="Tongtong Wang" userId="5026a17a-445d-4aa4-bcd4-da2975ecf913" providerId="ADAL" clId="{4D2C0FA2-54C6-449A-B090-ECAC02E87C58}" dt="2022-09-06T07:16:58.008" v="43" actId="20577"/>
          <ac:spMkLst>
            <pc:docMk/>
            <pc:sldMk cId="4012122212" sldId="302"/>
            <ac:spMk id="9" creationId="{00000000-0000-0000-0000-000000000000}"/>
          </ac:spMkLst>
        </pc:spChg>
      </pc:sldChg>
      <pc:sldChg chg="addSp delSp modSp add mod">
        <pc:chgData name="Tongtong Wang" userId="5026a17a-445d-4aa4-bcd4-da2975ecf913" providerId="ADAL" clId="{4D2C0FA2-54C6-449A-B090-ECAC02E87C58}" dt="2022-09-06T07:59:33.648" v="255"/>
        <pc:sldMkLst>
          <pc:docMk/>
          <pc:sldMk cId="3623202942" sldId="303"/>
        </pc:sldMkLst>
        <pc:spChg chg="del mod">
          <ac:chgData name="Tongtong Wang" userId="5026a17a-445d-4aa4-bcd4-da2975ecf913" providerId="ADAL" clId="{4D2C0FA2-54C6-449A-B090-ECAC02E87C58}" dt="2022-09-06T07:45:49.295" v="245" actId="478"/>
          <ac:spMkLst>
            <pc:docMk/>
            <pc:sldMk cId="3623202942" sldId="303"/>
            <ac:spMk id="8" creationId="{4B6F5109-0A9D-4F87-98BC-E8E468A10605}"/>
          </ac:spMkLst>
        </pc:spChg>
        <pc:spChg chg="del mod">
          <ac:chgData name="Tongtong Wang" userId="5026a17a-445d-4aa4-bcd4-da2975ecf913" providerId="ADAL" clId="{4D2C0FA2-54C6-449A-B090-ECAC02E87C58}" dt="2022-09-06T07:45:48.148" v="244" actId="478"/>
          <ac:spMkLst>
            <pc:docMk/>
            <pc:sldMk cId="3623202942" sldId="303"/>
            <ac:spMk id="9" creationId="{13234F2B-5066-4C09-A809-843FA743B0A7}"/>
          </ac:spMkLst>
        </pc:spChg>
        <pc:spChg chg="add mod">
          <ac:chgData name="Tongtong Wang" userId="5026a17a-445d-4aa4-bcd4-da2975ecf913" providerId="ADAL" clId="{4D2C0FA2-54C6-449A-B090-ECAC02E87C58}" dt="2022-09-06T07:59:33.648" v="255"/>
          <ac:spMkLst>
            <pc:docMk/>
            <pc:sldMk cId="3623202942" sldId="303"/>
            <ac:spMk id="11" creationId="{C79B184B-A677-4C69-8DF9-980FBCAED8CE}"/>
          </ac:spMkLst>
        </pc:spChg>
        <pc:picChg chg="mod">
          <ac:chgData name="Tongtong Wang" userId="5026a17a-445d-4aa4-bcd4-da2975ecf913" providerId="ADAL" clId="{4D2C0FA2-54C6-449A-B090-ECAC02E87C58}" dt="2022-09-06T07:45:58.959" v="249" actId="1076"/>
          <ac:picMkLst>
            <pc:docMk/>
            <pc:sldMk cId="3623202942" sldId="303"/>
            <ac:picMk id="5" creationId="{486BC0F4-A98E-43F9-AE55-BAFA02DD5BFE}"/>
          </ac:picMkLst>
        </pc:picChg>
        <pc:picChg chg="mod">
          <ac:chgData name="Tongtong Wang" userId="5026a17a-445d-4aa4-bcd4-da2975ecf913" providerId="ADAL" clId="{4D2C0FA2-54C6-449A-B090-ECAC02E87C58}" dt="2022-09-06T07:46:02.825" v="251" actId="1076"/>
          <ac:picMkLst>
            <pc:docMk/>
            <pc:sldMk cId="3623202942" sldId="303"/>
            <ac:picMk id="10" creationId="{75965198-1D1B-4BDE-B267-1773390F05FA}"/>
          </ac:picMkLst>
        </pc:picChg>
        <pc:picChg chg="mod">
          <ac:chgData name="Tongtong Wang" userId="5026a17a-445d-4aa4-bcd4-da2975ecf913" providerId="ADAL" clId="{4D2C0FA2-54C6-449A-B090-ECAC02E87C58}" dt="2022-09-06T07:46:06.625" v="252" actId="1076"/>
          <ac:picMkLst>
            <pc:docMk/>
            <pc:sldMk cId="3623202942" sldId="303"/>
            <ac:picMk id="13" creationId="{6CE03AEE-B608-460A-9642-E6415D0A9F6F}"/>
          </ac:picMkLst>
        </pc:picChg>
      </pc:sldChg>
      <pc:sldChg chg="modSp add del mod">
        <pc:chgData name="Tongtong Wang" userId="5026a17a-445d-4aa4-bcd4-da2975ecf913" providerId="ADAL" clId="{4D2C0FA2-54C6-449A-B090-ECAC02E87C58}" dt="2022-09-06T07:17:47.536" v="46" actId="47"/>
        <pc:sldMkLst>
          <pc:docMk/>
          <pc:sldMk cId="3628879022" sldId="588"/>
        </pc:sldMkLst>
        <pc:spChg chg="mod">
          <ac:chgData name="Tongtong Wang" userId="5026a17a-445d-4aa4-bcd4-da2975ecf913" providerId="ADAL" clId="{4D2C0FA2-54C6-449A-B090-ECAC02E87C58}" dt="2022-09-06T07:17:15.989" v="45" actId="207"/>
          <ac:spMkLst>
            <pc:docMk/>
            <pc:sldMk cId="3628879022" sldId="588"/>
            <ac:spMk id="7" creationId="{63991A79-2DF5-4987-8986-F8B6237BF2C9}"/>
          </ac:spMkLst>
        </pc:spChg>
      </pc:sldChg>
    </pc:docChg>
  </pc:docChgLst>
  <pc:docChgLst>
    <pc:chgData name="Tongtong Wang" userId="5026a17a-445d-4aa4-bcd4-da2975ecf913" providerId="ADAL" clId="{45927A5E-026A-4805-A7D5-0C93C16D3624}"/>
    <pc:docChg chg="addSld delSld modSld modSection">
      <pc:chgData name="Tongtong Wang" userId="5026a17a-445d-4aa4-bcd4-da2975ecf913" providerId="ADAL" clId="{45927A5E-026A-4805-A7D5-0C93C16D3624}" dt="2022-09-06T12:38:30.553" v="3" actId="47"/>
      <pc:docMkLst>
        <pc:docMk/>
      </pc:docMkLst>
      <pc:sldChg chg="modSp mod">
        <pc:chgData name="Tongtong Wang" userId="5026a17a-445d-4aa4-bcd4-da2975ecf913" providerId="ADAL" clId="{45927A5E-026A-4805-A7D5-0C93C16D3624}" dt="2022-09-06T12:33:36.835" v="1" actId="108"/>
        <pc:sldMkLst>
          <pc:docMk/>
          <pc:sldMk cId="1807973680" sldId="266"/>
        </pc:sldMkLst>
        <pc:spChg chg="mod">
          <ac:chgData name="Tongtong Wang" userId="5026a17a-445d-4aa4-bcd4-da2975ecf913" providerId="ADAL" clId="{45927A5E-026A-4805-A7D5-0C93C16D3624}" dt="2022-09-06T12:33:36.835" v="1" actId="108"/>
          <ac:spMkLst>
            <pc:docMk/>
            <pc:sldMk cId="1807973680" sldId="266"/>
            <ac:spMk id="3" creationId="{72C6D9D6-7CB1-4F08-8DFD-35EDAC1A8346}"/>
          </ac:spMkLst>
        </pc:spChg>
      </pc:sldChg>
      <pc:sldChg chg="new del">
        <pc:chgData name="Tongtong Wang" userId="5026a17a-445d-4aa4-bcd4-da2975ecf913" providerId="ADAL" clId="{45927A5E-026A-4805-A7D5-0C93C16D3624}" dt="2022-09-06T12:38:30.553" v="3" actId="47"/>
        <pc:sldMkLst>
          <pc:docMk/>
          <pc:sldMk cId="2410841424" sldId="304"/>
        </pc:sldMkLst>
      </pc:sldChg>
    </pc:docChg>
  </pc:docChgLst>
  <pc:docChgLst>
    <pc:chgData name="Tongtong Wang" userId="5026a17a-445d-4aa4-bcd4-da2975ecf913" providerId="ADAL" clId="{A4210DF6-BC4D-47D7-A2C9-1176160095EF}"/>
    <pc:docChg chg="undo custSel addSld delSld modSld sldOrd addSection delSection modSection">
      <pc:chgData name="Tongtong Wang" userId="5026a17a-445d-4aa4-bcd4-da2975ecf913" providerId="ADAL" clId="{A4210DF6-BC4D-47D7-A2C9-1176160095EF}" dt="2022-07-12T10:48:38.651" v="149" actId="5793"/>
      <pc:docMkLst>
        <pc:docMk/>
      </pc:docMkLst>
      <pc:sldChg chg="modSp mod">
        <pc:chgData name="Tongtong Wang" userId="5026a17a-445d-4aa4-bcd4-da2975ecf913" providerId="ADAL" clId="{A4210DF6-BC4D-47D7-A2C9-1176160095EF}" dt="2022-07-12T10:26:52.982" v="94" actId="20577"/>
        <pc:sldMkLst>
          <pc:docMk/>
          <pc:sldMk cId="3243102052" sldId="256"/>
        </pc:sldMkLst>
        <pc:spChg chg="mod">
          <ac:chgData name="Tongtong Wang" userId="5026a17a-445d-4aa4-bcd4-da2975ecf913" providerId="ADAL" clId="{A4210DF6-BC4D-47D7-A2C9-1176160095EF}" dt="2022-07-12T10:26:52.982" v="94" actId="20577"/>
          <ac:spMkLst>
            <pc:docMk/>
            <pc:sldMk cId="3243102052" sldId="256"/>
            <ac:spMk id="2" creationId="{00000000-0000-0000-0000-000000000000}"/>
          </ac:spMkLst>
        </pc:spChg>
        <pc:spChg chg="mod">
          <ac:chgData name="Tongtong Wang" userId="5026a17a-445d-4aa4-bcd4-da2975ecf913" providerId="ADAL" clId="{A4210DF6-BC4D-47D7-A2C9-1176160095EF}" dt="2022-07-12T10:26:39.366" v="86" actId="20577"/>
          <ac:spMkLst>
            <pc:docMk/>
            <pc:sldMk cId="3243102052" sldId="256"/>
            <ac:spMk id="3" creationId="{00000000-0000-0000-0000-000000000000}"/>
          </ac:spMkLst>
        </pc:spChg>
      </pc:sldChg>
      <pc:sldChg chg="modSp del mod">
        <pc:chgData name="Tongtong Wang" userId="5026a17a-445d-4aa4-bcd4-da2975ecf913" providerId="ADAL" clId="{A4210DF6-BC4D-47D7-A2C9-1176160095EF}" dt="2022-07-12T10:37:38.922" v="109" actId="47"/>
        <pc:sldMkLst>
          <pc:docMk/>
          <pc:sldMk cId="2695274220" sldId="257"/>
        </pc:sldMkLst>
        <pc:spChg chg="mod">
          <ac:chgData name="Tongtong Wang" userId="5026a17a-445d-4aa4-bcd4-da2975ecf913" providerId="ADAL" clId="{A4210DF6-BC4D-47D7-A2C9-1176160095EF}" dt="2022-07-12T10:29:02.473" v="97"/>
          <ac:spMkLst>
            <pc:docMk/>
            <pc:sldMk cId="2695274220" sldId="257"/>
            <ac:spMk id="3" creationId="{3161DF0C-575A-344D-84E3-EB0A6E84BCB1}"/>
          </ac:spMkLst>
        </pc:spChg>
      </pc:sldChg>
      <pc:sldChg chg="del">
        <pc:chgData name="Tongtong Wang" userId="5026a17a-445d-4aa4-bcd4-da2975ecf913" providerId="ADAL" clId="{A4210DF6-BC4D-47D7-A2C9-1176160095EF}" dt="2022-07-12T10:45:20.842" v="121" actId="18676"/>
        <pc:sldMkLst>
          <pc:docMk/>
          <pc:sldMk cId="3692356718" sldId="258"/>
        </pc:sldMkLst>
      </pc:sldChg>
      <pc:sldChg chg="addSp delSp mod ord">
        <pc:chgData name="Tongtong Wang" userId="5026a17a-445d-4aa4-bcd4-da2975ecf913" providerId="ADAL" clId="{A4210DF6-BC4D-47D7-A2C9-1176160095EF}" dt="2022-07-12T10:37:34.871" v="108" actId="22"/>
        <pc:sldMkLst>
          <pc:docMk/>
          <pc:sldMk cId="3901452460" sldId="260"/>
        </pc:sldMkLst>
        <pc:spChg chg="add del">
          <ac:chgData name="Tongtong Wang" userId="5026a17a-445d-4aa4-bcd4-da2975ecf913" providerId="ADAL" clId="{A4210DF6-BC4D-47D7-A2C9-1176160095EF}" dt="2022-07-12T10:37:23.822" v="104" actId="22"/>
          <ac:spMkLst>
            <pc:docMk/>
            <pc:sldMk cId="3901452460" sldId="260"/>
            <ac:spMk id="6" creationId="{664FF419-9F9B-4E54-8760-9898C489CF89}"/>
          </ac:spMkLst>
        </pc:spChg>
        <pc:spChg chg="add del">
          <ac:chgData name="Tongtong Wang" userId="5026a17a-445d-4aa4-bcd4-da2975ecf913" providerId="ADAL" clId="{A4210DF6-BC4D-47D7-A2C9-1176160095EF}" dt="2022-07-12T10:37:28.717" v="106" actId="22"/>
          <ac:spMkLst>
            <pc:docMk/>
            <pc:sldMk cId="3901452460" sldId="260"/>
            <ac:spMk id="8" creationId="{FF9E1DC3-1220-48A3-8580-94057E85B6AE}"/>
          </ac:spMkLst>
        </pc:spChg>
        <pc:spChg chg="add del">
          <ac:chgData name="Tongtong Wang" userId="5026a17a-445d-4aa4-bcd4-da2975ecf913" providerId="ADAL" clId="{A4210DF6-BC4D-47D7-A2C9-1176160095EF}" dt="2022-07-12T10:37:34.871" v="108" actId="22"/>
          <ac:spMkLst>
            <pc:docMk/>
            <pc:sldMk cId="3901452460" sldId="260"/>
            <ac:spMk id="10" creationId="{0FF74C4E-3576-4EB4-B62A-6137D9A32492}"/>
          </ac:spMkLst>
        </pc:spChg>
      </pc:sldChg>
      <pc:sldChg chg="del">
        <pc:chgData name="Tongtong Wang" userId="5026a17a-445d-4aa4-bcd4-da2975ecf913" providerId="ADAL" clId="{A4210DF6-BC4D-47D7-A2C9-1176160095EF}" dt="2022-07-12T10:45:20.842" v="121" actId="18676"/>
        <pc:sldMkLst>
          <pc:docMk/>
          <pc:sldMk cId="658898098" sldId="261"/>
        </pc:sldMkLst>
      </pc:sldChg>
      <pc:sldChg chg="del">
        <pc:chgData name="Tongtong Wang" userId="5026a17a-445d-4aa4-bcd4-da2975ecf913" providerId="ADAL" clId="{A4210DF6-BC4D-47D7-A2C9-1176160095EF}" dt="2022-07-12T10:45:20.842" v="121" actId="18676"/>
        <pc:sldMkLst>
          <pc:docMk/>
          <pc:sldMk cId="3284587872" sldId="262"/>
        </pc:sldMkLst>
      </pc:sldChg>
      <pc:sldChg chg="del">
        <pc:chgData name="Tongtong Wang" userId="5026a17a-445d-4aa4-bcd4-da2975ecf913" providerId="ADAL" clId="{A4210DF6-BC4D-47D7-A2C9-1176160095EF}" dt="2022-07-12T10:45:20.842" v="121" actId="18676"/>
        <pc:sldMkLst>
          <pc:docMk/>
          <pc:sldMk cId="3056960905" sldId="263"/>
        </pc:sldMkLst>
      </pc:sldChg>
      <pc:sldChg chg="del">
        <pc:chgData name="Tongtong Wang" userId="5026a17a-445d-4aa4-bcd4-da2975ecf913" providerId="ADAL" clId="{A4210DF6-BC4D-47D7-A2C9-1176160095EF}" dt="2022-07-12T10:45:20.842" v="121" actId="18676"/>
        <pc:sldMkLst>
          <pc:docMk/>
          <pc:sldMk cId="985260253" sldId="264"/>
        </pc:sldMkLst>
      </pc:sldChg>
      <pc:sldChg chg="addSp delSp mod ord">
        <pc:chgData name="Tongtong Wang" userId="5026a17a-445d-4aa4-bcd4-da2975ecf913" providerId="ADAL" clId="{A4210DF6-BC4D-47D7-A2C9-1176160095EF}" dt="2022-07-12T10:37:22.105" v="102" actId="22"/>
        <pc:sldMkLst>
          <pc:docMk/>
          <pc:sldMk cId="3465749269" sldId="265"/>
        </pc:sldMkLst>
        <pc:spChg chg="add del">
          <ac:chgData name="Tongtong Wang" userId="5026a17a-445d-4aa4-bcd4-da2975ecf913" providerId="ADAL" clId="{A4210DF6-BC4D-47D7-A2C9-1176160095EF}" dt="2022-07-12T10:37:22.105" v="102" actId="22"/>
          <ac:spMkLst>
            <pc:docMk/>
            <pc:sldMk cId="3465749269" sldId="265"/>
            <ac:spMk id="5" creationId="{4C4AE065-DB30-43EE-8A96-D66F5CB2A5C6}"/>
          </ac:spMkLst>
        </pc:spChg>
      </pc:sldChg>
      <pc:sldChg chg="modSp mod">
        <pc:chgData name="Tongtong Wang" userId="5026a17a-445d-4aa4-bcd4-da2975ecf913" providerId="ADAL" clId="{A4210DF6-BC4D-47D7-A2C9-1176160095EF}" dt="2022-07-12T10:44:47.498" v="120" actId="20577"/>
        <pc:sldMkLst>
          <pc:docMk/>
          <pc:sldMk cId="1807973680" sldId="266"/>
        </pc:sldMkLst>
        <pc:spChg chg="mod">
          <ac:chgData name="Tongtong Wang" userId="5026a17a-445d-4aa4-bcd4-da2975ecf913" providerId="ADAL" clId="{A4210DF6-BC4D-47D7-A2C9-1176160095EF}" dt="2022-07-12T10:44:47.498" v="120" actId="20577"/>
          <ac:spMkLst>
            <pc:docMk/>
            <pc:sldMk cId="1807973680" sldId="266"/>
            <ac:spMk id="3" creationId="{72C6D9D6-7CB1-4F08-8DFD-35EDAC1A8346}"/>
          </ac:spMkLst>
        </pc:spChg>
      </pc:sldChg>
      <pc:sldChg chg="del">
        <pc:chgData name="Tongtong Wang" userId="5026a17a-445d-4aa4-bcd4-da2975ecf913" providerId="ADAL" clId="{A4210DF6-BC4D-47D7-A2C9-1176160095EF}" dt="2022-07-12T10:45:20.842" v="121" actId="18676"/>
        <pc:sldMkLst>
          <pc:docMk/>
          <pc:sldMk cId="709879492" sldId="267"/>
        </pc:sldMkLst>
      </pc:sldChg>
      <pc:sldChg chg="del">
        <pc:chgData name="Tongtong Wang" userId="5026a17a-445d-4aa4-bcd4-da2975ecf913" providerId="ADAL" clId="{A4210DF6-BC4D-47D7-A2C9-1176160095EF}" dt="2022-07-12T10:45:20.842" v="121" actId="18676"/>
        <pc:sldMkLst>
          <pc:docMk/>
          <pc:sldMk cId="2679698683" sldId="277"/>
        </pc:sldMkLst>
      </pc:sldChg>
      <pc:sldChg chg="del">
        <pc:chgData name="Tongtong Wang" userId="5026a17a-445d-4aa4-bcd4-da2975ecf913" providerId="ADAL" clId="{A4210DF6-BC4D-47D7-A2C9-1176160095EF}" dt="2022-07-12T10:45:20.842" v="121" actId="18676"/>
        <pc:sldMkLst>
          <pc:docMk/>
          <pc:sldMk cId="805444664" sldId="278"/>
        </pc:sldMkLst>
      </pc:sldChg>
      <pc:sldChg chg="del">
        <pc:chgData name="Tongtong Wang" userId="5026a17a-445d-4aa4-bcd4-da2975ecf913" providerId="ADAL" clId="{A4210DF6-BC4D-47D7-A2C9-1176160095EF}" dt="2022-07-12T10:45:20.842" v="121" actId="18676"/>
        <pc:sldMkLst>
          <pc:docMk/>
          <pc:sldMk cId="1197797916" sldId="279"/>
        </pc:sldMkLst>
      </pc:sldChg>
      <pc:sldChg chg="del">
        <pc:chgData name="Tongtong Wang" userId="5026a17a-445d-4aa4-bcd4-da2975ecf913" providerId="ADAL" clId="{A4210DF6-BC4D-47D7-A2C9-1176160095EF}" dt="2022-07-12T10:45:20.842" v="121" actId="18676"/>
        <pc:sldMkLst>
          <pc:docMk/>
          <pc:sldMk cId="646515047" sldId="280"/>
        </pc:sldMkLst>
      </pc:sldChg>
      <pc:sldChg chg="del">
        <pc:chgData name="Tongtong Wang" userId="5026a17a-445d-4aa4-bcd4-da2975ecf913" providerId="ADAL" clId="{A4210DF6-BC4D-47D7-A2C9-1176160095EF}" dt="2022-07-12T10:45:20.842" v="121" actId="18676"/>
        <pc:sldMkLst>
          <pc:docMk/>
          <pc:sldMk cId="1114091016" sldId="281"/>
        </pc:sldMkLst>
      </pc:sldChg>
      <pc:sldChg chg="del">
        <pc:chgData name="Tongtong Wang" userId="5026a17a-445d-4aa4-bcd4-da2975ecf913" providerId="ADAL" clId="{A4210DF6-BC4D-47D7-A2C9-1176160095EF}" dt="2022-07-12T10:45:20.842" v="121" actId="18676"/>
        <pc:sldMkLst>
          <pc:docMk/>
          <pc:sldMk cId="1090432064" sldId="282"/>
        </pc:sldMkLst>
      </pc:sldChg>
      <pc:sldChg chg="del">
        <pc:chgData name="Tongtong Wang" userId="5026a17a-445d-4aa4-bcd4-da2975ecf913" providerId="ADAL" clId="{A4210DF6-BC4D-47D7-A2C9-1176160095EF}" dt="2022-07-12T10:45:20.842" v="121" actId="18676"/>
        <pc:sldMkLst>
          <pc:docMk/>
          <pc:sldMk cId="3345184916" sldId="284"/>
        </pc:sldMkLst>
      </pc:sldChg>
      <pc:sldChg chg="del">
        <pc:chgData name="Tongtong Wang" userId="5026a17a-445d-4aa4-bcd4-da2975ecf913" providerId="ADAL" clId="{A4210DF6-BC4D-47D7-A2C9-1176160095EF}" dt="2022-07-12T10:45:20.842" v="121" actId="18676"/>
        <pc:sldMkLst>
          <pc:docMk/>
          <pc:sldMk cId="3367700044" sldId="285"/>
        </pc:sldMkLst>
      </pc:sldChg>
      <pc:sldChg chg="del">
        <pc:chgData name="Tongtong Wang" userId="5026a17a-445d-4aa4-bcd4-da2975ecf913" providerId="ADAL" clId="{A4210DF6-BC4D-47D7-A2C9-1176160095EF}" dt="2022-07-12T10:45:20.842" v="121" actId="18676"/>
        <pc:sldMkLst>
          <pc:docMk/>
          <pc:sldMk cId="1612070360" sldId="286"/>
        </pc:sldMkLst>
      </pc:sldChg>
      <pc:sldChg chg="del">
        <pc:chgData name="Tongtong Wang" userId="5026a17a-445d-4aa4-bcd4-da2975ecf913" providerId="ADAL" clId="{A4210DF6-BC4D-47D7-A2C9-1176160095EF}" dt="2022-07-12T10:45:20.842" v="121" actId="18676"/>
        <pc:sldMkLst>
          <pc:docMk/>
          <pc:sldMk cId="3593078836" sldId="287"/>
        </pc:sldMkLst>
      </pc:sldChg>
      <pc:sldChg chg="del">
        <pc:chgData name="Tongtong Wang" userId="5026a17a-445d-4aa4-bcd4-da2975ecf913" providerId="ADAL" clId="{A4210DF6-BC4D-47D7-A2C9-1176160095EF}" dt="2022-07-12T10:45:20.842" v="121" actId="18676"/>
        <pc:sldMkLst>
          <pc:docMk/>
          <pc:sldMk cId="3364546939" sldId="290"/>
        </pc:sldMkLst>
      </pc:sldChg>
      <pc:sldChg chg="del">
        <pc:chgData name="Tongtong Wang" userId="5026a17a-445d-4aa4-bcd4-da2975ecf913" providerId="ADAL" clId="{A4210DF6-BC4D-47D7-A2C9-1176160095EF}" dt="2022-07-12T10:45:20.842" v="121" actId="18676"/>
        <pc:sldMkLst>
          <pc:docMk/>
          <pc:sldMk cId="1496061279" sldId="291"/>
        </pc:sldMkLst>
      </pc:sldChg>
      <pc:sldChg chg="del">
        <pc:chgData name="Tongtong Wang" userId="5026a17a-445d-4aa4-bcd4-da2975ecf913" providerId="ADAL" clId="{A4210DF6-BC4D-47D7-A2C9-1176160095EF}" dt="2022-07-12T10:45:20.842" v="121" actId="18676"/>
        <pc:sldMkLst>
          <pc:docMk/>
          <pc:sldMk cId="2645207122" sldId="292"/>
        </pc:sldMkLst>
      </pc:sldChg>
      <pc:sldChg chg="del">
        <pc:chgData name="Tongtong Wang" userId="5026a17a-445d-4aa4-bcd4-da2975ecf913" providerId="ADAL" clId="{A4210DF6-BC4D-47D7-A2C9-1176160095EF}" dt="2022-07-12T10:45:20.842" v="121" actId="18676"/>
        <pc:sldMkLst>
          <pc:docMk/>
          <pc:sldMk cId="696252569" sldId="293"/>
        </pc:sldMkLst>
      </pc:sldChg>
      <pc:sldChg chg="del">
        <pc:chgData name="Tongtong Wang" userId="5026a17a-445d-4aa4-bcd4-da2975ecf913" providerId="ADAL" clId="{A4210DF6-BC4D-47D7-A2C9-1176160095EF}" dt="2022-07-12T10:45:20.842" v="121" actId="18676"/>
        <pc:sldMkLst>
          <pc:docMk/>
          <pc:sldMk cId="4175053330" sldId="294"/>
        </pc:sldMkLst>
      </pc:sldChg>
      <pc:sldChg chg="del">
        <pc:chgData name="Tongtong Wang" userId="5026a17a-445d-4aa4-bcd4-da2975ecf913" providerId="ADAL" clId="{A4210DF6-BC4D-47D7-A2C9-1176160095EF}" dt="2022-07-12T10:45:20.842" v="121" actId="18676"/>
        <pc:sldMkLst>
          <pc:docMk/>
          <pc:sldMk cId="2255716377" sldId="295"/>
        </pc:sldMkLst>
      </pc:sldChg>
      <pc:sldChg chg="del">
        <pc:chgData name="Tongtong Wang" userId="5026a17a-445d-4aa4-bcd4-da2975ecf913" providerId="ADAL" clId="{A4210DF6-BC4D-47D7-A2C9-1176160095EF}" dt="2022-07-12T10:45:20.842" v="121" actId="18676"/>
        <pc:sldMkLst>
          <pc:docMk/>
          <pc:sldMk cId="1613326367" sldId="296"/>
        </pc:sldMkLst>
      </pc:sldChg>
      <pc:sldChg chg="add">
        <pc:chgData name="Tongtong Wang" userId="5026a17a-445d-4aa4-bcd4-da2975ecf913" providerId="ADAL" clId="{A4210DF6-BC4D-47D7-A2C9-1176160095EF}" dt="2022-07-12T10:45:36.533" v="122"/>
        <pc:sldMkLst>
          <pc:docMk/>
          <pc:sldMk cId="3370543703" sldId="296"/>
        </pc:sldMkLst>
      </pc:sldChg>
      <pc:sldChg chg="del">
        <pc:chgData name="Tongtong Wang" userId="5026a17a-445d-4aa4-bcd4-da2975ecf913" providerId="ADAL" clId="{A4210DF6-BC4D-47D7-A2C9-1176160095EF}" dt="2022-07-12T10:45:20.842" v="121" actId="18676"/>
        <pc:sldMkLst>
          <pc:docMk/>
          <pc:sldMk cId="2993648499" sldId="297"/>
        </pc:sldMkLst>
      </pc:sldChg>
      <pc:sldChg chg="del">
        <pc:chgData name="Tongtong Wang" userId="5026a17a-445d-4aa4-bcd4-da2975ecf913" providerId="ADAL" clId="{A4210DF6-BC4D-47D7-A2C9-1176160095EF}" dt="2022-07-12T10:45:20.842" v="121" actId="18676"/>
        <pc:sldMkLst>
          <pc:docMk/>
          <pc:sldMk cId="973468907" sldId="298"/>
        </pc:sldMkLst>
      </pc:sldChg>
      <pc:sldChg chg="modSp add mod">
        <pc:chgData name="Tongtong Wang" userId="5026a17a-445d-4aa4-bcd4-da2975ecf913" providerId="ADAL" clId="{A4210DF6-BC4D-47D7-A2C9-1176160095EF}" dt="2022-07-12T10:48:38.651" v="149" actId="5793"/>
        <pc:sldMkLst>
          <pc:docMk/>
          <pc:sldMk cId="4081867722" sldId="299"/>
        </pc:sldMkLst>
        <pc:spChg chg="mod">
          <ac:chgData name="Tongtong Wang" userId="5026a17a-445d-4aa4-bcd4-da2975ecf913" providerId="ADAL" clId="{A4210DF6-BC4D-47D7-A2C9-1176160095EF}" dt="2022-07-12T10:48:38.651" v="149" actId="5793"/>
          <ac:spMkLst>
            <pc:docMk/>
            <pc:sldMk cId="4081867722" sldId="299"/>
            <ac:spMk id="3" creationId="{3161DF0C-575A-344D-84E3-EB0A6E84BCB1}"/>
          </ac:spMkLst>
        </pc:spChg>
      </pc:sldChg>
      <pc:sldChg chg="addSp modSp mod">
        <pc:chgData name="Tongtong Wang" userId="5026a17a-445d-4aa4-bcd4-da2975ecf913" providerId="ADAL" clId="{A4210DF6-BC4D-47D7-A2C9-1176160095EF}" dt="2022-07-12T10:44:25.158" v="119" actId="1076"/>
        <pc:sldMkLst>
          <pc:docMk/>
          <pc:sldMk cId="4248192600" sldId="301"/>
        </pc:sldMkLst>
        <pc:spChg chg="add mod">
          <ac:chgData name="Tongtong Wang" userId="5026a17a-445d-4aa4-bcd4-da2975ecf913" providerId="ADAL" clId="{A4210DF6-BC4D-47D7-A2C9-1176160095EF}" dt="2022-07-12T10:44:25.158" v="119" actId="1076"/>
          <ac:spMkLst>
            <pc:docMk/>
            <pc:sldMk cId="4248192600" sldId="301"/>
            <ac:spMk id="6" creationId="{26733A30-90DF-48AF-B15E-11AE33407A50}"/>
          </ac:spMkLst>
        </pc:spChg>
        <pc:picChg chg="mod">
          <ac:chgData name="Tongtong Wang" userId="5026a17a-445d-4aa4-bcd4-da2975ecf913" providerId="ADAL" clId="{A4210DF6-BC4D-47D7-A2C9-1176160095EF}" dt="2022-07-12T10:44:11.164" v="114" actId="1076"/>
          <ac:picMkLst>
            <pc:docMk/>
            <pc:sldMk cId="4248192600" sldId="301"/>
            <ac:picMk id="5" creationId="{486BC0F4-A98E-43F9-AE55-BAFA02DD5BFE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14EA56-14E8-4774-B475-C76BE26D348B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D7AEE5-839F-41DD-9733-8CDF52204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373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D7AEE5-839F-41DD-9733-8CDF522044E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2840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14753" y="2008061"/>
            <a:ext cx="7772400" cy="675821"/>
          </a:xfrm>
        </p:spPr>
        <p:txBody>
          <a:bodyPr anchor="t" anchorCtr="0"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14753" y="2733866"/>
            <a:ext cx="77724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/>
              <a:t>Klikk for å redigere undertittelstil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100015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98385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1016000" y="205979"/>
            <a:ext cx="5461000" cy="4388644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03183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lysbildenummer 5"/>
          <p:cNvSpPr txBox="1">
            <a:spLocks/>
          </p:cNvSpPr>
          <p:nvPr userDrawn="1"/>
        </p:nvSpPr>
        <p:spPr>
          <a:xfrm>
            <a:off x="-1" y="4815936"/>
            <a:ext cx="640523" cy="273844"/>
          </a:xfrm>
          <a:prstGeom prst="rect">
            <a:avLst/>
          </a:prstGeom>
        </p:spPr>
        <p:txBody>
          <a:bodyPr/>
          <a:lstStyle>
            <a:defPPr>
              <a:defRPr lang="nb-NO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853A39-49B3-554A-AE82-85611CEBD8E3}" type="slidenum">
              <a:rPr lang="nb-NO" b="1" i="0" smtClean="0">
                <a:latin typeface="Arial"/>
                <a:cs typeface="Arial"/>
              </a:rPr>
              <a:pPr algn="ctr"/>
              <a:t>‹#›</a:t>
            </a:fld>
            <a:endParaRPr lang="nb-NO" b="1" i="0" dirty="0">
              <a:latin typeface="Arial"/>
              <a:cs typeface="Arial"/>
            </a:endParaRPr>
          </a:p>
        </p:txBody>
      </p:sp>
      <p:sp>
        <p:nvSpPr>
          <p:cNvPr id="5" name="Tittel 1">
            <a:extLst>
              <a:ext uri="{FF2B5EF4-FFF2-40B4-BE49-F238E27FC236}">
                <a16:creationId xmlns:a16="http://schemas.microsoft.com/office/drawing/2014/main" id="{901B6BB6-8BBC-1049-9603-B959ED939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93" y="205979"/>
            <a:ext cx="7681516" cy="646331"/>
          </a:xfrm>
        </p:spPr>
        <p:txBody>
          <a:bodyPr wrap="square" anchor="t" anchorCtr="0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6" name="Plassholder for innhold 2">
            <a:extLst>
              <a:ext uri="{FF2B5EF4-FFF2-40B4-BE49-F238E27FC236}">
                <a16:creationId xmlns:a16="http://schemas.microsoft.com/office/drawing/2014/main" id="{E1E3CEDE-1D85-F54C-B415-CE6111D39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193" y="943896"/>
            <a:ext cx="7681516" cy="3872039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06001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57940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7940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98246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1"/>
          <p:cNvSpPr>
            <a:spLocks noGrp="1"/>
          </p:cNvSpPr>
          <p:nvPr>
            <p:ph type="title"/>
          </p:nvPr>
        </p:nvSpPr>
        <p:spPr>
          <a:xfrm>
            <a:off x="1095551" y="205979"/>
            <a:ext cx="7407404" cy="857250"/>
          </a:xfrm>
        </p:spPr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9" name="Plassholder for innhold 2"/>
          <p:cNvSpPr>
            <a:spLocks noGrp="1"/>
          </p:cNvSpPr>
          <p:nvPr>
            <p:ph sz="half" idx="1"/>
          </p:nvPr>
        </p:nvSpPr>
        <p:spPr>
          <a:xfrm>
            <a:off x="1114712" y="1200151"/>
            <a:ext cx="3667845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innhold 3"/>
          <p:cNvSpPr>
            <a:spLocks noGrp="1"/>
          </p:cNvSpPr>
          <p:nvPr>
            <p:ph sz="half" idx="2"/>
          </p:nvPr>
        </p:nvSpPr>
        <p:spPr>
          <a:xfrm>
            <a:off x="5305712" y="1200151"/>
            <a:ext cx="3673943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37291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1">
            <a:extLst>
              <a:ext uri="{FF2B5EF4-FFF2-40B4-BE49-F238E27FC236}">
                <a16:creationId xmlns:a16="http://schemas.microsoft.com/office/drawing/2014/main" id="{ED2407D1-9E90-B646-AC07-64435B0C5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6986" y="243149"/>
            <a:ext cx="7934515" cy="646331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8" name="Plassholder for innhold 3">
            <a:extLst>
              <a:ext uri="{FF2B5EF4-FFF2-40B4-BE49-F238E27FC236}">
                <a16:creationId xmlns:a16="http://schemas.microsoft.com/office/drawing/2014/main" id="{F513A91B-9541-CB45-883E-EB0DF731FA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26986" y="1481512"/>
            <a:ext cx="3860602" cy="33636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9" name="Plassholder for tekst 4">
            <a:extLst>
              <a:ext uri="{FF2B5EF4-FFF2-40B4-BE49-F238E27FC236}">
                <a16:creationId xmlns:a16="http://schemas.microsoft.com/office/drawing/2014/main" id="{E5978D19-AB9B-3A44-BB7D-DD6C986613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928959" y="1001692"/>
            <a:ext cx="3932542" cy="479822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Klikk for å redigere</a:t>
            </a:r>
          </a:p>
        </p:txBody>
      </p:sp>
      <p:sp>
        <p:nvSpPr>
          <p:cNvPr id="15" name="Plassholder for innhold 5">
            <a:extLst>
              <a:ext uri="{FF2B5EF4-FFF2-40B4-BE49-F238E27FC236}">
                <a16:creationId xmlns:a16="http://schemas.microsoft.com/office/drawing/2014/main" id="{D7B07B29-56C8-8C42-B377-AD090B6F09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928959" y="1481512"/>
            <a:ext cx="3932542" cy="33636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6" name="Plassholder for tekst 4">
            <a:extLst>
              <a:ext uri="{FF2B5EF4-FFF2-40B4-BE49-F238E27FC236}">
                <a16:creationId xmlns:a16="http://schemas.microsoft.com/office/drawing/2014/main" id="{5747F546-7ECB-4D49-8CEC-C64012DABE4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26986" y="1001691"/>
            <a:ext cx="3862118" cy="479822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Klikk for å redigere</a:t>
            </a:r>
          </a:p>
        </p:txBody>
      </p:sp>
    </p:spTree>
    <p:extLst>
      <p:ext uri="{BB962C8B-B14F-4D97-AF65-F5344CB8AC3E}">
        <p14:creationId xmlns:p14="http://schemas.microsoft.com/office/powerpoint/2010/main" val="70223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17224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71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1"/>
          <p:cNvSpPr>
            <a:spLocks noGrp="1"/>
          </p:cNvSpPr>
          <p:nvPr>
            <p:ph type="title"/>
          </p:nvPr>
        </p:nvSpPr>
        <p:spPr>
          <a:xfrm>
            <a:off x="102464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9" name="Plassholder for innhold 2"/>
          <p:cNvSpPr>
            <a:spLocks noGrp="1"/>
          </p:cNvSpPr>
          <p:nvPr>
            <p:ph idx="1"/>
          </p:nvPr>
        </p:nvSpPr>
        <p:spPr>
          <a:xfrm>
            <a:off x="4142491" y="204788"/>
            <a:ext cx="4765084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02464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59648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53223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68298" y="205979"/>
            <a:ext cx="7882412" cy="64633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68298" y="963561"/>
            <a:ext cx="7882412" cy="3973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5" name="Bilde 4" descr="stripe_16_9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45602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github.com/NTNU-IHB/Vico/tree/master/examples" TargetMode="External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NTNU-IHB/Vico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github.com/NTNU-mechlab/vico_workshop" TargetMode="External"/><Relationship Id="rId3" Type="http://schemas.openxmlformats.org/officeDocument/2006/relationships/hyperlink" Target="https://www.oracle.com/java/technologies/javase-downloads.html" TargetMode="External"/><Relationship Id="rId7" Type="http://schemas.openxmlformats.org/officeDocument/2006/relationships/hyperlink" Target="https://www.7-zip.org/" TargetMode="External"/><Relationship Id="rId2" Type="http://schemas.openxmlformats.org/officeDocument/2006/relationships/hyperlink" Target="https://gitforwindows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otepad-plus-plus.org/downloads/" TargetMode="External"/><Relationship Id="rId5" Type="http://schemas.openxmlformats.org/officeDocument/2006/relationships/hyperlink" Target="https://www.jetbrains.com/idea/download" TargetMode="External"/><Relationship Id="rId4" Type="http://schemas.openxmlformats.org/officeDocument/2006/relationships/hyperlink" Target="https://www.python.org/downloads/windows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267185" y="1100410"/>
            <a:ext cx="7772400" cy="1200329"/>
          </a:xfrm>
        </p:spPr>
        <p:txBody>
          <a:bodyPr/>
          <a:lstStyle/>
          <a:p>
            <a:r>
              <a:rPr lang="nb-NO" dirty="0"/>
              <a:t>Co-</a:t>
            </a:r>
            <a:r>
              <a:rPr lang="nb-NO" dirty="0" err="1"/>
              <a:t>simulation</a:t>
            </a:r>
            <a:r>
              <a:rPr lang="nb-NO" dirty="0"/>
              <a:t> </a:t>
            </a:r>
            <a:r>
              <a:rPr lang="nb-NO" dirty="0" err="1"/>
              <a:t>platform</a:t>
            </a:r>
            <a:r>
              <a:rPr lang="nb-NO" dirty="0"/>
              <a:t> in NTNU </a:t>
            </a:r>
            <a:br>
              <a:rPr lang="nb-NO" dirty="0"/>
            </a:br>
            <a:r>
              <a:rPr lang="nb-NO" dirty="0"/>
              <a:t>						    ---</a:t>
            </a:r>
            <a:r>
              <a:rPr lang="nb-NO" dirty="0" err="1"/>
              <a:t>Vico</a:t>
            </a:r>
            <a:r>
              <a:rPr lang="nb-NO" dirty="0"/>
              <a:t> workshop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267185" y="3005559"/>
            <a:ext cx="7399737" cy="1314450"/>
          </a:xfrm>
        </p:spPr>
        <p:txBody>
          <a:bodyPr>
            <a:normAutofit/>
          </a:bodyPr>
          <a:lstStyle/>
          <a:p>
            <a:r>
              <a:rPr lang="nb-NO" sz="2000" dirty="0" err="1"/>
              <a:t>Lecturer</a:t>
            </a:r>
            <a:r>
              <a:rPr lang="nb-NO" sz="2000" dirty="0"/>
              <a:t>: Tongtong Wang</a:t>
            </a:r>
          </a:p>
          <a:p>
            <a:r>
              <a:rPr lang="en-US" altLang="zh-CN" sz="2000" dirty="0"/>
              <a:t>tongtong.wang@ntnu.no</a:t>
            </a:r>
            <a:endParaRPr lang="nb-NO" sz="2000" dirty="0"/>
          </a:p>
          <a:p>
            <a:r>
              <a:rPr lang="nb-NO" sz="2000" dirty="0"/>
              <a:t>6 September 2022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28EBE995-8275-F44D-B574-C93027EC9028}"/>
              </a:ext>
            </a:extLst>
          </p:cNvPr>
          <p:cNvSpPr txBox="1"/>
          <p:nvPr/>
        </p:nvSpPr>
        <p:spPr>
          <a:xfrm rot="16200000">
            <a:off x="-1344184" y="2874987"/>
            <a:ext cx="32960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>
                <a:solidFill>
                  <a:schemeClr val="bg1"/>
                </a:solidFill>
              </a:rPr>
              <a:t>Norwegian </a:t>
            </a:r>
            <a:r>
              <a:rPr lang="nb-NO" sz="1100" dirty="0" err="1">
                <a:solidFill>
                  <a:schemeClr val="bg1"/>
                </a:solidFill>
              </a:rPr>
              <a:t>University</a:t>
            </a:r>
            <a:r>
              <a:rPr lang="nb-NO" sz="1100" dirty="0">
                <a:solidFill>
                  <a:schemeClr val="bg1"/>
                </a:solidFill>
              </a:rPr>
              <a:t> </a:t>
            </a:r>
            <a:r>
              <a:rPr lang="nb-NO" sz="1100" dirty="0" err="1">
                <a:solidFill>
                  <a:schemeClr val="bg1"/>
                </a:solidFill>
              </a:rPr>
              <a:t>of</a:t>
            </a:r>
            <a:r>
              <a:rPr lang="nb-NO" sz="1100" dirty="0">
                <a:solidFill>
                  <a:schemeClr val="bg1"/>
                </a:solidFill>
              </a:rPr>
              <a:t> Science and Technology</a:t>
            </a:r>
          </a:p>
        </p:txBody>
      </p:sp>
      <p:pic>
        <p:nvPicPr>
          <p:cNvPr id="6" name="Picture 1" descr="Logo&#10;&#10;Description automatically generated">
            <a:extLst>
              <a:ext uri="{FF2B5EF4-FFF2-40B4-BE49-F238E27FC236}">
                <a16:creationId xmlns:a16="http://schemas.microsoft.com/office/drawing/2014/main" id="{3CD9CA86-9454-40BB-8271-4F2E071AE9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438" y="109779"/>
            <a:ext cx="17430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31020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A787368-F84D-4784-957F-DD4B8C74C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Vico scenarios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F87378D-A79F-40A3-A0FC-9EF3D00CC2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Scenarios in Vico are actions to be executed at</a:t>
            </a:r>
          </a:p>
          <a:p>
            <a:pPr lvl="1"/>
            <a:r>
              <a:rPr lang="en-US" sz="1600" dirty="0"/>
              <a:t>Initialization (</a:t>
            </a:r>
            <a:r>
              <a:rPr lang="en-US" sz="1600" dirty="0" err="1"/>
              <a:t>init</a:t>
            </a:r>
            <a:r>
              <a:rPr lang="en-US" sz="1600" dirty="0"/>
              <a:t>)</a:t>
            </a:r>
          </a:p>
          <a:p>
            <a:pPr lvl="1"/>
            <a:r>
              <a:rPr lang="en-US" sz="1600" dirty="0"/>
              <a:t>A particular point in time (</a:t>
            </a:r>
            <a:r>
              <a:rPr lang="en-US" sz="1600" dirty="0" err="1"/>
              <a:t>invokeAt</a:t>
            </a:r>
            <a:r>
              <a:rPr lang="en-US" sz="1600" dirty="0"/>
              <a:t>)</a:t>
            </a:r>
          </a:p>
          <a:p>
            <a:pPr lvl="1"/>
            <a:r>
              <a:rPr lang="en-US" sz="1600" dirty="0"/>
              <a:t>When a certain condition is meet (</a:t>
            </a:r>
            <a:r>
              <a:rPr lang="en-US" sz="1600" dirty="0" err="1"/>
              <a:t>invokeWhen</a:t>
            </a:r>
            <a:r>
              <a:rPr lang="en-US" sz="1600" dirty="0"/>
              <a:t>)</a:t>
            </a:r>
          </a:p>
          <a:p>
            <a:endParaRPr lang="en-US" sz="2000" dirty="0"/>
          </a:p>
          <a:p>
            <a:r>
              <a:rPr lang="en-US" sz="2000" dirty="0" err="1"/>
              <a:t>InvokeAt</a:t>
            </a:r>
            <a:endParaRPr lang="en-US" sz="2000" dirty="0"/>
          </a:p>
          <a:p>
            <a:pPr lvl="1"/>
            <a:r>
              <a:rPr lang="en-US" sz="1600" dirty="0"/>
              <a:t>Takes a timepoint in seconds as argument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err="1"/>
              <a:t>InvokeWhen</a:t>
            </a:r>
            <a:endParaRPr lang="en-US" sz="2000" dirty="0"/>
          </a:p>
          <a:p>
            <a:pPr lvl="1"/>
            <a:r>
              <a:rPr lang="en-US" sz="1600" dirty="0"/>
              <a:t>Takes a predicate as argument</a:t>
            </a:r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E9CF8A24-C5C4-4D1F-A6F7-1F62F4A725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6247" y="2701385"/>
            <a:ext cx="3305175" cy="666750"/>
          </a:xfrm>
          <a:prstGeom prst="rect">
            <a:avLst/>
          </a:prstGeom>
        </p:spPr>
      </p:pic>
      <p:pic>
        <p:nvPicPr>
          <p:cNvPr id="9" name="Bilde 8">
            <a:extLst>
              <a:ext uri="{FF2B5EF4-FFF2-40B4-BE49-F238E27FC236}">
                <a16:creationId xmlns:a16="http://schemas.microsoft.com/office/drawing/2014/main" id="{95A5D6FE-4069-488D-B075-A23F9C3980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1943" y="3599640"/>
            <a:ext cx="30861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2200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3DFF803-F6CD-43CA-8CDF-48C7D9A7A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Vico scenarios cont.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1490501-627B-4B87-8819-624F1D0953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Specified as Kotlin scripts (.kts)</a:t>
            </a:r>
          </a:p>
          <a:p>
            <a:pPr lvl="1"/>
            <a:r>
              <a:rPr lang="en-US" dirty="0"/>
              <a:t>Can use the entire power of the JVM eco-system!</a:t>
            </a:r>
          </a:p>
          <a:p>
            <a:pPr lvl="1"/>
            <a:r>
              <a:rPr lang="en-US" dirty="0"/>
              <a:t>Variable evaluations!</a:t>
            </a:r>
            <a:endParaRPr lang="en-US"/>
          </a:p>
          <a:p>
            <a:pPr lvl="1"/>
            <a:endParaRPr lang="en-US"/>
          </a:p>
          <a:p>
            <a:r>
              <a:rPr lang="en-US"/>
              <a:t>Specifying variables:</a:t>
            </a:r>
          </a:p>
          <a:p>
            <a:pPr lvl="1"/>
            <a:r>
              <a:rPr lang="en-US"/>
              <a:t>real(“</a:t>
            </a:r>
            <a:r>
              <a:rPr lang="en-US" err="1">
                <a:highlight>
                  <a:srgbClr val="800000"/>
                </a:highlight>
              </a:rPr>
              <a:t>entity</a:t>
            </a:r>
            <a:r>
              <a:rPr lang="en-US" err="1"/>
              <a:t>.</a:t>
            </a:r>
            <a:r>
              <a:rPr lang="en-US" err="1">
                <a:highlight>
                  <a:srgbClr val="C0C0C0"/>
                </a:highlight>
              </a:rPr>
              <a:t>component</a:t>
            </a:r>
            <a:r>
              <a:rPr lang="en-US" err="1"/>
              <a:t>.</a:t>
            </a:r>
            <a:r>
              <a:rPr lang="en-US" err="1">
                <a:highlight>
                  <a:srgbClr val="BBAC76"/>
                </a:highlight>
              </a:rPr>
              <a:t>variableName</a:t>
            </a:r>
            <a:r>
              <a:rPr lang="en-US"/>
              <a:t>”) </a:t>
            </a:r>
            <a:r>
              <a:rPr lang="en-US" dirty="0"/>
              <a:t> </a:t>
            </a:r>
            <a:endParaRPr lang="en-US"/>
          </a:p>
          <a:p>
            <a:endParaRPr 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8BACD68F-1B4C-4C90-ABDC-C1F11E991595}"/>
              </a:ext>
            </a:extLst>
          </p:cNvPr>
          <p:cNvCxnSpPr>
            <a:cxnSpLocks/>
          </p:cNvCxnSpPr>
          <p:nvPr/>
        </p:nvCxnSpPr>
        <p:spPr>
          <a:xfrm flipV="1">
            <a:off x="1937208" y="3360657"/>
            <a:ext cx="692870" cy="41006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3847B90-CDED-4757-8759-73F42F73B488}"/>
              </a:ext>
            </a:extLst>
          </p:cNvPr>
          <p:cNvCxnSpPr/>
          <p:nvPr/>
        </p:nvCxnSpPr>
        <p:spPr>
          <a:xfrm flipV="1">
            <a:off x="3704734" y="3360656"/>
            <a:ext cx="0" cy="55146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C32DCBE-C6F5-435A-A7A3-BE9A1EE0BBAC}"/>
              </a:ext>
            </a:extLst>
          </p:cNvPr>
          <p:cNvCxnSpPr/>
          <p:nvPr/>
        </p:nvCxnSpPr>
        <p:spPr>
          <a:xfrm flipH="1" flipV="1">
            <a:off x="5335571" y="3412503"/>
            <a:ext cx="490194" cy="57032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AE77F57C-A8CA-47D3-BD7D-A9E13FD51579}"/>
              </a:ext>
            </a:extLst>
          </p:cNvPr>
          <p:cNvSpPr txBox="1"/>
          <p:nvPr/>
        </p:nvSpPr>
        <p:spPr>
          <a:xfrm>
            <a:off x="3059667" y="3982825"/>
            <a:ext cx="14975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Can be omitted..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C3CA420-5C7A-4C41-BBDA-B5C52027DC3A}"/>
              </a:ext>
            </a:extLst>
          </p:cNvPr>
          <p:cNvSpPr txBox="1"/>
          <p:nvPr/>
        </p:nvSpPr>
        <p:spPr>
          <a:xfrm>
            <a:off x="707011" y="3974877"/>
            <a:ext cx="23048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Entity name, e.g.,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the name of the FMU instance (component in SSP)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140D774-85CF-4614-AA46-2D615023C411}"/>
              </a:ext>
            </a:extLst>
          </p:cNvPr>
          <p:cNvSpPr txBox="1"/>
          <p:nvPr/>
        </p:nvSpPr>
        <p:spPr>
          <a:xfrm>
            <a:off x="5335571" y="4072287"/>
            <a:ext cx="14975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Variable name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B5425A4-28DF-4C7E-9A7E-977709F03503}"/>
              </a:ext>
            </a:extLst>
          </p:cNvPr>
          <p:cNvCxnSpPr>
            <a:cxnSpLocks/>
          </p:cNvCxnSpPr>
          <p:nvPr/>
        </p:nvCxnSpPr>
        <p:spPr>
          <a:xfrm flipH="1">
            <a:off x="2092751" y="2525645"/>
            <a:ext cx="4740346" cy="4713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8D7DDADC-B222-4F8A-840E-C8EDDE784710}"/>
              </a:ext>
            </a:extLst>
          </p:cNvPr>
          <p:cNvSpPr txBox="1"/>
          <p:nvPr/>
        </p:nvSpPr>
        <p:spPr>
          <a:xfrm>
            <a:off x="6833097" y="2264035"/>
            <a:ext cx="18053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Variable type,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real, int, str or bool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55395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89D6595-95B6-4193-A661-55738B12A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Time-series export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3CA252A-6B05-4BD6-98E2-D633040541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Simulation data can be exported to CSV</a:t>
            </a:r>
          </a:p>
          <a:p>
            <a:pPr lvl="1"/>
            <a:r>
              <a:rPr lang="en-US" sz="1600"/>
              <a:t>Currently limited to an FMI/SSP context only</a:t>
            </a:r>
          </a:p>
          <a:p>
            <a:r>
              <a:rPr lang="en-US" sz="2000" dirty="0"/>
              <a:t>Configured using XML (schema/LogConfig.xsd)</a:t>
            </a:r>
            <a:endParaRPr lang="en-US" sz="200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11099832-D288-4AC0-B9A3-9F04383B5C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2486" y="2144310"/>
            <a:ext cx="7380930" cy="267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6309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5FFE075-DDC9-4726-B729-034410E48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Plotting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149D349-8AC0-4007-87FD-D679F0901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192" y="943896"/>
            <a:ext cx="7681517" cy="3872039"/>
          </a:xfrm>
        </p:spPr>
        <p:txBody>
          <a:bodyPr>
            <a:normAutofit/>
          </a:bodyPr>
          <a:lstStyle/>
          <a:p>
            <a:r>
              <a:rPr lang="en-US" sz="2000" dirty="0"/>
              <a:t>Vico allows real-valued variables to be plotted</a:t>
            </a:r>
          </a:p>
          <a:p>
            <a:pPr lvl="1"/>
            <a:r>
              <a:rPr lang="en-US" sz="1600" dirty="0"/>
              <a:t>While the simulation is in progress; </a:t>
            </a:r>
          </a:p>
          <a:p>
            <a:pPr lvl="1"/>
            <a:r>
              <a:rPr lang="en-US" sz="1600" dirty="0"/>
              <a:t>or after the simulation has ended.</a:t>
            </a:r>
          </a:p>
          <a:p>
            <a:r>
              <a:rPr lang="en-US" sz="2000" dirty="0"/>
              <a:t>Configured using XML (schema/ChartConfig.xsd) </a:t>
            </a:r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98F23B49-CD52-4682-8B69-D7909419A4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6913" y="2596610"/>
            <a:ext cx="7353300" cy="2219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8767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41099CA-EBE3-4B61-91A0-7DD3C1FC7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visuals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B306570-6EBA-4D4C-96DE-5816C17D6B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193" y="943896"/>
            <a:ext cx="4047007" cy="3872039"/>
          </a:xfrm>
        </p:spPr>
        <p:txBody>
          <a:bodyPr>
            <a:normAutofit/>
          </a:bodyPr>
          <a:lstStyle/>
          <a:p>
            <a:r>
              <a:rPr lang="en-US" sz="2000" dirty="0"/>
              <a:t>Vico simulations can be extended with 3D visualizations.</a:t>
            </a:r>
          </a:p>
          <a:p>
            <a:r>
              <a:rPr lang="en-US" sz="2000" dirty="0"/>
              <a:t>Configured using an XML (schema/VisualConfig.xsd)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FF0EE3D4-D6C3-4EB8-86BA-BD2E4A9B6A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2951" y="549377"/>
            <a:ext cx="4247477" cy="4044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5724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C53D1CB-B42B-4791-B48A-C32BA01BF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Quarter-truck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0AF23D0-479D-4040-BF45-C8D9E6522F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486BC0F4-A98E-43F9-AE55-BAFA02DD5B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9862" y="1809750"/>
            <a:ext cx="3724275" cy="1524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0017D3D-556B-4AC5-9B42-D0A0DE478B9C}"/>
              </a:ext>
            </a:extLst>
          </p:cNvPr>
          <p:cNvSpPr txBox="1"/>
          <p:nvPr/>
        </p:nvSpPr>
        <p:spPr>
          <a:xfrm>
            <a:off x="1261842" y="943896"/>
            <a:ext cx="41374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1.Chassis including the suspension;</a:t>
            </a:r>
          </a:p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2. Wheel including tyre;</a:t>
            </a:r>
          </a:p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3. The ground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B6F5109-0A9D-4F87-98BC-E8E468A10605}"/>
              </a:ext>
            </a:extLst>
          </p:cNvPr>
          <p:cNvSpPr txBox="1"/>
          <p:nvPr/>
        </p:nvSpPr>
        <p:spPr>
          <a:xfrm>
            <a:off x="6159816" y="2453134"/>
            <a:ext cx="1824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Mass of wheel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234F2B-5066-4C09-A809-843FA743B0A7}"/>
              </a:ext>
            </a:extLst>
          </p:cNvPr>
          <p:cNvSpPr txBox="1"/>
          <p:nvPr/>
        </p:nvSpPr>
        <p:spPr>
          <a:xfrm>
            <a:off x="6159815" y="1911564"/>
            <a:ext cx="1824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Mass of chassis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F04C672-F743-4FD2-AA54-335BDB171783}"/>
              </a:ext>
            </a:extLst>
          </p:cNvPr>
          <p:cNvSpPr txBox="1"/>
          <p:nvPr/>
        </p:nvSpPr>
        <p:spPr>
          <a:xfrm>
            <a:off x="1304165" y="3460940"/>
            <a:ext cx="680544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Both masses have a single vertical degree of freedom coupled by a linear spring–damper system representing the chassis suspension and wheel tyres.</a:t>
            </a:r>
          </a:p>
          <a:p>
            <a:pPr marL="342900" indent="-342900">
              <a:buAutoNum type="arabicPeriod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ground profile is given as external input. 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1926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C53D1CB-B42B-4791-B48A-C32BA01BF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Quarter-truck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0AF23D0-479D-4040-BF45-C8D9E6522F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486BC0F4-A98E-43F9-AE55-BAFA02DD5B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5654" y="1047750"/>
            <a:ext cx="3724275" cy="1524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5965198-1D1B-4BDE-B267-1773390F05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2025" y="1115283"/>
            <a:ext cx="2867425" cy="107647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CE03AEE-B608-460A-9642-E6415D0A9F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1745" y="2879915"/>
            <a:ext cx="8291070" cy="180443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79B184B-A677-4C69-8DF9-980FBCAED8CE}"/>
              </a:ext>
            </a:extLst>
          </p:cNvPr>
          <p:cNvSpPr txBox="1"/>
          <p:nvPr/>
        </p:nvSpPr>
        <p:spPr>
          <a:xfrm>
            <a:off x="2228257" y="4752855"/>
            <a:ext cx="616707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hlinkClick r:id="rId5"/>
              </a:rPr>
              <a:t>https://github.com/NTNU-IHB/Vico/tree/master/examples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232029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6BF8F1D1-73D2-44DF-8106-79C9E295EA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4753" y="2008061"/>
            <a:ext cx="7772400" cy="646331"/>
          </a:xfrm>
        </p:spPr>
        <p:txBody>
          <a:bodyPr/>
          <a:lstStyle/>
          <a:p>
            <a:pPr algn="ctr"/>
            <a:r>
              <a:rPr lang="en-US" dirty="0"/>
              <a:t>Q &amp; A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BB2F297D-9982-4FD8-AB87-62BFD504AF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4753" y="2733866"/>
            <a:ext cx="7772400" cy="13144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543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3E2052F-2E00-0647-B19A-8D6B92D00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161DF0C-575A-344D-84E3-EB0A6E84BC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err="1"/>
              <a:t>Introduction</a:t>
            </a:r>
            <a:r>
              <a:rPr lang="nb-NO" dirty="0"/>
              <a:t> to </a:t>
            </a:r>
            <a:r>
              <a:rPr lang="nb-NO" dirty="0" err="1"/>
              <a:t>Vico</a:t>
            </a:r>
            <a:endParaRPr lang="nb-NO" dirty="0"/>
          </a:p>
          <a:p>
            <a:r>
              <a:rPr lang="nb-NO" dirty="0"/>
              <a:t>Installation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Vico</a:t>
            </a:r>
            <a:endParaRPr lang="nb-NO" dirty="0"/>
          </a:p>
          <a:p>
            <a:r>
              <a:rPr lang="en-US" dirty="0"/>
              <a:t>Running co-simulations in </a:t>
            </a:r>
            <a:r>
              <a:rPr lang="en-US" dirty="0" err="1"/>
              <a:t>Vico</a:t>
            </a:r>
            <a:r>
              <a:rPr lang="en-US" dirty="0"/>
              <a:t> using the command line interface (CLI)</a:t>
            </a:r>
          </a:p>
          <a:p>
            <a:pPr lvl="1"/>
            <a:r>
              <a:rPr lang="en-US" dirty="0"/>
              <a:t>Scenarios</a:t>
            </a:r>
          </a:p>
          <a:p>
            <a:pPr lvl="1"/>
            <a:r>
              <a:rPr lang="en-US" dirty="0" err="1"/>
              <a:t>LogConfig</a:t>
            </a:r>
            <a:endParaRPr lang="en-US" dirty="0"/>
          </a:p>
          <a:p>
            <a:pPr lvl="1"/>
            <a:r>
              <a:rPr lang="en-US" dirty="0" err="1"/>
              <a:t>ChartConfig</a:t>
            </a:r>
            <a:endParaRPr lang="en-US" dirty="0"/>
          </a:p>
          <a:p>
            <a:pPr lvl="1"/>
            <a:r>
              <a:rPr lang="en-US" dirty="0" err="1"/>
              <a:t>VisualConfig</a:t>
            </a:r>
            <a:endParaRPr lang="en-US" dirty="0"/>
          </a:p>
          <a:p>
            <a:r>
              <a:rPr lang="nb-NO" dirty="0" err="1"/>
              <a:t>Examples</a:t>
            </a:r>
            <a:r>
              <a:rPr lang="nb-NO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81867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CCC6352-95DA-4B6A-8F92-13564F4A3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Vico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7BA9BA6-0D2B-4B15-9756-69AFFB9035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Vico is a co-simulation framework based on the Entity-Component-System (ECS) architecture. </a:t>
            </a:r>
          </a:p>
          <a:p>
            <a:pPr lvl="1"/>
            <a:r>
              <a:rPr lang="en-US" sz="1600" dirty="0"/>
              <a:t>Supports FMI 1.0 &amp; 2.0 for co-simulation.</a:t>
            </a:r>
          </a:p>
          <a:p>
            <a:pPr lvl="1"/>
            <a:r>
              <a:rPr lang="en-US" sz="1600" dirty="0"/>
              <a:t>Supports SSP 1.0</a:t>
            </a:r>
          </a:p>
          <a:p>
            <a:r>
              <a:rPr lang="en-US" sz="2000" dirty="0"/>
              <a:t>Written in Kotlin (JVM target)</a:t>
            </a:r>
          </a:p>
          <a:p>
            <a:pPr lvl="1"/>
            <a:r>
              <a:rPr lang="en-US" sz="1600" dirty="0"/>
              <a:t>Available through Maven</a:t>
            </a:r>
            <a:endParaRPr lang="en-US" sz="1800" dirty="0"/>
          </a:p>
          <a:p>
            <a:r>
              <a:rPr lang="en-US" sz="2000" dirty="0"/>
              <a:t>Comes with a powerful command line interface CLI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E7D7987-DA1C-45CE-A503-98A1466F05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9057" y="3335811"/>
            <a:ext cx="3010332" cy="1571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452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D52BCB9-CB58-4279-BBC2-4D7526DFC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Vico as FMI co-simulation master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B27E69E-5CD7-43D4-B750-24D040993A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Vico itself is a totally generic (co-simulation) software</a:t>
            </a:r>
          </a:p>
          <a:p>
            <a:pPr lvl="1"/>
            <a:r>
              <a:rPr lang="en-US" dirty="0"/>
              <a:t>In the context of the CLI however, Vico behaves as an FMI master.</a:t>
            </a:r>
          </a:p>
          <a:p>
            <a:r>
              <a:rPr lang="en-US" dirty="0"/>
              <a:t>Vico currently only supplies one type of master algorithm:</a:t>
            </a:r>
          </a:p>
          <a:p>
            <a:pPr lvl="1"/>
            <a:r>
              <a:rPr lang="en-US" dirty="0"/>
              <a:t>A parallel multi-rate fixed-step master with no rollback</a:t>
            </a:r>
          </a:p>
          <a:p>
            <a:pPr lvl="2"/>
            <a:r>
              <a:rPr lang="en-US" dirty="0"/>
              <a:t>Slaves are always stepped with the same constant step-size, however, individual slaves may be stepped at different rates.</a:t>
            </a:r>
          </a:p>
        </p:txBody>
      </p:sp>
    </p:spTree>
    <p:extLst>
      <p:ext uri="{BB962C8B-B14F-4D97-AF65-F5344CB8AC3E}">
        <p14:creationId xmlns:p14="http://schemas.microsoft.com/office/powerpoint/2010/main" val="3374434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160B825-87AA-4670-ADC2-360789E3A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Installing Vico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D905B43-9863-43B1-A821-60C0CFECB1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Clone </a:t>
            </a:r>
            <a:r>
              <a:rPr lang="en-US" dirty="0">
                <a:hlinkClick r:id="rId2"/>
              </a:rPr>
              <a:t>https://github.com/NTNU-IHB/Vico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Run </a:t>
            </a:r>
            <a:r>
              <a:rPr lang="en-US" i="1" dirty="0"/>
              <a:t>./</a:t>
            </a:r>
            <a:r>
              <a:rPr lang="en-US" i="1" dirty="0" err="1"/>
              <a:t>gradlew</a:t>
            </a:r>
            <a:r>
              <a:rPr lang="en-US" i="1" dirty="0"/>
              <a:t> </a:t>
            </a:r>
            <a:r>
              <a:rPr lang="en-US" i="1" dirty="0" err="1"/>
              <a:t>installDist</a:t>
            </a:r>
            <a:endParaRPr lang="en-US" i="1" dirty="0"/>
          </a:p>
          <a:p>
            <a:pPr lvl="1"/>
            <a:r>
              <a:rPr lang="en-US" dirty="0"/>
              <a:t>Add </a:t>
            </a:r>
            <a:r>
              <a:rPr lang="en-US" i="1" dirty="0"/>
              <a:t>cli/build/install/bin </a:t>
            </a:r>
            <a:r>
              <a:rPr lang="en-US" dirty="0"/>
              <a:t>to </a:t>
            </a:r>
            <a:r>
              <a:rPr lang="en-US" b="1" dirty="0"/>
              <a:t>Path</a:t>
            </a:r>
          </a:p>
        </p:txBody>
      </p:sp>
    </p:spTree>
    <p:extLst>
      <p:ext uri="{BB962C8B-B14F-4D97-AF65-F5344CB8AC3E}">
        <p14:creationId xmlns:p14="http://schemas.microsoft.com/office/powerpoint/2010/main" val="3465749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732AC2E-1A45-42F9-AC80-481AE0ED2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requirements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2C6D9D6-7CB1-4F08-8DFD-35EDAC1A83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Windows or Linux</a:t>
            </a:r>
          </a:p>
          <a:p>
            <a:r>
              <a:rPr lang="en-US" sz="2000" dirty="0">
                <a:solidFill>
                  <a:srgbClr val="FF0000"/>
                </a:solidFill>
              </a:rPr>
              <a:t>Git bash </a:t>
            </a:r>
            <a:r>
              <a:rPr lang="en-US" sz="2000" dirty="0">
                <a:solidFill>
                  <a:srgbClr val="FF0000"/>
                </a:solidFill>
                <a:hlinkClick r:id="rId2"/>
              </a:rPr>
              <a:t>https://gitforwindows.org/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</a:p>
          <a:p>
            <a:r>
              <a:rPr lang="en-US" sz="2000" dirty="0">
                <a:solidFill>
                  <a:srgbClr val="FF0000"/>
                </a:solidFill>
              </a:rPr>
              <a:t>A JDK (1.8) </a:t>
            </a:r>
            <a:r>
              <a:rPr lang="en-US" sz="2000" dirty="0">
                <a:solidFill>
                  <a:srgbClr val="FF0000"/>
                </a:solidFill>
                <a:hlinkClick r:id="rId3"/>
              </a:rPr>
              <a:t>https://www.oracle.com/java/technologies/javase-downloads.html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</a:p>
          <a:p>
            <a:r>
              <a:rPr lang="en-US" sz="20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Python 3.6+ (64bit) </a:t>
            </a:r>
            <a:r>
              <a:rPr lang="en-US" sz="2000" dirty="0">
                <a:solidFill>
                  <a:srgbClr val="FF0000"/>
                </a:solidFill>
                <a:hlinkClick r:id="rId4"/>
              </a:rPr>
              <a:t>https://www.python.org/downloads/windows/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</a:p>
          <a:p>
            <a:r>
              <a:rPr lang="en-US" sz="20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IntelliJ IDE </a:t>
            </a:r>
            <a:r>
              <a:rPr lang="en-US" sz="2000" dirty="0">
                <a:hlinkClick r:id="rId5"/>
              </a:rPr>
              <a:t>https://www.jetbrains.com/idea/download</a:t>
            </a:r>
            <a:endParaRPr lang="en-US" sz="2000" dirty="0"/>
          </a:p>
          <a:p>
            <a:r>
              <a:rPr lang="en-US" sz="20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Notepad++ </a:t>
            </a:r>
            <a:r>
              <a:rPr lang="en-US" sz="2000" dirty="0">
                <a:hlinkClick r:id="rId6"/>
              </a:rPr>
              <a:t>https://notepad-plus-plus.org/downloads/</a:t>
            </a:r>
            <a:r>
              <a:rPr lang="en-US" sz="2000" dirty="0"/>
              <a:t> </a:t>
            </a:r>
          </a:p>
          <a:p>
            <a:r>
              <a:rPr lang="en-US" sz="20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7zip</a:t>
            </a:r>
            <a:r>
              <a:rPr lang="en-US" sz="2000" dirty="0"/>
              <a:t> </a:t>
            </a:r>
            <a:r>
              <a:rPr lang="en-US" sz="2000" dirty="0">
                <a:hlinkClick r:id="rId7"/>
              </a:rPr>
              <a:t>https://www.7-zip.org/</a:t>
            </a:r>
            <a:r>
              <a:rPr lang="en-US" sz="2000" dirty="0"/>
              <a:t> </a:t>
            </a:r>
          </a:p>
          <a:p>
            <a:endParaRPr lang="en-US" sz="2000" dirty="0"/>
          </a:p>
          <a:p>
            <a:pPr marL="0" indent="0" algn="r">
              <a:buNone/>
            </a:pPr>
            <a:r>
              <a:rPr lang="en-US" sz="2000" dirty="0">
                <a:hlinkClick r:id="rId8"/>
              </a:rPr>
              <a:t>https://github.com/NTNU-mechlab/vico_workshop</a:t>
            </a:r>
            <a:r>
              <a:rPr lang="en-US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07973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1DB7AA2-BD2E-4120-AF9F-1B057318A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Vico command line interface (CLI)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A6AF052-0F15-4023-BC85-9A369ACBE6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/>
              <a:t>The Vico CLI allows single FMUs or network of FMUs (SSP) to be simulated.</a:t>
            </a:r>
          </a:p>
          <a:p>
            <a:r>
              <a:rPr lang="en-US" sz="2000"/>
              <a:t>It also allows arbitrary Kotlin scripts to be executed.</a:t>
            </a: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BE03FD44-9918-495A-BA42-B74690DC59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7425" y="3091565"/>
            <a:ext cx="4629150" cy="112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466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8042FB0-842A-4F47-A44F-A9B50BAD0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Vico CLI: simulate-</a:t>
            </a:r>
            <a:r>
              <a:rPr lang="en-US" dirty="0" err="1"/>
              <a:t>fmu</a:t>
            </a:r>
            <a:endParaRPr lang="en-US" dirty="0"/>
          </a:p>
        </p:txBody>
      </p:sp>
      <p:pic>
        <p:nvPicPr>
          <p:cNvPr id="5" name="Plassholder for innhold 4">
            <a:extLst>
              <a:ext uri="{FF2B5EF4-FFF2-40B4-BE49-F238E27FC236}">
                <a16:creationId xmlns:a16="http://schemas.microsoft.com/office/drawing/2014/main" id="{D6BF74C5-BF09-4DAA-965C-3B47748A98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8205" y="1383328"/>
            <a:ext cx="5486400" cy="369570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DA92BC4-911C-4081-85F1-B60D55791D92}"/>
              </a:ext>
            </a:extLst>
          </p:cNvPr>
          <p:cNvSpPr txBox="1"/>
          <p:nvPr/>
        </p:nvSpPr>
        <p:spPr>
          <a:xfrm>
            <a:off x="936625" y="736997"/>
            <a:ext cx="7727084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 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This is mostly useful for testing an FMU that would normally be used as a building block in a larger system.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9215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D1B012D-E4D4-4BC4-9B29-1D603A605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Vico CLI: simulate-</a:t>
            </a:r>
            <a:r>
              <a:rPr lang="en-US" dirty="0" err="1"/>
              <a:t>ssp</a:t>
            </a:r>
            <a:endParaRPr lang="en-US" dirty="0"/>
          </a:p>
        </p:txBody>
      </p:sp>
      <p:pic>
        <p:nvPicPr>
          <p:cNvPr id="5" name="Plassholder for innhold 4">
            <a:extLst>
              <a:ext uri="{FF2B5EF4-FFF2-40B4-BE49-F238E27FC236}">
                <a16:creationId xmlns:a16="http://schemas.microsoft.com/office/drawing/2014/main" id="{F6EE79CE-088B-4C87-AFE6-5F8369C080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7889" y="1190865"/>
            <a:ext cx="4423931" cy="3871912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782D955-E77A-4552-87AE-37F376B1AE88}"/>
              </a:ext>
            </a:extLst>
          </p:cNvPr>
          <p:cNvSpPr txBox="1"/>
          <p:nvPr/>
        </p:nvSpPr>
        <p:spPr>
          <a:xfrm>
            <a:off x="1089660" y="852311"/>
            <a:ext cx="455676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It takes an SSP archive as input and simulates it. </a:t>
            </a:r>
          </a:p>
        </p:txBody>
      </p:sp>
    </p:spTree>
    <p:extLst>
      <p:ext uri="{BB962C8B-B14F-4D97-AF65-F5344CB8AC3E}">
        <p14:creationId xmlns:p14="http://schemas.microsoft.com/office/powerpoint/2010/main" val="3753000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NTNU FARGER UU">
      <a:dk1>
        <a:srgbClr val="000000"/>
      </a:dk1>
      <a:lt1>
        <a:srgbClr val="FFFFFF"/>
      </a:lt1>
      <a:dk2>
        <a:srgbClr val="014693"/>
      </a:dk2>
      <a:lt2>
        <a:srgbClr val="D6D7D6"/>
      </a:lt2>
      <a:accent1>
        <a:srgbClr val="B6C8E9"/>
      </a:accent1>
      <a:accent2>
        <a:srgbClr val="014693"/>
      </a:accent2>
      <a:accent3>
        <a:srgbClr val="BCD024"/>
      </a:accent3>
      <a:accent4>
        <a:srgbClr val="B01B81"/>
      </a:accent4>
      <a:accent5>
        <a:srgbClr val="F7D019"/>
      </a:accent5>
      <a:accent6>
        <a:srgbClr val="ED8013"/>
      </a:accent6>
      <a:hlink>
        <a:srgbClr val="3D2A68"/>
      </a:hlink>
      <a:folHlink>
        <a:srgbClr val="338C8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43B7B0"/>
        </a:solidFill>
        <a:ln>
          <a:noFill/>
        </a:ln>
        <a:effectLst>
          <a:outerShdw blurRad="114300" dist="12700" dir="5400000" rotWithShape="0">
            <a:srgbClr val="000000">
              <a:alpha val="35000"/>
            </a:srgbClr>
          </a:outerShdw>
        </a:effectLst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647</Words>
  <Application>Microsoft Office PowerPoint</Application>
  <PresentationFormat>On-screen Show (16:9)</PresentationFormat>
  <Paragraphs>96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Office-tema</vt:lpstr>
      <vt:lpstr>Co-simulation platform in NTNU            ---Vico workshop</vt:lpstr>
      <vt:lpstr>Outline</vt:lpstr>
      <vt:lpstr>Vico</vt:lpstr>
      <vt:lpstr>Vico as FMI co-simulation master</vt:lpstr>
      <vt:lpstr>Installing Vico</vt:lpstr>
      <vt:lpstr>Software requirements</vt:lpstr>
      <vt:lpstr>Vico command line interface (CLI)</vt:lpstr>
      <vt:lpstr>Vico CLI: simulate-fmu</vt:lpstr>
      <vt:lpstr>Vico CLI: simulate-ssp</vt:lpstr>
      <vt:lpstr>Vico scenarios</vt:lpstr>
      <vt:lpstr>Vico scenarios cont.</vt:lpstr>
      <vt:lpstr>Time-series export</vt:lpstr>
      <vt:lpstr>Plotting</vt:lpstr>
      <vt:lpstr>3D visuals</vt:lpstr>
      <vt:lpstr>Example: Quarter-truck</vt:lpstr>
      <vt:lpstr>Example: Quarter-truck</vt:lpstr>
      <vt:lpstr>Q &amp; A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Kolbjørn Skarpnes</dc:creator>
  <cp:lastModifiedBy>Tongtong Wang</cp:lastModifiedBy>
  <cp:revision>111</cp:revision>
  <dcterms:created xsi:type="dcterms:W3CDTF">2013-06-10T16:56:09Z</dcterms:created>
  <dcterms:modified xsi:type="dcterms:W3CDTF">2022-09-06T12:38:38Z</dcterms:modified>
</cp:coreProperties>
</file>