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1.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6" r:id="rId2"/>
    <p:sldId id="260" r:id="rId3"/>
    <p:sldId id="338" r:id="rId4"/>
    <p:sldId id="287" r:id="rId5"/>
    <p:sldId id="339" r:id="rId6"/>
    <p:sldId id="342" r:id="rId7"/>
    <p:sldId id="343" r:id="rId8"/>
    <p:sldId id="344" r:id="rId9"/>
    <p:sldId id="354" r:id="rId10"/>
    <p:sldId id="348" r:id="rId11"/>
    <p:sldId id="441" r:id="rId12"/>
    <p:sldId id="345" r:id="rId13"/>
    <p:sldId id="356" r:id="rId14"/>
    <p:sldId id="346" r:id="rId15"/>
    <p:sldId id="361" r:id="rId16"/>
    <p:sldId id="442" r:id="rId17"/>
    <p:sldId id="443" r:id="rId18"/>
    <p:sldId id="444" r:id="rId19"/>
    <p:sldId id="445" r:id="rId20"/>
    <p:sldId id="446" r:id="rId21"/>
    <p:sldId id="447" r:id="rId22"/>
    <p:sldId id="448" r:id="rId23"/>
    <p:sldId id="449" r:id="rId24"/>
    <p:sldId id="371" r:id="rId25"/>
    <p:sldId id="370" r:id="rId26"/>
    <p:sldId id="372" r:id="rId27"/>
    <p:sldId id="373" r:id="rId28"/>
    <p:sldId id="374" r:id="rId29"/>
    <p:sldId id="375" r:id="rId30"/>
    <p:sldId id="376" r:id="rId31"/>
    <p:sldId id="377" r:id="rId32"/>
    <p:sldId id="450" r:id="rId33"/>
    <p:sldId id="380" r:id="rId34"/>
    <p:sldId id="381" r:id="rId35"/>
    <p:sldId id="382" r:id="rId36"/>
    <p:sldId id="383" r:id="rId37"/>
    <p:sldId id="451" r:id="rId38"/>
    <p:sldId id="384" r:id="rId39"/>
    <p:sldId id="386" r:id="rId40"/>
    <p:sldId id="387" r:id="rId41"/>
    <p:sldId id="388" r:id="rId42"/>
    <p:sldId id="390" r:id="rId43"/>
    <p:sldId id="391" r:id="rId44"/>
    <p:sldId id="392" r:id="rId45"/>
    <p:sldId id="393" r:id="rId46"/>
    <p:sldId id="452" r:id="rId47"/>
    <p:sldId id="394" r:id="rId48"/>
    <p:sldId id="395" r:id="rId49"/>
    <p:sldId id="396" r:id="rId50"/>
    <p:sldId id="397" r:id="rId51"/>
    <p:sldId id="453" r:id="rId52"/>
    <p:sldId id="454" r:id="rId53"/>
    <p:sldId id="455" r:id="rId54"/>
    <p:sldId id="456" r:id="rId55"/>
    <p:sldId id="402" r:id="rId56"/>
    <p:sldId id="403" r:id="rId57"/>
    <p:sldId id="404" r:id="rId58"/>
    <p:sldId id="407" r:id="rId59"/>
    <p:sldId id="405" r:id="rId60"/>
    <p:sldId id="406" r:id="rId61"/>
    <p:sldId id="408" r:id="rId62"/>
    <p:sldId id="410" r:id="rId63"/>
    <p:sldId id="423" r:id="rId64"/>
    <p:sldId id="424" r:id="rId65"/>
    <p:sldId id="425" r:id="rId66"/>
    <p:sldId id="426" r:id="rId67"/>
    <p:sldId id="427" r:id="rId68"/>
    <p:sldId id="412" r:id="rId69"/>
    <p:sldId id="409" r:id="rId70"/>
    <p:sldId id="411" r:id="rId71"/>
    <p:sldId id="413" r:id="rId72"/>
    <p:sldId id="414" r:id="rId73"/>
    <p:sldId id="415" r:id="rId74"/>
    <p:sldId id="416" r:id="rId75"/>
    <p:sldId id="417" r:id="rId76"/>
    <p:sldId id="457" r:id="rId77"/>
    <p:sldId id="418" r:id="rId78"/>
    <p:sldId id="458" r:id="rId79"/>
    <p:sldId id="428" r:id="rId80"/>
    <p:sldId id="429" r:id="rId81"/>
    <p:sldId id="430" r:id="rId82"/>
    <p:sldId id="431" r:id="rId83"/>
    <p:sldId id="432" r:id="rId84"/>
    <p:sldId id="433" r:id="rId85"/>
    <p:sldId id="434" r:id="rId86"/>
    <p:sldId id="435" r:id="rId87"/>
    <p:sldId id="335" r:id="rId88"/>
    <p:sldId id="459" r:id="rId89"/>
    <p:sldId id="460" r:id="rId90"/>
    <p:sldId id="461" r:id="rId91"/>
    <p:sldId id="462" r:id="rId92"/>
    <p:sldId id="277" r:id="rId93"/>
    <p:sldId id="278"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Секция по подразбиране" id="{2B119A2B-68CD-4BC7-B032-DA05B9D11237}">
          <p14:sldIdLst>
            <p14:sldId id="256"/>
            <p14:sldId id="260"/>
            <p14:sldId id="338"/>
            <p14:sldId id="287"/>
            <p14:sldId id="339"/>
            <p14:sldId id="342"/>
            <p14:sldId id="343"/>
            <p14:sldId id="344"/>
            <p14:sldId id="354"/>
            <p14:sldId id="348"/>
            <p14:sldId id="441"/>
            <p14:sldId id="345"/>
            <p14:sldId id="356"/>
            <p14:sldId id="346"/>
            <p14:sldId id="361"/>
            <p14:sldId id="442"/>
            <p14:sldId id="443"/>
            <p14:sldId id="444"/>
            <p14:sldId id="445"/>
            <p14:sldId id="446"/>
            <p14:sldId id="447"/>
            <p14:sldId id="448"/>
            <p14:sldId id="449"/>
            <p14:sldId id="371"/>
            <p14:sldId id="370"/>
            <p14:sldId id="372"/>
            <p14:sldId id="373"/>
            <p14:sldId id="374"/>
            <p14:sldId id="375"/>
            <p14:sldId id="376"/>
            <p14:sldId id="377"/>
            <p14:sldId id="450"/>
            <p14:sldId id="380"/>
            <p14:sldId id="381"/>
            <p14:sldId id="382"/>
            <p14:sldId id="383"/>
            <p14:sldId id="451"/>
            <p14:sldId id="384"/>
            <p14:sldId id="386"/>
            <p14:sldId id="387"/>
            <p14:sldId id="388"/>
            <p14:sldId id="390"/>
            <p14:sldId id="391"/>
            <p14:sldId id="392"/>
            <p14:sldId id="393"/>
            <p14:sldId id="452"/>
            <p14:sldId id="394"/>
            <p14:sldId id="395"/>
            <p14:sldId id="396"/>
            <p14:sldId id="397"/>
            <p14:sldId id="453"/>
            <p14:sldId id="454"/>
            <p14:sldId id="455"/>
            <p14:sldId id="456"/>
            <p14:sldId id="402"/>
            <p14:sldId id="403"/>
            <p14:sldId id="404"/>
            <p14:sldId id="407"/>
            <p14:sldId id="405"/>
            <p14:sldId id="406"/>
            <p14:sldId id="408"/>
            <p14:sldId id="410"/>
            <p14:sldId id="423"/>
            <p14:sldId id="424"/>
            <p14:sldId id="425"/>
            <p14:sldId id="426"/>
            <p14:sldId id="427"/>
            <p14:sldId id="412"/>
            <p14:sldId id="409"/>
            <p14:sldId id="411"/>
            <p14:sldId id="413"/>
            <p14:sldId id="414"/>
            <p14:sldId id="415"/>
            <p14:sldId id="416"/>
            <p14:sldId id="417"/>
            <p14:sldId id="457"/>
            <p14:sldId id="418"/>
            <p14:sldId id="458"/>
            <p14:sldId id="428"/>
            <p14:sldId id="429"/>
            <p14:sldId id="430"/>
            <p14:sldId id="431"/>
            <p14:sldId id="432"/>
            <p14:sldId id="433"/>
            <p14:sldId id="434"/>
            <p14:sldId id="435"/>
            <p14:sldId id="335"/>
          </p14:sldIdLst>
        </p14:section>
        <p14:section name="Неозаглавена секция" id="{8C99F022-46F2-454B-BF2E-F7CB7F7FEE3D}">
          <p14:sldIdLst>
            <p14:sldId id="459"/>
            <p14:sldId id="460"/>
            <p14:sldId id="461"/>
            <p14:sldId id="462"/>
            <p14:sldId id="277"/>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D9A79-2179-457C-AE8D-27C3CACA2B24}" v="4" dt="2025-01-24T00:09:12.404"/>
    <p1510:client id="{C97F8710-9994-4401-877E-FD1E58B9A83C}" v="39" dt="2025-01-23T18:51:00.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64" d="100"/>
          <a:sy n="64" d="100"/>
        </p:scale>
        <p:origin x="14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C913B4C2-577F-4632-B772-F0AD8BF5998D}"/>
    <pc:docChg chg="custSel modSld">
      <pc:chgData name="Marieta Stefanova" userId="94d9baccaf50701d" providerId="LiveId" clId="{C913B4C2-577F-4632-B772-F0AD8BF5998D}" dt="2025-01-24T14:33:03.999" v="272" actId="1076"/>
      <pc:docMkLst>
        <pc:docMk/>
      </pc:docMkLst>
      <pc:sldChg chg="addSp delSp modSp mod">
        <pc:chgData name="Marieta Stefanova" userId="94d9baccaf50701d" providerId="LiveId" clId="{C913B4C2-577F-4632-B772-F0AD8BF5998D}" dt="2025-01-24T14:18:13.550" v="2" actId="1076"/>
        <pc:sldMkLst>
          <pc:docMk/>
          <pc:sldMk cId="1196322132" sldId="287"/>
        </pc:sldMkLst>
        <pc:picChg chg="add mod">
          <ac:chgData name="Marieta Stefanova" userId="94d9baccaf50701d" providerId="LiveId" clId="{C913B4C2-577F-4632-B772-F0AD8BF5998D}" dt="2025-01-24T14:18:13.550" v="2" actId="1076"/>
          <ac:picMkLst>
            <pc:docMk/>
            <pc:sldMk cId="1196322132" sldId="287"/>
            <ac:picMk id="5" creationId="{2E0F73D1-B27B-9124-34DD-F41BBCB8EA1C}"/>
          </ac:picMkLst>
        </pc:picChg>
        <pc:picChg chg="del">
          <ac:chgData name="Marieta Stefanova" userId="94d9baccaf50701d" providerId="LiveId" clId="{C913B4C2-577F-4632-B772-F0AD8BF5998D}" dt="2025-01-24T14:18:08.971" v="0" actId="21"/>
          <ac:picMkLst>
            <pc:docMk/>
            <pc:sldMk cId="1196322132" sldId="287"/>
            <ac:picMk id="8" creationId="{C7914B2E-0A50-C710-1F20-2E3AA34DD74F}"/>
          </ac:picMkLst>
        </pc:picChg>
      </pc:sldChg>
      <pc:sldChg chg="addSp delSp modSp mod">
        <pc:chgData name="Marieta Stefanova" userId="94d9baccaf50701d" providerId="LiveId" clId="{C913B4C2-577F-4632-B772-F0AD8BF5998D}" dt="2025-01-24T14:32:25.757" v="260" actId="1076"/>
        <pc:sldMkLst>
          <pc:docMk/>
          <pc:sldMk cId="431367782" sldId="335"/>
        </pc:sldMkLst>
        <pc:picChg chg="del">
          <ac:chgData name="Marieta Stefanova" userId="94d9baccaf50701d" providerId="LiveId" clId="{C913B4C2-577F-4632-B772-F0AD8BF5998D}" dt="2025-01-24T14:32:20.095" v="258" actId="21"/>
          <ac:picMkLst>
            <pc:docMk/>
            <pc:sldMk cId="431367782" sldId="335"/>
            <ac:picMk id="5" creationId="{452218B7-6530-E8BC-3234-4F5A41FA91AF}"/>
          </ac:picMkLst>
        </pc:picChg>
        <pc:picChg chg="add mod">
          <ac:chgData name="Marieta Stefanova" userId="94d9baccaf50701d" providerId="LiveId" clId="{C913B4C2-577F-4632-B772-F0AD8BF5998D}" dt="2025-01-24T14:32:25.757" v="260" actId="1076"/>
          <ac:picMkLst>
            <pc:docMk/>
            <pc:sldMk cId="431367782" sldId="335"/>
            <ac:picMk id="6" creationId="{C12A6054-7800-AF9F-2680-FDE82C17A1B5}"/>
          </ac:picMkLst>
        </pc:picChg>
      </pc:sldChg>
      <pc:sldChg chg="addSp delSp modSp mod">
        <pc:chgData name="Marieta Stefanova" userId="94d9baccaf50701d" providerId="LiveId" clId="{C913B4C2-577F-4632-B772-F0AD8BF5998D}" dt="2025-01-24T14:18:27.885" v="6" actId="1076"/>
        <pc:sldMkLst>
          <pc:docMk/>
          <pc:sldMk cId="3714881160" sldId="339"/>
        </pc:sldMkLst>
        <pc:picChg chg="del">
          <ac:chgData name="Marieta Stefanova" userId="94d9baccaf50701d" providerId="LiveId" clId="{C913B4C2-577F-4632-B772-F0AD8BF5998D}" dt="2025-01-24T14:18:22.581" v="3" actId="21"/>
          <ac:picMkLst>
            <pc:docMk/>
            <pc:sldMk cId="3714881160" sldId="339"/>
            <ac:picMk id="2" creationId="{4F5FE58E-4DEB-AA94-0F3E-4084CA6F023C}"/>
          </ac:picMkLst>
        </pc:picChg>
        <pc:picChg chg="add mod">
          <ac:chgData name="Marieta Stefanova" userId="94d9baccaf50701d" providerId="LiveId" clId="{C913B4C2-577F-4632-B772-F0AD8BF5998D}" dt="2025-01-24T14:18:27.885" v="6" actId="1076"/>
          <ac:picMkLst>
            <pc:docMk/>
            <pc:sldMk cId="3714881160" sldId="339"/>
            <ac:picMk id="5" creationId="{F0556A8A-A9D9-2722-D633-80613C4A65D0}"/>
          </ac:picMkLst>
        </pc:picChg>
      </pc:sldChg>
      <pc:sldChg chg="addSp delSp modSp mod">
        <pc:chgData name="Marieta Stefanova" userId="94d9baccaf50701d" providerId="LiveId" clId="{C913B4C2-577F-4632-B772-F0AD8BF5998D}" dt="2025-01-24T14:18:35.153" v="9" actId="1076"/>
        <pc:sldMkLst>
          <pc:docMk/>
          <pc:sldMk cId="3459079234" sldId="342"/>
        </pc:sldMkLst>
        <pc:picChg chg="del">
          <ac:chgData name="Marieta Stefanova" userId="94d9baccaf50701d" providerId="LiveId" clId="{C913B4C2-577F-4632-B772-F0AD8BF5998D}" dt="2025-01-24T14:18:31.261" v="7" actId="21"/>
          <ac:picMkLst>
            <pc:docMk/>
            <pc:sldMk cId="3459079234" sldId="342"/>
            <ac:picMk id="2" creationId="{43D83731-6547-35D8-DE87-94D4DBA3F6C3}"/>
          </ac:picMkLst>
        </pc:picChg>
        <pc:picChg chg="add mod">
          <ac:chgData name="Marieta Stefanova" userId="94d9baccaf50701d" providerId="LiveId" clId="{C913B4C2-577F-4632-B772-F0AD8BF5998D}" dt="2025-01-24T14:18:35.153" v="9" actId="1076"/>
          <ac:picMkLst>
            <pc:docMk/>
            <pc:sldMk cId="3459079234" sldId="342"/>
            <ac:picMk id="5" creationId="{B27413D0-00F4-0FB5-13FF-573957146243}"/>
          </ac:picMkLst>
        </pc:picChg>
      </pc:sldChg>
      <pc:sldChg chg="addSp delSp modSp mod">
        <pc:chgData name="Marieta Stefanova" userId="94d9baccaf50701d" providerId="LiveId" clId="{C913B4C2-577F-4632-B772-F0AD8BF5998D}" dt="2025-01-24T14:18:44.887" v="12" actId="1076"/>
        <pc:sldMkLst>
          <pc:docMk/>
          <pc:sldMk cId="1844597526" sldId="343"/>
        </pc:sldMkLst>
        <pc:picChg chg="del">
          <ac:chgData name="Marieta Stefanova" userId="94d9baccaf50701d" providerId="LiveId" clId="{C913B4C2-577F-4632-B772-F0AD8BF5998D}" dt="2025-01-24T14:18:40.993" v="10" actId="21"/>
          <ac:picMkLst>
            <pc:docMk/>
            <pc:sldMk cId="1844597526" sldId="343"/>
            <ac:picMk id="2" creationId="{709124FE-2509-6AE0-1301-66675F8E64C4}"/>
          </ac:picMkLst>
        </pc:picChg>
        <pc:picChg chg="add mod">
          <ac:chgData name="Marieta Stefanova" userId="94d9baccaf50701d" providerId="LiveId" clId="{C913B4C2-577F-4632-B772-F0AD8BF5998D}" dt="2025-01-24T14:18:44.887" v="12" actId="1076"/>
          <ac:picMkLst>
            <pc:docMk/>
            <pc:sldMk cId="1844597526" sldId="343"/>
            <ac:picMk id="5" creationId="{21E18B6D-5EE8-B413-C73A-0870DA459724}"/>
          </ac:picMkLst>
        </pc:picChg>
      </pc:sldChg>
      <pc:sldChg chg="addSp delSp modSp mod">
        <pc:chgData name="Marieta Stefanova" userId="94d9baccaf50701d" providerId="LiveId" clId="{C913B4C2-577F-4632-B772-F0AD8BF5998D}" dt="2025-01-24T14:18:56.642" v="18" actId="1076"/>
        <pc:sldMkLst>
          <pc:docMk/>
          <pc:sldMk cId="1546539956" sldId="344"/>
        </pc:sldMkLst>
        <pc:picChg chg="del">
          <ac:chgData name="Marieta Stefanova" userId="94d9baccaf50701d" providerId="LiveId" clId="{C913B4C2-577F-4632-B772-F0AD8BF5998D}" dt="2025-01-24T14:18:49.703" v="13" actId="21"/>
          <ac:picMkLst>
            <pc:docMk/>
            <pc:sldMk cId="1546539956" sldId="344"/>
            <ac:picMk id="2" creationId="{BDC6B48A-7149-4F3C-BF88-2698D9D12957}"/>
          </ac:picMkLst>
        </pc:picChg>
        <pc:picChg chg="add mod">
          <ac:chgData name="Marieta Stefanova" userId="94d9baccaf50701d" providerId="LiveId" clId="{C913B4C2-577F-4632-B772-F0AD8BF5998D}" dt="2025-01-24T14:18:56.642" v="18" actId="1076"/>
          <ac:picMkLst>
            <pc:docMk/>
            <pc:sldMk cId="1546539956" sldId="344"/>
            <ac:picMk id="5" creationId="{96D59B73-65A3-0EE4-3574-FC50665D6FA8}"/>
          </ac:picMkLst>
        </pc:picChg>
      </pc:sldChg>
      <pc:sldChg chg="addSp delSp modSp mod">
        <pc:chgData name="Marieta Stefanova" userId="94d9baccaf50701d" providerId="LiveId" clId="{C913B4C2-577F-4632-B772-F0AD8BF5998D}" dt="2025-01-24T14:19:34.844" v="30" actId="1076"/>
        <pc:sldMkLst>
          <pc:docMk/>
          <pc:sldMk cId="87161004" sldId="345"/>
        </pc:sldMkLst>
        <pc:picChg chg="del">
          <ac:chgData name="Marieta Stefanova" userId="94d9baccaf50701d" providerId="LiveId" clId="{C913B4C2-577F-4632-B772-F0AD8BF5998D}" dt="2025-01-24T14:19:31.324" v="28" actId="21"/>
          <ac:picMkLst>
            <pc:docMk/>
            <pc:sldMk cId="87161004" sldId="345"/>
            <ac:picMk id="2" creationId="{3F4FAF43-33E9-83F5-5D28-736B7C3A3FE7}"/>
          </ac:picMkLst>
        </pc:picChg>
        <pc:picChg chg="add mod">
          <ac:chgData name="Marieta Stefanova" userId="94d9baccaf50701d" providerId="LiveId" clId="{C913B4C2-577F-4632-B772-F0AD8BF5998D}" dt="2025-01-24T14:19:34.844" v="30" actId="1076"/>
          <ac:picMkLst>
            <pc:docMk/>
            <pc:sldMk cId="87161004" sldId="345"/>
            <ac:picMk id="5" creationId="{6F350544-FA45-B187-4031-948C3E2FD24F}"/>
          </ac:picMkLst>
        </pc:picChg>
      </pc:sldChg>
      <pc:sldChg chg="addSp delSp modSp mod">
        <pc:chgData name="Marieta Stefanova" userId="94d9baccaf50701d" providerId="LiveId" clId="{C913B4C2-577F-4632-B772-F0AD8BF5998D}" dt="2025-01-24T14:20:46.284" v="38" actId="1076"/>
        <pc:sldMkLst>
          <pc:docMk/>
          <pc:sldMk cId="3405882789" sldId="346"/>
        </pc:sldMkLst>
        <pc:picChg chg="del">
          <ac:chgData name="Marieta Stefanova" userId="94d9baccaf50701d" providerId="LiveId" clId="{C913B4C2-577F-4632-B772-F0AD8BF5998D}" dt="2025-01-24T14:20:38.287" v="34" actId="478"/>
          <ac:picMkLst>
            <pc:docMk/>
            <pc:sldMk cId="3405882789" sldId="346"/>
            <ac:picMk id="2" creationId="{C3C4B97B-113E-3E0B-2FB0-E310280E636B}"/>
          </ac:picMkLst>
        </pc:picChg>
        <pc:picChg chg="add mod">
          <ac:chgData name="Marieta Stefanova" userId="94d9baccaf50701d" providerId="LiveId" clId="{C913B4C2-577F-4632-B772-F0AD8BF5998D}" dt="2025-01-24T14:20:46.284" v="38" actId="1076"/>
          <ac:picMkLst>
            <pc:docMk/>
            <pc:sldMk cId="3405882789" sldId="346"/>
            <ac:picMk id="5" creationId="{E4A20551-7146-10F5-966A-506259FED415}"/>
          </ac:picMkLst>
        </pc:picChg>
      </pc:sldChg>
      <pc:sldChg chg="addSp delSp modSp mod">
        <pc:chgData name="Marieta Stefanova" userId="94d9baccaf50701d" providerId="LiveId" clId="{C913B4C2-577F-4632-B772-F0AD8BF5998D}" dt="2025-01-24T14:19:17.148" v="24" actId="1076"/>
        <pc:sldMkLst>
          <pc:docMk/>
          <pc:sldMk cId="198773108" sldId="348"/>
        </pc:sldMkLst>
        <pc:picChg chg="del">
          <ac:chgData name="Marieta Stefanova" userId="94d9baccaf50701d" providerId="LiveId" clId="{C913B4C2-577F-4632-B772-F0AD8BF5998D}" dt="2025-01-24T14:19:13.494" v="22" actId="21"/>
          <ac:picMkLst>
            <pc:docMk/>
            <pc:sldMk cId="198773108" sldId="348"/>
            <ac:picMk id="2" creationId="{32CA3C1D-ED7F-E874-7003-1CCD07330A72}"/>
          </ac:picMkLst>
        </pc:picChg>
        <pc:picChg chg="add mod">
          <ac:chgData name="Marieta Stefanova" userId="94d9baccaf50701d" providerId="LiveId" clId="{C913B4C2-577F-4632-B772-F0AD8BF5998D}" dt="2025-01-24T14:19:17.148" v="24" actId="1076"/>
          <ac:picMkLst>
            <pc:docMk/>
            <pc:sldMk cId="198773108" sldId="348"/>
            <ac:picMk id="5" creationId="{06AA3B94-174A-A161-546C-2B7F6322E596}"/>
          </ac:picMkLst>
        </pc:picChg>
      </pc:sldChg>
      <pc:sldChg chg="addSp delSp modSp mod">
        <pc:chgData name="Marieta Stefanova" userId="94d9baccaf50701d" providerId="LiveId" clId="{C913B4C2-577F-4632-B772-F0AD8BF5998D}" dt="2025-01-24T14:19:09.609" v="21" actId="1076"/>
        <pc:sldMkLst>
          <pc:docMk/>
          <pc:sldMk cId="1418918327" sldId="354"/>
        </pc:sldMkLst>
        <pc:picChg chg="del">
          <ac:chgData name="Marieta Stefanova" userId="94d9baccaf50701d" providerId="LiveId" clId="{C913B4C2-577F-4632-B772-F0AD8BF5998D}" dt="2025-01-24T14:19:01.784" v="19" actId="21"/>
          <ac:picMkLst>
            <pc:docMk/>
            <pc:sldMk cId="1418918327" sldId="354"/>
            <ac:picMk id="2" creationId="{42933904-326A-F15C-F7D4-6A184031665C}"/>
          </ac:picMkLst>
        </pc:picChg>
        <pc:picChg chg="add mod">
          <ac:chgData name="Marieta Stefanova" userId="94d9baccaf50701d" providerId="LiveId" clId="{C913B4C2-577F-4632-B772-F0AD8BF5998D}" dt="2025-01-24T14:19:09.609" v="21" actId="1076"/>
          <ac:picMkLst>
            <pc:docMk/>
            <pc:sldMk cId="1418918327" sldId="354"/>
            <ac:picMk id="5" creationId="{425E9332-31BE-F938-09B3-82E636FE0167}"/>
          </ac:picMkLst>
        </pc:picChg>
      </pc:sldChg>
      <pc:sldChg chg="addSp delSp modSp mod">
        <pc:chgData name="Marieta Stefanova" userId="94d9baccaf50701d" providerId="LiveId" clId="{C913B4C2-577F-4632-B772-F0AD8BF5998D}" dt="2025-01-24T14:19:43.554" v="33" actId="1076"/>
        <pc:sldMkLst>
          <pc:docMk/>
          <pc:sldMk cId="1856156798" sldId="356"/>
        </pc:sldMkLst>
        <pc:picChg chg="add mod">
          <ac:chgData name="Marieta Stefanova" userId="94d9baccaf50701d" providerId="LiveId" clId="{C913B4C2-577F-4632-B772-F0AD8BF5998D}" dt="2025-01-24T14:19:43.554" v="33" actId="1076"/>
          <ac:picMkLst>
            <pc:docMk/>
            <pc:sldMk cId="1856156798" sldId="356"/>
            <ac:picMk id="2" creationId="{698A6A97-6AD0-D6AB-6355-2E45D3B71013}"/>
          </ac:picMkLst>
        </pc:picChg>
        <pc:picChg chg="del">
          <ac:chgData name="Marieta Stefanova" userId="94d9baccaf50701d" providerId="LiveId" clId="{C913B4C2-577F-4632-B772-F0AD8BF5998D}" dt="2025-01-24T14:19:39.128" v="31" actId="21"/>
          <ac:picMkLst>
            <pc:docMk/>
            <pc:sldMk cId="1856156798" sldId="356"/>
            <ac:picMk id="5" creationId="{8A1B88D8-A8C9-BA55-7790-B13B27514F65}"/>
          </ac:picMkLst>
        </pc:picChg>
      </pc:sldChg>
      <pc:sldChg chg="addSp delSp modSp mod">
        <pc:chgData name="Marieta Stefanova" userId="94d9baccaf50701d" providerId="LiveId" clId="{C913B4C2-577F-4632-B772-F0AD8BF5998D}" dt="2025-01-24T14:20:57.425" v="41" actId="1076"/>
        <pc:sldMkLst>
          <pc:docMk/>
          <pc:sldMk cId="2064550065" sldId="361"/>
        </pc:sldMkLst>
        <pc:picChg chg="add mod">
          <ac:chgData name="Marieta Stefanova" userId="94d9baccaf50701d" providerId="LiveId" clId="{C913B4C2-577F-4632-B772-F0AD8BF5998D}" dt="2025-01-24T14:20:57.425" v="41" actId="1076"/>
          <ac:picMkLst>
            <pc:docMk/>
            <pc:sldMk cId="2064550065" sldId="361"/>
            <ac:picMk id="2" creationId="{A9C1AFC0-777B-25EF-A546-FAD575E66055}"/>
          </ac:picMkLst>
        </pc:picChg>
        <pc:picChg chg="del">
          <ac:chgData name="Marieta Stefanova" userId="94d9baccaf50701d" providerId="LiveId" clId="{C913B4C2-577F-4632-B772-F0AD8BF5998D}" dt="2025-01-24T14:20:53.654" v="39" actId="21"/>
          <ac:picMkLst>
            <pc:docMk/>
            <pc:sldMk cId="2064550065" sldId="361"/>
            <ac:picMk id="5" creationId="{59D685C9-6636-8879-2E64-50B0DFF26733}"/>
          </ac:picMkLst>
        </pc:picChg>
      </pc:sldChg>
      <pc:sldChg chg="addSp delSp modSp mod">
        <pc:chgData name="Marieta Stefanova" userId="94d9baccaf50701d" providerId="LiveId" clId="{C913B4C2-577F-4632-B772-F0AD8BF5998D}" dt="2025-01-24T14:22:28.758" v="72" actId="1076"/>
        <pc:sldMkLst>
          <pc:docMk/>
          <pc:sldMk cId="3990196930" sldId="370"/>
        </pc:sldMkLst>
        <pc:picChg chg="add mod">
          <ac:chgData name="Marieta Stefanova" userId="94d9baccaf50701d" providerId="LiveId" clId="{C913B4C2-577F-4632-B772-F0AD8BF5998D}" dt="2025-01-24T14:22:28.758" v="72" actId="1076"/>
          <ac:picMkLst>
            <pc:docMk/>
            <pc:sldMk cId="3990196930" sldId="370"/>
            <ac:picMk id="2" creationId="{3248EBB1-9123-7CDA-8BCA-6E6DE004D82D}"/>
          </ac:picMkLst>
        </pc:picChg>
        <pc:picChg chg="del">
          <ac:chgData name="Marieta Stefanova" userId="94d9baccaf50701d" providerId="LiveId" clId="{C913B4C2-577F-4632-B772-F0AD8BF5998D}" dt="2025-01-24T14:22:24.134" v="70" actId="21"/>
          <ac:picMkLst>
            <pc:docMk/>
            <pc:sldMk cId="3990196930" sldId="370"/>
            <ac:picMk id="5" creationId="{C1F741BA-1A55-912D-39DE-F69E32B35B37}"/>
          </ac:picMkLst>
        </pc:picChg>
      </pc:sldChg>
      <pc:sldChg chg="addSp delSp modSp mod">
        <pc:chgData name="Marieta Stefanova" userId="94d9baccaf50701d" providerId="LiveId" clId="{C913B4C2-577F-4632-B772-F0AD8BF5998D}" dt="2025-01-24T14:22:20.083" v="69" actId="1076"/>
        <pc:sldMkLst>
          <pc:docMk/>
          <pc:sldMk cId="3950650637" sldId="371"/>
        </pc:sldMkLst>
        <pc:picChg chg="add mod">
          <ac:chgData name="Marieta Stefanova" userId="94d9baccaf50701d" providerId="LiveId" clId="{C913B4C2-577F-4632-B772-F0AD8BF5998D}" dt="2025-01-24T14:22:20.083" v="69" actId="1076"/>
          <ac:picMkLst>
            <pc:docMk/>
            <pc:sldMk cId="3950650637" sldId="371"/>
            <ac:picMk id="2" creationId="{EC1455DE-44E0-A403-A57C-A5B13F0E0744}"/>
          </ac:picMkLst>
        </pc:picChg>
        <pc:picChg chg="del">
          <ac:chgData name="Marieta Stefanova" userId="94d9baccaf50701d" providerId="LiveId" clId="{C913B4C2-577F-4632-B772-F0AD8BF5998D}" dt="2025-01-24T14:22:15.781" v="66" actId="21"/>
          <ac:picMkLst>
            <pc:docMk/>
            <pc:sldMk cId="3950650637" sldId="371"/>
            <ac:picMk id="5" creationId="{AC9B5998-AD86-9E09-4E11-949DC49165ED}"/>
          </ac:picMkLst>
        </pc:picChg>
      </pc:sldChg>
      <pc:sldChg chg="addSp delSp modSp mod">
        <pc:chgData name="Marieta Stefanova" userId="94d9baccaf50701d" providerId="LiveId" clId="{C913B4C2-577F-4632-B772-F0AD8BF5998D}" dt="2025-01-24T14:22:37.452" v="75" actId="1076"/>
        <pc:sldMkLst>
          <pc:docMk/>
          <pc:sldMk cId="524411277" sldId="372"/>
        </pc:sldMkLst>
        <pc:picChg chg="add mod">
          <ac:chgData name="Marieta Stefanova" userId="94d9baccaf50701d" providerId="LiveId" clId="{C913B4C2-577F-4632-B772-F0AD8BF5998D}" dt="2025-01-24T14:22:37.452" v="75" actId="1076"/>
          <ac:picMkLst>
            <pc:docMk/>
            <pc:sldMk cId="524411277" sldId="372"/>
            <ac:picMk id="2" creationId="{F79B3A0E-F456-CD13-24B1-D0AD50CD953E}"/>
          </ac:picMkLst>
        </pc:picChg>
        <pc:picChg chg="del">
          <ac:chgData name="Marieta Stefanova" userId="94d9baccaf50701d" providerId="LiveId" clId="{C913B4C2-577F-4632-B772-F0AD8BF5998D}" dt="2025-01-24T14:22:33.499" v="73" actId="21"/>
          <ac:picMkLst>
            <pc:docMk/>
            <pc:sldMk cId="524411277" sldId="372"/>
            <ac:picMk id="5" creationId="{8F7B5F55-231C-AB64-C183-28A4662A3F18}"/>
          </ac:picMkLst>
        </pc:picChg>
      </pc:sldChg>
      <pc:sldChg chg="addSp delSp modSp mod">
        <pc:chgData name="Marieta Stefanova" userId="94d9baccaf50701d" providerId="LiveId" clId="{C913B4C2-577F-4632-B772-F0AD8BF5998D}" dt="2025-01-24T14:22:46.594" v="78" actId="1076"/>
        <pc:sldMkLst>
          <pc:docMk/>
          <pc:sldMk cId="1540085770" sldId="373"/>
        </pc:sldMkLst>
        <pc:picChg chg="add mod">
          <ac:chgData name="Marieta Stefanova" userId="94d9baccaf50701d" providerId="LiveId" clId="{C913B4C2-577F-4632-B772-F0AD8BF5998D}" dt="2025-01-24T14:22:46.594" v="78" actId="1076"/>
          <ac:picMkLst>
            <pc:docMk/>
            <pc:sldMk cId="1540085770" sldId="373"/>
            <ac:picMk id="2" creationId="{1FDCBF19-9781-4864-8A31-15F7C0BF4F52}"/>
          </ac:picMkLst>
        </pc:picChg>
        <pc:picChg chg="del">
          <ac:chgData name="Marieta Stefanova" userId="94d9baccaf50701d" providerId="LiveId" clId="{C913B4C2-577F-4632-B772-F0AD8BF5998D}" dt="2025-01-24T14:22:41.155" v="76" actId="21"/>
          <ac:picMkLst>
            <pc:docMk/>
            <pc:sldMk cId="1540085770" sldId="373"/>
            <ac:picMk id="5" creationId="{40FFE1E9-8A51-E347-92BD-B9E079910DE3}"/>
          </ac:picMkLst>
        </pc:picChg>
      </pc:sldChg>
      <pc:sldChg chg="addSp delSp modSp mod">
        <pc:chgData name="Marieta Stefanova" userId="94d9baccaf50701d" providerId="LiveId" clId="{C913B4C2-577F-4632-B772-F0AD8BF5998D}" dt="2025-01-24T14:22:56.168" v="81" actId="1076"/>
        <pc:sldMkLst>
          <pc:docMk/>
          <pc:sldMk cId="2250988169" sldId="374"/>
        </pc:sldMkLst>
        <pc:picChg chg="del">
          <ac:chgData name="Marieta Stefanova" userId="94d9baccaf50701d" providerId="LiveId" clId="{C913B4C2-577F-4632-B772-F0AD8BF5998D}" dt="2025-01-24T14:22:52.545" v="79" actId="21"/>
          <ac:picMkLst>
            <pc:docMk/>
            <pc:sldMk cId="2250988169" sldId="374"/>
            <ac:picMk id="2" creationId="{87F9019D-978B-0560-E0B5-77E4B60DB2AF}"/>
          </ac:picMkLst>
        </pc:picChg>
        <pc:picChg chg="add mod">
          <ac:chgData name="Marieta Stefanova" userId="94d9baccaf50701d" providerId="LiveId" clId="{C913B4C2-577F-4632-B772-F0AD8BF5998D}" dt="2025-01-24T14:22:56.168" v="81" actId="1076"/>
          <ac:picMkLst>
            <pc:docMk/>
            <pc:sldMk cId="2250988169" sldId="374"/>
            <ac:picMk id="5" creationId="{B2104B25-FF39-9F14-3D96-2D2046C282B1}"/>
          </ac:picMkLst>
        </pc:picChg>
      </pc:sldChg>
      <pc:sldChg chg="addSp delSp modSp mod">
        <pc:chgData name="Marieta Stefanova" userId="94d9baccaf50701d" providerId="LiveId" clId="{C913B4C2-577F-4632-B772-F0AD8BF5998D}" dt="2025-01-24T14:23:04.184" v="84" actId="1076"/>
        <pc:sldMkLst>
          <pc:docMk/>
          <pc:sldMk cId="3053087259" sldId="375"/>
        </pc:sldMkLst>
        <pc:picChg chg="del">
          <ac:chgData name="Marieta Stefanova" userId="94d9baccaf50701d" providerId="LiveId" clId="{C913B4C2-577F-4632-B772-F0AD8BF5998D}" dt="2025-01-24T14:23:00" v="82" actId="21"/>
          <ac:picMkLst>
            <pc:docMk/>
            <pc:sldMk cId="3053087259" sldId="375"/>
            <ac:picMk id="2" creationId="{B29D5648-70F5-1E74-A1A0-39ADD7A70E54}"/>
          </ac:picMkLst>
        </pc:picChg>
        <pc:picChg chg="add mod">
          <ac:chgData name="Marieta Stefanova" userId="94d9baccaf50701d" providerId="LiveId" clId="{C913B4C2-577F-4632-B772-F0AD8BF5998D}" dt="2025-01-24T14:23:04.184" v="84" actId="1076"/>
          <ac:picMkLst>
            <pc:docMk/>
            <pc:sldMk cId="3053087259" sldId="375"/>
            <ac:picMk id="5" creationId="{1077F37D-C5D5-BE7D-D952-F55BCC0C7A96}"/>
          </ac:picMkLst>
        </pc:picChg>
      </pc:sldChg>
      <pc:sldChg chg="addSp delSp modSp mod">
        <pc:chgData name="Marieta Stefanova" userId="94d9baccaf50701d" providerId="LiveId" clId="{C913B4C2-577F-4632-B772-F0AD8BF5998D}" dt="2025-01-24T14:23:13.020" v="87" actId="1076"/>
        <pc:sldMkLst>
          <pc:docMk/>
          <pc:sldMk cId="2221949746" sldId="376"/>
        </pc:sldMkLst>
        <pc:picChg chg="del">
          <ac:chgData name="Marieta Stefanova" userId="94d9baccaf50701d" providerId="LiveId" clId="{C913B4C2-577F-4632-B772-F0AD8BF5998D}" dt="2025-01-24T14:23:08.534" v="85" actId="21"/>
          <ac:picMkLst>
            <pc:docMk/>
            <pc:sldMk cId="2221949746" sldId="376"/>
            <ac:picMk id="2" creationId="{E2D5C935-BC97-9D67-C3D0-D7A2B2E20B62}"/>
          </ac:picMkLst>
        </pc:picChg>
        <pc:picChg chg="add mod">
          <ac:chgData name="Marieta Stefanova" userId="94d9baccaf50701d" providerId="LiveId" clId="{C913B4C2-577F-4632-B772-F0AD8BF5998D}" dt="2025-01-24T14:23:13.020" v="87" actId="1076"/>
          <ac:picMkLst>
            <pc:docMk/>
            <pc:sldMk cId="2221949746" sldId="376"/>
            <ac:picMk id="5" creationId="{FAA69931-BEDA-C496-5CF4-33A9F887ADC2}"/>
          </ac:picMkLst>
        </pc:picChg>
      </pc:sldChg>
      <pc:sldChg chg="addSp delSp modSp mod">
        <pc:chgData name="Marieta Stefanova" userId="94d9baccaf50701d" providerId="LiveId" clId="{C913B4C2-577F-4632-B772-F0AD8BF5998D}" dt="2025-01-24T14:23:20.691" v="90" actId="1076"/>
        <pc:sldMkLst>
          <pc:docMk/>
          <pc:sldMk cId="790876389" sldId="377"/>
        </pc:sldMkLst>
        <pc:picChg chg="del">
          <ac:chgData name="Marieta Stefanova" userId="94d9baccaf50701d" providerId="LiveId" clId="{C913B4C2-577F-4632-B772-F0AD8BF5998D}" dt="2025-01-24T14:23:16.959" v="88" actId="21"/>
          <ac:picMkLst>
            <pc:docMk/>
            <pc:sldMk cId="790876389" sldId="377"/>
            <ac:picMk id="2" creationId="{5F643696-4362-780D-0069-0CD12434CD36}"/>
          </ac:picMkLst>
        </pc:picChg>
        <pc:picChg chg="add mod">
          <ac:chgData name="Marieta Stefanova" userId="94d9baccaf50701d" providerId="LiveId" clId="{C913B4C2-577F-4632-B772-F0AD8BF5998D}" dt="2025-01-24T14:23:20.691" v="90" actId="1076"/>
          <ac:picMkLst>
            <pc:docMk/>
            <pc:sldMk cId="790876389" sldId="377"/>
            <ac:picMk id="5" creationId="{0C4E95E8-4DA3-2C23-04E2-8EFAC6794F44}"/>
          </ac:picMkLst>
        </pc:picChg>
      </pc:sldChg>
      <pc:sldChg chg="addSp delSp modSp mod">
        <pc:chgData name="Marieta Stefanova" userId="94d9baccaf50701d" providerId="LiveId" clId="{C913B4C2-577F-4632-B772-F0AD8BF5998D}" dt="2025-01-24T14:23:36.926" v="96" actId="1076"/>
        <pc:sldMkLst>
          <pc:docMk/>
          <pc:sldMk cId="2948973758" sldId="380"/>
        </pc:sldMkLst>
        <pc:picChg chg="del">
          <ac:chgData name="Marieta Stefanova" userId="94d9baccaf50701d" providerId="LiveId" clId="{C913B4C2-577F-4632-B772-F0AD8BF5998D}" dt="2025-01-24T14:23:33.232" v="94" actId="21"/>
          <ac:picMkLst>
            <pc:docMk/>
            <pc:sldMk cId="2948973758" sldId="380"/>
            <ac:picMk id="5" creationId="{29B59412-7E84-5465-C89C-FBCE2C37C662}"/>
          </ac:picMkLst>
        </pc:picChg>
        <pc:picChg chg="add mod">
          <ac:chgData name="Marieta Stefanova" userId="94d9baccaf50701d" providerId="LiveId" clId="{C913B4C2-577F-4632-B772-F0AD8BF5998D}" dt="2025-01-24T14:23:36.926" v="96" actId="1076"/>
          <ac:picMkLst>
            <pc:docMk/>
            <pc:sldMk cId="2948973758" sldId="380"/>
            <ac:picMk id="6" creationId="{9959DCB0-3D74-0F8E-CEE4-9EFB14DF1581}"/>
          </ac:picMkLst>
        </pc:picChg>
      </pc:sldChg>
      <pc:sldChg chg="addSp delSp modSp mod">
        <pc:chgData name="Marieta Stefanova" userId="94d9baccaf50701d" providerId="LiveId" clId="{C913B4C2-577F-4632-B772-F0AD8BF5998D}" dt="2025-01-24T14:23:47.429" v="99" actId="1076"/>
        <pc:sldMkLst>
          <pc:docMk/>
          <pc:sldMk cId="2491714386" sldId="381"/>
        </pc:sldMkLst>
        <pc:picChg chg="del">
          <ac:chgData name="Marieta Stefanova" userId="94d9baccaf50701d" providerId="LiveId" clId="{C913B4C2-577F-4632-B772-F0AD8BF5998D}" dt="2025-01-24T14:23:41.482" v="97" actId="21"/>
          <ac:picMkLst>
            <pc:docMk/>
            <pc:sldMk cId="2491714386" sldId="381"/>
            <ac:picMk id="2" creationId="{2F7F8F71-88BC-4CB2-0CFF-9C4A66DF0A28}"/>
          </ac:picMkLst>
        </pc:picChg>
        <pc:picChg chg="add mod">
          <ac:chgData name="Marieta Stefanova" userId="94d9baccaf50701d" providerId="LiveId" clId="{C913B4C2-577F-4632-B772-F0AD8BF5998D}" dt="2025-01-24T14:23:47.429" v="99" actId="1076"/>
          <ac:picMkLst>
            <pc:docMk/>
            <pc:sldMk cId="2491714386" sldId="381"/>
            <ac:picMk id="5" creationId="{805317D5-4DE3-BB4D-EEBE-06E7B507EA37}"/>
          </ac:picMkLst>
        </pc:picChg>
      </pc:sldChg>
      <pc:sldChg chg="addSp delSp modSp mod">
        <pc:chgData name="Marieta Stefanova" userId="94d9baccaf50701d" providerId="LiveId" clId="{C913B4C2-577F-4632-B772-F0AD8BF5998D}" dt="2025-01-24T14:23:56.830" v="102" actId="1076"/>
        <pc:sldMkLst>
          <pc:docMk/>
          <pc:sldMk cId="1321985118" sldId="382"/>
        </pc:sldMkLst>
        <pc:picChg chg="del">
          <ac:chgData name="Marieta Stefanova" userId="94d9baccaf50701d" providerId="LiveId" clId="{C913B4C2-577F-4632-B772-F0AD8BF5998D}" dt="2025-01-24T14:23:53.019" v="100" actId="21"/>
          <ac:picMkLst>
            <pc:docMk/>
            <pc:sldMk cId="1321985118" sldId="382"/>
            <ac:picMk id="2" creationId="{1087FA93-7408-BA88-D679-7EEFBAC36DCA}"/>
          </ac:picMkLst>
        </pc:picChg>
        <pc:picChg chg="add mod">
          <ac:chgData name="Marieta Stefanova" userId="94d9baccaf50701d" providerId="LiveId" clId="{C913B4C2-577F-4632-B772-F0AD8BF5998D}" dt="2025-01-24T14:23:56.830" v="102" actId="1076"/>
          <ac:picMkLst>
            <pc:docMk/>
            <pc:sldMk cId="1321985118" sldId="382"/>
            <ac:picMk id="5" creationId="{92C5E90B-BF28-F31C-B871-5210942D2EDA}"/>
          </ac:picMkLst>
        </pc:picChg>
      </pc:sldChg>
      <pc:sldChg chg="addSp delSp modSp mod">
        <pc:chgData name="Marieta Stefanova" userId="94d9baccaf50701d" providerId="LiveId" clId="{C913B4C2-577F-4632-B772-F0AD8BF5998D}" dt="2025-01-24T14:24:10.158" v="105" actId="1076"/>
        <pc:sldMkLst>
          <pc:docMk/>
          <pc:sldMk cId="3637036892" sldId="383"/>
        </pc:sldMkLst>
        <pc:picChg chg="del">
          <ac:chgData name="Marieta Stefanova" userId="94d9baccaf50701d" providerId="LiveId" clId="{C913B4C2-577F-4632-B772-F0AD8BF5998D}" dt="2025-01-24T14:24:06.153" v="103" actId="21"/>
          <ac:picMkLst>
            <pc:docMk/>
            <pc:sldMk cId="3637036892" sldId="383"/>
            <ac:picMk id="2" creationId="{BC5CA735-7765-7E04-DF79-2A07AFEB856B}"/>
          </ac:picMkLst>
        </pc:picChg>
        <pc:picChg chg="add mod">
          <ac:chgData name="Marieta Stefanova" userId="94d9baccaf50701d" providerId="LiveId" clId="{C913B4C2-577F-4632-B772-F0AD8BF5998D}" dt="2025-01-24T14:24:10.158" v="105" actId="1076"/>
          <ac:picMkLst>
            <pc:docMk/>
            <pc:sldMk cId="3637036892" sldId="383"/>
            <ac:picMk id="5" creationId="{965BEA59-3B37-7CE9-5D0B-E9706361FDB2}"/>
          </ac:picMkLst>
        </pc:picChg>
      </pc:sldChg>
      <pc:sldChg chg="addSp delSp modSp mod">
        <pc:chgData name="Marieta Stefanova" userId="94d9baccaf50701d" providerId="LiveId" clId="{C913B4C2-577F-4632-B772-F0AD8BF5998D}" dt="2025-01-24T14:24:27.512" v="111" actId="1076"/>
        <pc:sldMkLst>
          <pc:docMk/>
          <pc:sldMk cId="1669828084" sldId="384"/>
        </pc:sldMkLst>
        <pc:picChg chg="add mod">
          <ac:chgData name="Marieta Stefanova" userId="94d9baccaf50701d" providerId="LiveId" clId="{C913B4C2-577F-4632-B772-F0AD8BF5998D}" dt="2025-01-24T14:24:27.512" v="111" actId="1076"/>
          <ac:picMkLst>
            <pc:docMk/>
            <pc:sldMk cId="1669828084" sldId="384"/>
            <ac:picMk id="2" creationId="{4F72A983-41FB-ED98-D2B5-30C0C3F18D32}"/>
          </ac:picMkLst>
        </pc:picChg>
        <pc:picChg chg="del">
          <ac:chgData name="Marieta Stefanova" userId="94d9baccaf50701d" providerId="LiveId" clId="{C913B4C2-577F-4632-B772-F0AD8BF5998D}" dt="2025-01-24T14:24:23.920" v="109" actId="21"/>
          <ac:picMkLst>
            <pc:docMk/>
            <pc:sldMk cId="1669828084" sldId="384"/>
            <ac:picMk id="5" creationId="{0EA938FF-FAAC-3428-FC08-91CA909845F6}"/>
          </ac:picMkLst>
        </pc:picChg>
      </pc:sldChg>
      <pc:sldChg chg="addSp delSp modSp mod">
        <pc:chgData name="Marieta Stefanova" userId="94d9baccaf50701d" providerId="LiveId" clId="{C913B4C2-577F-4632-B772-F0AD8BF5998D}" dt="2025-01-24T14:24:35.766" v="114" actId="1076"/>
        <pc:sldMkLst>
          <pc:docMk/>
          <pc:sldMk cId="420613294" sldId="386"/>
        </pc:sldMkLst>
        <pc:picChg chg="del">
          <ac:chgData name="Marieta Stefanova" userId="94d9baccaf50701d" providerId="LiveId" clId="{C913B4C2-577F-4632-B772-F0AD8BF5998D}" dt="2025-01-24T14:24:31.447" v="112" actId="21"/>
          <ac:picMkLst>
            <pc:docMk/>
            <pc:sldMk cId="420613294" sldId="386"/>
            <ac:picMk id="2" creationId="{65F8858E-B275-2E5E-03E8-3E9C2B631181}"/>
          </ac:picMkLst>
        </pc:picChg>
        <pc:picChg chg="add mod">
          <ac:chgData name="Marieta Stefanova" userId="94d9baccaf50701d" providerId="LiveId" clId="{C913B4C2-577F-4632-B772-F0AD8BF5998D}" dt="2025-01-24T14:24:35.766" v="114" actId="1076"/>
          <ac:picMkLst>
            <pc:docMk/>
            <pc:sldMk cId="420613294" sldId="386"/>
            <ac:picMk id="5" creationId="{7B9D9119-7288-59D3-D02B-568D367C8F2C}"/>
          </ac:picMkLst>
        </pc:picChg>
      </pc:sldChg>
      <pc:sldChg chg="addSp delSp modSp mod">
        <pc:chgData name="Marieta Stefanova" userId="94d9baccaf50701d" providerId="LiveId" clId="{C913B4C2-577F-4632-B772-F0AD8BF5998D}" dt="2025-01-24T14:24:47.725" v="118" actId="1076"/>
        <pc:sldMkLst>
          <pc:docMk/>
          <pc:sldMk cId="1036706709" sldId="387"/>
        </pc:sldMkLst>
        <pc:picChg chg="del">
          <ac:chgData name="Marieta Stefanova" userId="94d9baccaf50701d" providerId="LiveId" clId="{C913B4C2-577F-4632-B772-F0AD8BF5998D}" dt="2025-01-24T14:24:41.901" v="115" actId="21"/>
          <ac:picMkLst>
            <pc:docMk/>
            <pc:sldMk cId="1036706709" sldId="387"/>
            <ac:picMk id="2" creationId="{BFD910A5-6119-6E2C-25C5-222012AC336F}"/>
          </ac:picMkLst>
        </pc:picChg>
        <pc:picChg chg="add mod">
          <ac:chgData name="Marieta Stefanova" userId="94d9baccaf50701d" providerId="LiveId" clId="{C913B4C2-577F-4632-B772-F0AD8BF5998D}" dt="2025-01-24T14:24:47.725" v="118" actId="1076"/>
          <ac:picMkLst>
            <pc:docMk/>
            <pc:sldMk cId="1036706709" sldId="387"/>
            <ac:picMk id="5" creationId="{74CCC499-2F7A-AB00-A675-CBBBEA1574A9}"/>
          </ac:picMkLst>
        </pc:picChg>
      </pc:sldChg>
      <pc:sldChg chg="addSp delSp modSp mod">
        <pc:chgData name="Marieta Stefanova" userId="94d9baccaf50701d" providerId="LiveId" clId="{C913B4C2-577F-4632-B772-F0AD8BF5998D}" dt="2025-01-24T14:24:57.494" v="121" actId="1076"/>
        <pc:sldMkLst>
          <pc:docMk/>
          <pc:sldMk cId="3903748181" sldId="388"/>
        </pc:sldMkLst>
        <pc:picChg chg="add mod">
          <ac:chgData name="Marieta Stefanova" userId="94d9baccaf50701d" providerId="LiveId" clId="{C913B4C2-577F-4632-B772-F0AD8BF5998D}" dt="2025-01-24T14:24:57.494" v="121" actId="1076"/>
          <ac:picMkLst>
            <pc:docMk/>
            <pc:sldMk cId="3903748181" sldId="388"/>
            <ac:picMk id="2" creationId="{2E2F645D-2BAE-7648-48E3-D7A93A969696}"/>
          </ac:picMkLst>
        </pc:picChg>
        <pc:picChg chg="del">
          <ac:chgData name="Marieta Stefanova" userId="94d9baccaf50701d" providerId="LiveId" clId="{C913B4C2-577F-4632-B772-F0AD8BF5998D}" dt="2025-01-24T14:24:51.918" v="119" actId="21"/>
          <ac:picMkLst>
            <pc:docMk/>
            <pc:sldMk cId="3903748181" sldId="388"/>
            <ac:picMk id="5" creationId="{FB221EF7-47C9-FF07-DC3F-A561B54C201C}"/>
          </ac:picMkLst>
        </pc:picChg>
      </pc:sldChg>
      <pc:sldChg chg="addSp delSp modSp mod">
        <pc:chgData name="Marieta Stefanova" userId="94d9baccaf50701d" providerId="LiveId" clId="{C913B4C2-577F-4632-B772-F0AD8BF5998D}" dt="2025-01-24T14:25:07.438" v="124" actId="1076"/>
        <pc:sldMkLst>
          <pc:docMk/>
          <pc:sldMk cId="2001316946" sldId="390"/>
        </pc:sldMkLst>
        <pc:picChg chg="add mod">
          <ac:chgData name="Marieta Stefanova" userId="94d9baccaf50701d" providerId="LiveId" clId="{C913B4C2-577F-4632-B772-F0AD8BF5998D}" dt="2025-01-24T14:25:07.438" v="124" actId="1076"/>
          <ac:picMkLst>
            <pc:docMk/>
            <pc:sldMk cId="2001316946" sldId="390"/>
            <ac:picMk id="2" creationId="{98DD37CA-73E3-9AB0-7536-518EBB448014}"/>
          </ac:picMkLst>
        </pc:picChg>
        <pc:picChg chg="del">
          <ac:chgData name="Marieta Stefanova" userId="94d9baccaf50701d" providerId="LiveId" clId="{C913B4C2-577F-4632-B772-F0AD8BF5998D}" dt="2025-01-24T14:25:02.756" v="122" actId="21"/>
          <ac:picMkLst>
            <pc:docMk/>
            <pc:sldMk cId="2001316946" sldId="390"/>
            <ac:picMk id="5" creationId="{F44E7CB7-8AF5-1F33-FE87-55184DB12970}"/>
          </ac:picMkLst>
        </pc:picChg>
      </pc:sldChg>
      <pc:sldChg chg="addSp delSp modSp mod">
        <pc:chgData name="Marieta Stefanova" userId="94d9baccaf50701d" providerId="LiveId" clId="{C913B4C2-577F-4632-B772-F0AD8BF5998D}" dt="2025-01-24T14:25:16.089" v="127" actId="1076"/>
        <pc:sldMkLst>
          <pc:docMk/>
          <pc:sldMk cId="13734046" sldId="391"/>
        </pc:sldMkLst>
        <pc:picChg chg="add mod">
          <ac:chgData name="Marieta Stefanova" userId="94d9baccaf50701d" providerId="LiveId" clId="{C913B4C2-577F-4632-B772-F0AD8BF5998D}" dt="2025-01-24T14:25:16.089" v="127" actId="1076"/>
          <ac:picMkLst>
            <pc:docMk/>
            <pc:sldMk cId="13734046" sldId="391"/>
            <ac:picMk id="2" creationId="{4D3782F2-8ECD-FFE2-E838-BA98453D5D1E}"/>
          </ac:picMkLst>
        </pc:picChg>
        <pc:picChg chg="del">
          <ac:chgData name="Marieta Stefanova" userId="94d9baccaf50701d" providerId="LiveId" clId="{C913B4C2-577F-4632-B772-F0AD8BF5998D}" dt="2025-01-24T14:25:12.111" v="125" actId="21"/>
          <ac:picMkLst>
            <pc:docMk/>
            <pc:sldMk cId="13734046" sldId="391"/>
            <ac:picMk id="5" creationId="{DD569020-68C8-7905-27B7-CD6A5A6794F9}"/>
          </ac:picMkLst>
        </pc:picChg>
      </pc:sldChg>
      <pc:sldChg chg="addSp delSp modSp mod">
        <pc:chgData name="Marieta Stefanova" userId="94d9baccaf50701d" providerId="LiveId" clId="{C913B4C2-577F-4632-B772-F0AD8BF5998D}" dt="2025-01-24T14:25:29.283" v="130" actId="1076"/>
        <pc:sldMkLst>
          <pc:docMk/>
          <pc:sldMk cId="3340534109" sldId="392"/>
        </pc:sldMkLst>
        <pc:picChg chg="add mod">
          <ac:chgData name="Marieta Stefanova" userId="94d9baccaf50701d" providerId="LiveId" clId="{C913B4C2-577F-4632-B772-F0AD8BF5998D}" dt="2025-01-24T14:25:29.283" v="130" actId="1076"/>
          <ac:picMkLst>
            <pc:docMk/>
            <pc:sldMk cId="3340534109" sldId="392"/>
            <ac:picMk id="2" creationId="{2EAAB758-547B-0C86-DFCD-91BD303E06EA}"/>
          </ac:picMkLst>
        </pc:picChg>
        <pc:picChg chg="del">
          <ac:chgData name="Marieta Stefanova" userId="94d9baccaf50701d" providerId="LiveId" clId="{C913B4C2-577F-4632-B772-F0AD8BF5998D}" dt="2025-01-24T14:25:24.386" v="128" actId="21"/>
          <ac:picMkLst>
            <pc:docMk/>
            <pc:sldMk cId="3340534109" sldId="392"/>
            <ac:picMk id="5" creationId="{F38E38CE-F3E9-EB21-68EC-57CF748AAE19}"/>
          </ac:picMkLst>
        </pc:picChg>
      </pc:sldChg>
      <pc:sldChg chg="addSp delSp modSp mod">
        <pc:chgData name="Marieta Stefanova" userId="94d9baccaf50701d" providerId="LiveId" clId="{C913B4C2-577F-4632-B772-F0AD8BF5998D}" dt="2025-01-24T14:25:41.161" v="134" actId="1076"/>
        <pc:sldMkLst>
          <pc:docMk/>
          <pc:sldMk cId="1980442203" sldId="393"/>
        </pc:sldMkLst>
        <pc:picChg chg="add mod">
          <ac:chgData name="Marieta Stefanova" userId="94d9baccaf50701d" providerId="LiveId" clId="{C913B4C2-577F-4632-B772-F0AD8BF5998D}" dt="2025-01-24T14:25:41.161" v="134" actId="1076"/>
          <ac:picMkLst>
            <pc:docMk/>
            <pc:sldMk cId="1980442203" sldId="393"/>
            <ac:picMk id="2" creationId="{4D62EB92-91D3-A44E-1479-E1BFDF8536F2}"/>
          </ac:picMkLst>
        </pc:picChg>
        <pc:picChg chg="del">
          <ac:chgData name="Marieta Stefanova" userId="94d9baccaf50701d" providerId="LiveId" clId="{C913B4C2-577F-4632-B772-F0AD8BF5998D}" dt="2025-01-24T14:25:35.497" v="131" actId="21"/>
          <ac:picMkLst>
            <pc:docMk/>
            <pc:sldMk cId="1980442203" sldId="393"/>
            <ac:picMk id="5" creationId="{4C8CC0B8-5A7F-B421-8750-F05139AC407B}"/>
          </ac:picMkLst>
        </pc:picChg>
      </pc:sldChg>
      <pc:sldChg chg="addSp delSp modSp mod">
        <pc:chgData name="Marieta Stefanova" userId="94d9baccaf50701d" providerId="LiveId" clId="{C913B4C2-577F-4632-B772-F0AD8BF5998D}" dt="2025-01-24T14:26:13.817" v="140" actId="1076"/>
        <pc:sldMkLst>
          <pc:docMk/>
          <pc:sldMk cId="1397184986" sldId="394"/>
        </pc:sldMkLst>
        <pc:picChg chg="add mod">
          <ac:chgData name="Marieta Stefanova" userId="94d9baccaf50701d" providerId="LiveId" clId="{C913B4C2-577F-4632-B772-F0AD8BF5998D}" dt="2025-01-24T14:26:13.817" v="140" actId="1076"/>
          <ac:picMkLst>
            <pc:docMk/>
            <pc:sldMk cId="1397184986" sldId="394"/>
            <ac:picMk id="2" creationId="{9AD5383B-C827-433E-1C97-FF40697B9CEA}"/>
          </ac:picMkLst>
        </pc:picChg>
        <pc:picChg chg="del">
          <ac:chgData name="Marieta Stefanova" userId="94d9baccaf50701d" providerId="LiveId" clId="{C913B4C2-577F-4632-B772-F0AD8BF5998D}" dt="2025-01-24T14:26:05.717" v="138" actId="21"/>
          <ac:picMkLst>
            <pc:docMk/>
            <pc:sldMk cId="1397184986" sldId="394"/>
            <ac:picMk id="5" creationId="{10CC2A08-9A38-0F02-4303-5AC383B81A07}"/>
          </ac:picMkLst>
        </pc:picChg>
      </pc:sldChg>
      <pc:sldChg chg="addSp delSp modSp mod">
        <pc:chgData name="Marieta Stefanova" userId="94d9baccaf50701d" providerId="LiveId" clId="{C913B4C2-577F-4632-B772-F0AD8BF5998D}" dt="2025-01-24T14:26:26.362" v="143" actId="1076"/>
        <pc:sldMkLst>
          <pc:docMk/>
          <pc:sldMk cId="1773086551" sldId="395"/>
        </pc:sldMkLst>
        <pc:picChg chg="del">
          <ac:chgData name="Marieta Stefanova" userId="94d9baccaf50701d" providerId="LiveId" clId="{C913B4C2-577F-4632-B772-F0AD8BF5998D}" dt="2025-01-24T14:26:18.564" v="141" actId="21"/>
          <ac:picMkLst>
            <pc:docMk/>
            <pc:sldMk cId="1773086551" sldId="395"/>
            <ac:picMk id="2" creationId="{0CEB3A9A-27F0-2111-07E0-B3B03053E88B}"/>
          </ac:picMkLst>
        </pc:picChg>
        <pc:picChg chg="add mod">
          <ac:chgData name="Marieta Stefanova" userId="94d9baccaf50701d" providerId="LiveId" clId="{C913B4C2-577F-4632-B772-F0AD8BF5998D}" dt="2025-01-24T14:26:26.362" v="143" actId="1076"/>
          <ac:picMkLst>
            <pc:docMk/>
            <pc:sldMk cId="1773086551" sldId="395"/>
            <ac:picMk id="5" creationId="{DB2060D9-54FC-C938-3E8E-57EB9A1BA377}"/>
          </ac:picMkLst>
        </pc:picChg>
      </pc:sldChg>
      <pc:sldChg chg="addSp delSp modSp mod">
        <pc:chgData name="Marieta Stefanova" userId="94d9baccaf50701d" providerId="LiveId" clId="{C913B4C2-577F-4632-B772-F0AD8BF5998D}" dt="2025-01-24T14:26:33.915" v="146" actId="1076"/>
        <pc:sldMkLst>
          <pc:docMk/>
          <pc:sldMk cId="2283612981" sldId="396"/>
        </pc:sldMkLst>
        <pc:picChg chg="add mod">
          <ac:chgData name="Marieta Stefanova" userId="94d9baccaf50701d" providerId="LiveId" clId="{C913B4C2-577F-4632-B772-F0AD8BF5998D}" dt="2025-01-24T14:26:33.915" v="146" actId="1076"/>
          <ac:picMkLst>
            <pc:docMk/>
            <pc:sldMk cId="2283612981" sldId="396"/>
            <ac:picMk id="2" creationId="{BD6F51D9-5FF9-FA44-11BF-1AADBEB2997D}"/>
          </ac:picMkLst>
        </pc:picChg>
        <pc:picChg chg="del">
          <ac:chgData name="Marieta Stefanova" userId="94d9baccaf50701d" providerId="LiveId" clId="{C913B4C2-577F-4632-B772-F0AD8BF5998D}" dt="2025-01-24T14:26:30.229" v="144" actId="21"/>
          <ac:picMkLst>
            <pc:docMk/>
            <pc:sldMk cId="2283612981" sldId="396"/>
            <ac:picMk id="9" creationId="{CAD53F3E-B34D-9511-5AC6-915B977208FD}"/>
          </ac:picMkLst>
        </pc:picChg>
      </pc:sldChg>
      <pc:sldChg chg="addSp delSp modSp mod">
        <pc:chgData name="Marieta Stefanova" userId="94d9baccaf50701d" providerId="LiveId" clId="{C913B4C2-577F-4632-B772-F0AD8BF5998D}" dt="2025-01-24T14:26:42.227" v="149" actId="1076"/>
        <pc:sldMkLst>
          <pc:docMk/>
          <pc:sldMk cId="1503892347" sldId="397"/>
        </pc:sldMkLst>
        <pc:picChg chg="add mod">
          <ac:chgData name="Marieta Stefanova" userId="94d9baccaf50701d" providerId="LiveId" clId="{C913B4C2-577F-4632-B772-F0AD8BF5998D}" dt="2025-01-24T14:26:42.227" v="149" actId="1076"/>
          <ac:picMkLst>
            <pc:docMk/>
            <pc:sldMk cId="1503892347" sldId="397"/>
            <ac:picMk id="2" creationId="{F2F73F76-CF4D-9BC7-0224-F13C45D056BB}"/>
          </ac:picMkLst>
        </pc:picChg>
        <pc:picChg chg="del">
          <ac:chgData name="Marieta Stefanova" userId="94d9baccaf50701d" providerId="LiveId" clId="{C913B4C2-577F-4632-B772-F0AD8BF5998D}" dt="2025-01-24T14:26:38.178" v="147" actId="21"/>
          <ac:picMkLst>
            <pc:docMk/>
            <pc:sldMk cId="1503892347" sldId="397"/>
            <ac:picMk id="9" creationId="{E91BDC6A-54F2-887E-271F-2E7A8AF151D7}"/>
          </ac:picMkLst>
        </pc:picChg>
      </pc:sldChg>
      <pc:sldChg chg="addSp delSp modSp mod">
        <pc:chgData name="Marieta Stefanova" userId="94d9baccaf50701d" providerId="LiveId" clId="{C913B4C2-577F-4632-B772-F0AD8BF5998D}" dt="2025-01-24T14:27:30.669" v="164" actId="1076"/>
        <pc:sldMkLst>
          <pc:docMk/>
          <pc:sldMk cId="4143762806" sldId="402"/>
        </pc:sldMkLst>
        <pc:picChg chg="del">
          <ac:chgData name="Marieta Stefanova" userId="94d9baccaf50701d" providerId="LiveId" clId="{C913B4C2-577F-4632-B772-F0AD8BF5998D}" dt="2025-01-24T14:27:26.704" v="162" actId="21"/>
          <ac:picMkLst>
            <pc:docMk/>
            <pc:sldMk cId="4143762806" sldId="402"/>
            <ac:picMk id="5" creationId="{A8E8826C-EF2C-F285-4BA1-4406BFF7D7BE}"/>
          </ac:picMkLst>
        </pc:picChg>
        <pc:picChg chg="add mod">
          <ac:chgData name="Marieta Stefanova" userId="94d9baccaf50701d" providerId="LiveId" clId="{C913B4C2-577F-4632-B772-F0AD8BF5998D}" dt="2025-01-24T14:27:30.669" v="164" actId="1076"/>
          <ac:picMkLst>
            <pc:docMk/>
            <pc:sldMk cId="4143762806" sldId="402"/>
            <ac:picMk id="6" creationId="{D4E1CE4B-59B2-2873-C406-53865F601167}"/>
          </ac:picMkLst>
        </pc:picChg>
      </pc:sldChg>
      <pc:sldChg chg="addSp delSp modSp mod">
        <pc:chgData name="Marieta Stefanova" userId="94d9baccaf50701d" providerId="LiveId" clId="{C913B4C2-577F-4632-B772-F0AD8BF5998D}" dt="2025-01-24T14:27:38.738" v="167" actId="1076"/>
        <pc:sldMkLst>
          <pc:docMk/>
          <pc:sldMk cId="3315877580" sldId="403"/>
        </pc:sldMkLst>
        <pc:picChg chg="add mod">
          <ac:chgData name="Marieta Stefanova" userId="94d9baccaf50701d" providerId="LiveId" clId="{C913B4C2-577F-4632-B772-F0AD8BF5998D}" dt="2025-01-24T14:27:38.738" v="167" actId="1076"/>
          <ac:picMkLst>
            <pc:docMk/>
            <pc:sldMk cId="3315877580" sldId="403"/>
            <ac:picMk id="2" creationId="{4AF8D97B-B539-23CA-173A-BB0F1C2E5124}"/>
          </ac:picMkLst>
        </pc:picChg>
        <pc:picChg chg="del">
          <ac:chgData name="Marieta Stefanova" userId="94d9baccaf50701d" providerId="LiveId" clId="{C913B4C2-577F-4632-B772-F0AD8BF5998D}" dt="2025-01-24T14:27:34.557" v="165" actId="21"/>
          <ac:picMkLst>
            <pc:docMk/>
            <pc:sldMk cId="3315877580" sldId="403"/>
            <ac:picMk id="8" creationId="{EEE74548-1A95-FFB9-9C56-3EAA162BE8DC}"/>
          </ac:picMkLst>
        </pc:picChg>
      </pc:sldChg>
      <pc:sldChg chg="addSp delSp modSp mod">
        <pc:chgData name="Marieta Stefanova" userId="94d9baccaf50701d" providerId="LiveId" clId="{C913B4C2-577F-4632-B772-F0AD8BF5998D}" dt="2025-01-24T14:27:46.934" v="170" actId="1076"/>
        <pc:sldMkLst>
          <pc:docMk/>
          <pc:sldMk cId="3954069808" sldId="404"/>
        </pc:sldMkLst>
        <pc:picChg chg="add mod">
          <ac:chgData name="Marieta Stefanova" userId="94d9baccaf50701d" providerId="LiveId" clId="{C913B4C2-577F-4632-B772-F0AD8BF5998D}" dt="2025-01-24T14:27:46.934" v="170" actId="1076"/>
          <ac:picMkLst>
            <pc:docMk/>
            <pc:sldMk cId="3954069808" sldId="404"/>
            <ac:picMk id="5" creationId="{6847C94B-AC8A-D906-DE34-FB37A03E7887}"/>
          </ac:picMkLst>
        </pc:picChg>
        <pc:picChg chg="del">
          <ac:chgData name="Marieta Stefanova" userId="94d9baccaf50701d" providerId="LiveId" clId="{C913B4C2-577F-4632-B772-F0AD8BF5998D}" dt="2025-01-24T14:27:42.887" v="168" actId="21"/>
          <ac:picMkLst>
            <pc:docMk/>
            <pc:sldMk cId="3954069808" sldId="404"/>
            <ac:picMk id="6" creationId="{EAAA542A-3177-D5EA-291C-66F03830BE6E}"/>
          </ac:picMkLst>
        </pc:picChg>
      </pc:sldChg>
      <pc:sldChg chg="addSp delSp modSp mod">
        <pc:chgData name="Marieta Stefanova" userId="94d9baccaf50701d" providerId="LiveId" clId="{C913B4C2-577F-4632-B772-F0AD8BF5998D}" dt="2025-01-24T14:28:04.901" v="176" actId="1076"/>
        <pc:sldMkLst>
          <pc:docMk/>
          <pc:sldMk cId="340423515" sldId="405"/>
        </pc:sldMkLst>
        <pc:picChg chg="add mod">
          <ac:chgData name="Marieta Stefanova" userId="94d9baccaf50701d" providerId="LiveId" clId="{C913B4C2-577F-4632-B772-F0AD8BF5998D}" dt="2025-01-24T14:28:04.901" v="176" actId="1076"/>
          <ac:picMkLst>
            <pc:docMk/>
            <pc:sldMk cId="340423515" sldId="405"/>
            <ac:picMk id="2" creationId="{BB367A9F-263F-74CD-44C3-1ED50FF103B7}"/>
          </ac:picMkLst>
        </pc:picChg>
        <pc:picChg chg="del">
          <ac:chgData name="Marieta Stefanova" userId="94d9baccaf50701d" providerId="LiveId" clId="{C913B4C2-577F-4632-B772-F0AD8BF5998D}" dt="2025-01-24T14:28:01.093" v="174" actId="21"/>
          <ac:picMkLst>
            <pc:docMk/>
            <pc:sldMk cId="340423515" sldId="405"/>
            <ac:picMk id="1026" creationId="{6651B80A-D2C5-26CE-EB42-3BCDA7728BF7}"/>
          </ac:picMkLst>
        </pc:picChg>
      </pc:sldChg>
      <pc:sldChg chg="addSp delSp modSp mod">
        <pc:chgData name="Marieta Stefanova" userId="94d9baccaf50701d" providerId="LiveId" clId="{C913B4C2-577F-4632-B772-F0AD8BF5998D}" dt="2025-01-24T14:28:15.166" v="179" actId="1076"/>
        <pc:sldMkLst>
          <pc:docMk/>
          <pc:sldMk cId="2026350679" sldId="406"/>
        </pc:sldMkLst>
        <pc:picChg chg="add mod">
          <ac:chgData name="Marieta Stefanova" userId="94d9baccaf50701d" providerId="LiveId" clId="{C913B4C2-577F-4632-B772-F0AD8BF5998D}" dt="2025-01-24T14:28:15.166" v="179" actId="1076"/>
          <ac:picMkLst>
            <pc:docMk/>
            <pc:sldMk cId="2026350679" sldId="406"/>
            <ac:picMk id="2" creationId="{0B485605-2FCD-29B4-4244-679A28837F47}"/>
          </ac:picMkLst>
        </pc:picChg>
        <pc:picChg chg="del">
          <ac:chgData name="Marieta Stefanova" userId="94d9baccaf50701d" providerId="LiveId" clId="{C913B4C2-577F-4632-B772-F0AD8BF5998D}" dt="2025-01-24T14:28:10.974" v="177" actId="21"/>
          <ac:picMkLst>
            <pc:docMk/>
            <pc:sldMk cId="2026350679" sldId="406"/>
            <ac:picMk id="2050" creationId="{495B8EE7-E359-97F5-DB0B-60B3ACE03A0F}"/>
          </ac:picMkLst>
        </pc:picChg>
      </pc:sldChg>
      <pc:sldChg chg="addSp delSp modSp mod">
        <pc:chgData name="Marieta Stefanova" userId="94d9baccaf50701d" providerId="LiveId" clId="{C913B4C2-577F-4632-B772-F0AD8BF5998D}" dt="2025-01-24T14:27:56.052" v="173" actId="1076"/>
        <pc:sldMkLst>
          <pc:docMk/>
          <pc:sldMk cId="859756133" sldId="407"/>
        </pc:sldMkLst>
        <pc:picChg chg="del">
          <ac:chgData name="Marieta Stefanova" userId="94d9baccaf50701d" providerId="LiveId" clId="{C913B4C2-577F-4632-B772-F0AD8BF5998D}" dt="2025-01-24T14:27:52.455" v="171" actId="21"/>
          <ac:picMkLst>
            <pc:docMk/>
            <pc:sldMk cId="859756133" sldId="407"/>
            <ac:picMk id="2" creationId="{7E745D98-1FFE-E714-41AB-C4A82B596244}"/>
          </ac:picMkLst>
        </pc:picChg>
        <pc:picChg chg="add mod">
          <ac:chgData name="Marieta Stefanova" userId="94d9baccaf50701d" providerId="LiveId" clId="{C913B4C2-577F-4632-B772-F0AD8BF5998D}" dt="2025-01-24T14:27:56.052" v="173" actId="1076"/>
          <ac:picMkLst>
            <pc:docMk/>
            <pc:sldMk cId="859756133" sldId="407"/>
            <ac:picMk id="5" creationId="{9DD57799-FBC3-0DA0-3262-5053CD80B0FE}"/>
          </ac:picMkLst>
        </pc:picChg>
      </pc:sldChg>
      <pc:sldChg chg="addSp delSp modSp mod">
        <pc:chgData name="Marieta Stefanova" userId="94d9baccaf50701d" providerId="LiveId" clId="{C913B4C2-577F-4632-B772-F0AD8BF5998D}" dt="2025-01-24T14:28:26.306" v="182" actId="1076"/>
        <pc:sldMkLst>
          <pc:docMk/>
          <pc:sldMk cId="1325450686" sldId="408"/>
        </pc:sldMkLst>
        <pc:picChg chg="add mod">
          <ac:chgData name="Marieta Stefanova" userId="94d9baccaf50701d" providerId="LiveId" clId="{C913B4C2-577F-4632-B772-F0AD8BF5998D}" dt="2025-01-24T14:28:26.306" v="182" actId="1076"/>
          <ac:picMkLst>
            <pc:docMk/>
            <pc:sldMk cId="1325450686" sldId="408"/>
            <ac:picMk id="2" creationId="{F53D389D-4B01-57D7-4874-6332B383436A}"/>
          </ac:picMkLst>
        </pc:picChg>
        <pc:picChg chg="del">
          <ac:chgData name="Marieta Stefanova" userId="94d9baccaf50701d" providerId="LiveId" clId="{C913B4C2-577F-4632-B772-F0AD8BF5998D}" dt="2025-01-24T14:28:21.774" v="180" actId="21"/>
          <ac:picMkLst>
            <pc:docMk/>
            <pc:sldMk cId="1325450686" sldId="408"/>
            <ac:picMk id="2050" creationId="{123911D4-F9CE-FA31-1CEF-885107A86A2F}"/>
          </ac:picMkLst>
        </pc:picChg>
      </pc:sldChg>
      <pc:sldChg chg="addSp delSp modSp mod">
        <pc:chgData name="Marieta Stefanova" userId="94d9baccaf50701d" providerId="LiveId" clId="{C913B4C2-577F-4632-B772-F0AD8BF5998D}" dt="2025-01-24T14:29:45.894" v="206" actId="1076"/>
        <pc:sldMkLst>
          <pc:docMk/>
          <pc:sldMk cId="3777919393" sldId="409"/>
        </pc:sldMkLst>
        <pc:picChg chg="add mod">
          <ac:chgData name="Marieta Stefanova" userId="94d9baccaf50701d" providerId="LiveId" clId="{C913B4C2-577F-4632-B772-F0AD8BF5998D}" dt="2025-01-24T14:29:45.894" v="206" actId="1076"/>
          <ac:picMkLst>
            <pc:docMk/>
            <pc:sldMk cId="3777919393" sldId="409"/>
            <ac:picMk id="2" creationId="{54247C43-463D-0D1F-0982-AC50B97DB32C}"/>
          </ac:picMkLst>
        </pc:picChg>
        <pc:picChg chg="del">
          <ac:chgData name="Marieta Stefanova" userId="94d9baccaf50701d" providerId="LiveId" clId="{C913B4C2-577F-4632-B772-F0AD8BF5998D}" dt="2025-01-24T14:29:42.111" v="204" actId="21"/>
          <ac:picMkLst>
            <pc:docMk/>
            <pc:sldMk cId="3777919393" sldId="409"/>
            <ac:picMk id="9" creationId="{A01D11A8-A521-D7AD-E937-8885B1958239}"/>
          </ac:picMkLst>
        </pc:picChg>
      </pc:sldChg>
      <pc:sldChg chg="addSp delSp modSp mod">
        <pc:chgData name="Marieta Stefanova" userId="94d9baccaf50701d" providerId="LiveId" clId="{C913B4C2-577F-4632-B772-F0AD8BF5998D}" dt="2025-01-24T14:28:35.148" v="185" actId="1076"/>
        <pc:sldMkLst>
          <pc:docMk/>
          <pc:sldMk cId="619443739" sldId="410"/>
        </pc:sldMkLst>
        <pc:picChg chg="add mod">
          <ac:chgData name="Marieta Stefanova" userId="94d9baccaf50701d" providerId="LiveId" clId="{C913B4C2-577F-4632-B772-F0AD8BF5998D}" dt="2025-01-24T14:28:35.148" v="185" actId="1076"/>
          <ac:picMkLst>
            <pc:docMk/>
            <pc:sldMk cId="619443739" sldId="410"/>
            <ac:picMk id="2" creationId="{EF05E838-5AC9-D523-7E13-EF0155C575E3}"/>
          </ac:picMkLst>
        </pc:picChg>
        <pc:picChg chg="del">
          <ac:chgData name="Marieta Stefanova" userId="94d9baccaf50701d" providerId="LiveId" clId="{C913B4C2-577F-4632-B772-F0AD8BF5998D}" dt="2025-01-24T14:28:30.696" v="183" actId="21"/>
          <ac:picMkLst>
            <pc:docMk/>
            <pc:sldMk cId="619443739" sldId="410"/>
            <ac:picMk id="8" creationId="{D5209A3C-51FE-B0CD-8E63-4D8F0CDDE2FF}"/>
          </ac:picMkLst>
        </pc:picChg>
      </pc:sldChg>
      <pc:sldChg chg="addSp delSp modSp mod">
        <pc:chgData name="Marieta Stefanova" userId="94d9baccaf50701d" providerId="LiveId" clId="{C913B4C2-577F-4632-B772-F0AD8BF5998D}" dt="2025-01-24T14:29:54.192" v="209" actId="1076"/>
        <pc:sldMkLst>
          <pc:docMk/>
          <pc:sldMk cId="4021294155" sldId="411"/>
        </pc:sldMkLst>
        <pc:picChg chg="add mod">
          <ac:chgData name="Marieta Stefanova" userId="94d9baccaf50701d" providerId="LiveId" clId="{C913B4C2-577F-4632-B772-F0AD8BF5998D}" dt="2025-01-24T14:29:54.192" v="209" actId="1076"/>
          <ac:picMkLst>
            <pc:docMk/>
            <pc:sldMk cId="4021294155" sldId="411"/>
            <ac:picMk id="2" creationId="{8E24B66A-A97E-359A-9079-8D7F20611260}"/>
          </ac:picMkLst>
        </pc:picChg>
        <pc:picChg chg="del">
          <ac:chgData name="Marieta Stefanova" userId="94d9baccaf50701d" providerId="LiveId" clId="{C913B4C2-577F-4632-B772-F0AD8BF5998D}" dt="2025-01-24T14:29:50.179" v="207" actId="21"/>
          <ac:picMkLst>
            <pc:docMk/>
            <pc:sldMk cId="4021294155" sldId="411"/>
            <ac:picMk id="8" creationId="{E220C8D0-C1EC-149D-E99F-176F7BBEE794}"/>
          </ac:picMkLst>
        </pc:picChg>
      </pc:sldChg>
      <pc:sldChg chg="addSp delSp modSp mod">
        <pc:chgData name="Marieta Stefanova" userId="94d9baccaf50701d" providerId="LiveId" clId="{C913B4C2-577F-4632-B772-F0AD8BF5998D}" dt="2025-01-24T14:29:38.554" v="203" actId="1076"/>
        <pc:sldMkLst>
          <pc:docMk/>
          <pc:sldMk cId="1326992718" sldId="412"/>
        </pc:sldMkLst>
        <pc:picChg chg="del">
          <ac:chgData name="Marieta Stefanova" userId="94d9baccaf50701d" providerId="LiveId" clId="{C913B4C2-577F-4632-B772-F0AD8BF5998D}" dt="2025-01-24T14:29:34.628" v="201" actId="21"/>
          <ac:picMkLst>
            <pc:docMk/>
            <pc:sldMk cId="1326992718" sldId="412"/>
            <ac:picMk id="2" creationId="{92396255-3EE5-A87D-60B7-C116DE32D536}"/>
          </ac:picMkLst>
        </pc:picChg>
        <pc:picChg chg="add mod">
          <ac:chgData name="Marieta Stefanova" userId="94d9baccaf50701d" providerId="LiveId" clId="{C913B4C2-577F-4632-B772-F0AD8BF5998D}" dt="2025-01-24T14:29:38.554" v="203" actId="1076"/>
          <ac:picMkLst>
            <pc:docMk/>
            <pc:sldMk cId="1326992718" sldId="412"/>
            <ac:picMk id="5" creationId="{3C2C803F-71F3-CD16-4AB9-A121AEA37EC0}"/>
          </ac:picMkLst>
        </pc:picChg>
      </pc:sldChg>
      <pc:sldChg chg="addSp delSp modSp mod">
        <pc:chgData name="Marieta Stefanova" userId="94d9baccaf50701d" providerId="LiveId" clId="{C913B4C2-577F-4632-B772-F0AD8BF5998D}" dt="2025-01-24T14:30:01.909" v="212" actId="1076"/>
        <pc:sldMkLst>
          <pc:docMk/>
          <pc:sldMk cId="1211323805" sldId="413"/>
        </pc:sldMkLst>
        <pc:picChg chg="add mod">
          <ac:chgData name="Marieta Stefanova" userId="94d9baccaf50701d" providerId="LiveId" clId="{C913B4C2-577F-4632-B772-F0AD8BF5998D}" dt="2025-01-24T14:30:01.909" v="212" actId="1076"/>
          <ac:picMkLst>
            <pc:docMk/>
            <pc:sldMk cId="1211323805" sldId="413"/>
            <ac:picMk id="2" creationId="{BD5C7312-60DD-6575-19DD-29AF2A8D0372}"/>
          </ac:picMkLst>
        </pc:picChg>
        <pc:picChg chg="del">
          <ac:chgData name="Marieta Stefanova" userId="94d9baccaf50701d" providerId="LiveId" clId="{C913B4C2-577F-4632-B772-F0AD8BF5998D}" dt="2025-01-24T14:29:58.103" v="210" actId="21"/>
          <ac:picMkLst>
            <pc:docMk/>
            <pc:sldMk cId="1211323805" sldId="413"/>
            <ac:picMk id="8" creationId="{EE83DC23-7497-4CAC-4CF1-5A202A90F01B}"/>
          </ac:picMkLst>
        </pc:picChg>
      </pc:sldChg>
      <pc:sldChg chg="addSp delSp modSp mod">
        <pc:chgData name="Marieta Stefanova" userId="94d9baccaf50701d" providerId="LiveId" clId="{C913B4C2-577F-4632-B772-F0AD8BF5998D}" dt="2025-01-24T14:30:13.506" v="215" actId="1076"/>
        <pc:sldMkLst>
          <pc:docMk/>
          <pc:sldMk cId="1829010353" sldId="414"/>
        </pc:sldMkLst>
        <pc:picChg chg="add mod">
          <ac:chgData name="Marieta Stefanova" userId="94d9baccaf50701d" providerId="LiveId" clId="{C913B4C2-577F-4632-B772-F0AD8BF5998D}" dt="2025-01-24T14:30:13.506" v="215" actId="1076"/>
          <ac:picMkLst>
            <pc:docMk/>
            <pc:sldMk cId="1829010353" sldId="414"/>
            <ac:picMk id="2" creationId="{5FABD3FE-7BA2-BC19-9813-9A9C0A62C8E5}"/>
          </ac:picMkLst>
        </pc:picChg>
        <pc:picChg chg="del">
          <ac:chgData name="Marieta Stefanova" userId="94d9baccaf50701d" providerId="LiveId" clId="{C913B4C2-577F-4632-B772-F0AD8BF5998D}" dt="2025-01-24T14:30:09.457" v="213" actId="21"/>
          <ac:picMkLst>
            <pc:docMk/>
            <pc:sldMk cId="1829010353" sldId="414"/>
            <ac:picMk id="5" creationId="{EAC5A8DA-1087-284E-64DB-F25C7A9BABF2}"/>
          </ac:picMkLst>
        </pc:picChg>
      </pc:sldChg>
      <pc:sldChg chg="addSp delSp modSp mod">
        <pc:chgData name="Marieta Stefanova" userId="94d9baccaf50701d" providerId="LiveId" clId="{C913B4C2-577F-4632-B772-F0AD8BF5998D}" dt="2025-01-24T14:30:25.828" v="218" actId="1076"/>
        <pc:sldMkLst>
          <pc:docMk/>
          <pc:sldMk cId="4080138142" sldId="415"/>
        </pc:sldMkLst>
        <pc:picChg chg="add mod">
          <ac:chgData name="Marieta Stefanova" userId="94d9baccaf50701d" providerId="LiveId" clId="{C913B4C2-577F-4632-B772-F0AD8BF5998D}" dt="2025-01-24T14:30:25.828" v="218" actId="1076"/>
          <ac:picMkLst>
            <pc:docMk/>
            <pc:sldMk cId="4080138142" sldId="415"/>
            <ac:picMk id="2" creationId="{5079A7D6-26CB-642B-AA91-AF928E47E822}"/>
          </ac:picMkLst>
        </pc:picChg>
        <pc:picChg chg="del">
          <ac:chgData name="Marieta Stefanova" userId="94d9baccaf50701d" providerId="LiveId" clId="{C913B4C2-577F-4632-B772-F0AD8BF5998D}" dt="2025-01-24T14:30:17.090" v="216" actId="21"/>
          <ac:picMkLst>
            <pc:docMk/>
            <pc:sldMk cId="4080138142" sldId="415"/>
            <ac:picMk id="5" creationId="{AD5FE483-4643-739D-F27F-25CF7A8A8F23}"/>
          </ac:picMkLst>
        </pc:picChg>
      </pc:sldChg>
      <pc:sldChg chg="addSp delSp modSp mod">
        <pc:chgData name="Marieta Stefanova" userId="94d9baccaf50701d" providerId="LiveId" clId="{C913B4C2-577F-4632-B772-F0AD8BF5998D}" dt="2025-01-24T14:30:36.415" v="221" actId="1076"/>
        <pc:sldMkLst>
          <pc:docMk/>
          <pc:sldMk cId="3349606409" sldId="416"/>
        </pc:sldMkLst>
        <pc:picChg chg="add mod">
          <ac:chgData name="Marieta Stefanova" userId="94d9baccaf50701d" providerId="LiveId" clId="{C913B4C2-577F-4632-B772-F0AD8BF5998D}" dt="2025-01-24T14:30:36.415" v="221" actId="1076"/>
          <ac:picMkLst>
            <pc:docMk/>
            <pc:sldMk cId="3349606409" sldId="416"/>
            <ac:picMk id="2" creationId="{20B2D5D0-D8F6-01DF-A90D-4A5003D12922}"/>
          </ac:picMkLst>
        </pc:picChg>
        <pc:picChg chg="del">
          <ac:chgData name="Marieta Stefanova" userId="94d9baccaf50701d" providerId="LiveId" clId="{C913B4C2-577F-4632-B772-F0AD8BF5998D}" dt="2025-01-24T14:30:32.670" v="219" actId="21"/>
          <ac:picMkLst>
            <pc:docMk/>
            <pc:sldMk cId="3349606409" sldId="416"/>
            <ac:picMk id="5" creationId="{2589DDBA-B013-8220-932A-0DD03D80EB5F}"/>
          </ac:picMkLst>
        </pc:picChg>
      </pc:sldChg>
      <pc:sldChg chg="addSp delSp modSp mod">
        <pc:chgData name="Marieta Stefanova" userId="94d9baccaf50701d" providerId="LiveId" clId="{C913B4C2-577F-4632-B772-F0AD8BF5998D}" dt="2025-01-24T14:30:44.487" v="224" actId="1076"/>
        <pc:sldMkLst>
          <pc:docMk/>
          <pc:sldMk cId="1736230461" sldId="417"/>
        </pc:sldMkLst>
        <pc:picChg chg="add mod">
          <ac:chgData name="Marieta Stefanova" userId="94d9baccaf50701d" providerId="LiveId" clId="{C913B4C2-577F-4632-B772-F0AD8BF5998D}" dt="2025-01-24T14:30:44.487" v="224" actId="1076"/>
          <ac:picMkLst>
            <pc:docMk/>
            <pc:sldMk cId="1736230461" sldId="417"/>
            <ac:picMk id="2" creationId="{31D33AF0-275C-760E-13F7-54DA821CC71A}"/>
          </ac:picMkLst>
        </pc:picChg>
        <pc:picChg chg="del">
          <ac:chgData name="Marieta Stefanova" userId="94d9baccaf50701d" providerId="LiveId" clId="{C913B4C2-577F-4632-B772-F0AD8BF5998D}" dt="2025-01-24T14:30:40.346" v="222" actId="21"/>
          <ac:picMkLst>
            <pc:docMk/>
            <pc:sldMk cId="1736230461" sldId="417"/>
            <ac:picMk id="5" creationId="{56550BFE-6C75-147F-FFAA-73213B986B5D}"/>
          </ac:picMkLst>
        </pc:picChg>
      </pc:sldChg>
      <pc:sldChg chg="addSp delSp modSp mod">
        <pc:chgData name="Marieta Stefanova" userId="94d9baccaf50701d" providerId="LiveId" clId="{C913B4C2-577F-4632-B772-F0AD8BF5998D}" dt="2025-01-24T14:31:00.667" v="230" actId="1076"/>
        <pc:sldMkLst>
          <pc:docMk/>
          <pc:sldMk cId="2676104634" sldId="418"/>
        </pc:sldMkLst>
        <pc:picChg chg="add mod">
          <ac:chgData name="Marieta Stefanova" userId="94d9baccaf50701d" providerId="LiveId" clId="{C913B4C2-577F-4632-B772-F0AD8BF5998D}" dt="2025-01-24T14:31:00.667" v="230" actId="1076"/>
          <ac:picMkLst>
            <pc:docMk/>
            <pc:sldMk cId="2676104634" sldId="418"/>
            <ac:picMk id="2" creationId="{74DCC04F-06F9-3958-1A89-8A2529361486}"/>
          </ac:picMkLst>
        </pc:picChg>
        <pc:picChg chg="del">
          <ac:chgData name="Marieta Stefanova" userId="94d9baccaf50701d" providerId="LiveId" clId="{C913B4C2-577F-4632-B772-F0AD8BF5998D}" dt="2025-01-24T14:30:56.686" v="228" actId="21"/>
          <ac:picMkLst>
            <pc:docMk/>
            <pc:sldMk cId="2676104634" sldId="418"/>
            <ac:picMk id="5" creationId="{83AFA707-D1F3-A48B-D130-E5B214B18356}"/>
          </ac:picMkLst>
        </pc:picChg>
      </pc:sldChg>
      <pc:sldChg chg="addSp delSp modSp mod">
        <pc:chgData name="Marieta Stefanova" userId="94d9baccaf50701d" providerId="LiveId" clId="{C913B4C2-577F-4632-B772-F0AD8BF5998D}" dt="2025-01-24T14:28:50.134" v="188" actId="1076"/>
        <pc:sldMkLst>
          <pc:docMk/>
          <pc:sldMk cId="3638791397" sldId="423"/>
        </pc:sldMkLst>
        <pc:picChg chg="del">
          <ac:chgData name="Marieta Stefanova" userId="94d9baccaf50701d" providerId="LiveId" clId="{C913B4C2-577F-4632-B772-F0AD8BF5998D}" dt="2025-01-24T14:28:43.491" v="186" actId="21"/>
          <ac:picMkLst>
            <pc:docMk/>
            <pc:sldMk cId="3638791397" sldId="423"/>
            <ac:picMk id="2" creationId="{9E3C4FC9-3B52-EB39-786B-A48342EEFE37}"/>
          </ac:picMkLst>
        </pc:picChg>
        <pc:picChg chg="add mod">
          <ac:chgData name="Marieta Stefanova" userId="94d9baccaf50701d" providerId="LiveId" clId="{C913B4C2-577F-4632-B772-F0AD8BF5998D}" dt="2025-01-24T14:28:50.134" v="188" actId="1076"/>
          <ac:picMkLst>
            <pc:docMk/>
            <pc:sldMk cId="3638791397" sldId="423"/>
            <ac:picMk id="5" creationId="{1C222ED3-769F-9515-26A8-61441B7CA2F7}"/>
          </ac:picMkLst>
        </pc:picChg>
      </pc:sldChg>
      <pc:sldChg chg="addSp delSp modSp mod">
        <pc:chgData name="Marieta Stefanova" userId="94d9baccaf50701d" providerId="LiveId" clId="{C913B4C2-577F-4632-B772-F0AD8BF5998D}" dt="2025-01-24T14:29:02.084" v="191" actId="1076"/>
        <pc:sldMkLst>
          <pc:docMk/>
          <pc:sldMk cId="451062711" sldId="424"/>
        </pc:sldMkLst>
        <pc:picChg chg="add mod">
          <ac:chgData name="Marieta Stefanova" userId="94d9baccaf50701d" providerId="LiveId" clId="{C913B4C2-577F-4632-B772-F0AD8BF5998D}" dt="2025-01-24T14:29:02.084" v="191" actId="1076"/>
          <ac:picMkLst>
            <pc:docMk/>
            <pc:sldMk cId="451062711" sldId="424"/>
            <ac:picMk id="2" creationId="{B5189E84-BC48-E5F7-7655-57C06AEC3C33}"/>
          </ac:picMkLst>
        </pc:picChg>
        <pc:picChg chg="del">
          <ac:chgData name="Marieta Stefanova" userId="94d9baccaf50701d" providerId="LiveId" clId="{C913B4C2-577F-4632-B772-F0AD8BF5998D}" dt="2025-01-24T14:28:57.828" v="189" actId="21"/>
          <ac:picMkLst>
            <pc:docMk/>
            <pc:sldMk cId="451062711" sldId="424"/>
            <ac:picMk id="5" creationId="{6D8025C7-0AAE-ED97-333F-B00D511E49FE}"/>
          </ac:picMkLst>
        </pc:picChg>
      </pc:sldChg>
      <pc:sldChg chg="addSp delSp modSp mod">
        <pc:chgData name="Marieta Stefanova" userId="94d9baccaf50701d" providerId="LiveId" clId="{C913B4C2-577F-4632-B772-F0AD8BF5998D}" dt="2025-01-24T14:29:11.830" v="194" actId="1076"/>
        <pc:sldMkLst>
          <pc:docMk/>
          <pc:sldMk cId="3102746030" sldId="425"/>
        </pc:sldMkLst>
        <pc:picChg chg="del">
          <ac:chgData name="Marieta Stefanova" userId="94d9baccaf50701d" providerId="LiveId" clId="{C913B4C2-577F-4632-B772-F0AD8BF5998D}" dt="2025-01-24T14:29:07.544" v="192" actId="21"/>
          <ac:picMkLst>
            <pc:docMk/>
            <pc:sldMk cId="3102746030" sldId="425"/>
            <ac:picMk id="2" creationId="{9C433B9C-838D-A91D-89A6-F64A43E4647B}"/>
          </ac:picMkLst>
        </pc:picChg>
        <pc:picChg chg="add mod">
          <ac:chgData name="Marieta Stefanova" userId="94d9baccaf50701d" providerId="LiveId" clId="{C913B4C2-577F-4632-B772-F0AD8BF5998D}" dt="2025-01-24T14:29:11.830" v="194" actId="1076"/>
          <ac:picMkLst>
            <pc:docMk/>
            <pc:sldMk cId="3102746030" sldId="425"/>
            <ac:picMk id="5" creationId="{079E1675-0787-F4ED-80A3-14ED18992387}"/>
          </ac:picMkLst>
        </pc:picChg>
      </pc:sldChg>
      <pc:sldChg chg="addSp delSp modSp mod">
        <pc:chgData name="Marieta Stefanova" userId="94d9baccaf50701d" providerId="LiveId" clId="{C913B4C2-577F-4632-B772-F0AD8BF5998D}" dt="2025-01-24T14:29:22.152" v="197" actId="1076"/>
        <pc:sldMkLst>
          <pc:docMk/>
          <pc:sldMk cId="3042045262" sldId="426"/>
        </pc:sldMkLst>
        <pc:picChg chg="add mod">
          <ac:chgData name="Marieta Stefanova" userId="94d9baccaf50701d" providerId="LiveId" clId="{C913B4C2-577F-4632-B772-F0AD8BF5998D}" dt="2025-01-24T14:29:22.152" v="197" actId="1076"/>
          <ac:picMkLst>
            <pc:docMk/>
            <pc:sldMk cId="3042045262" sldId="426"/>
            <ac:picMk id="2" creationId="{8DB3A843-F483-9437-46E6-6EB7DC67B9B3}"/>
          </ac:picMkLst>
        </pc:picChg>
        <pc:picChg chg="del">
          <ac:chgData name="Marieta Stefanova" userId="94d9baccaf50701d" providerId="LiveId" clId="{C913B4C2-577F-4632-B772-F0AD8BF5998D}" dt="2025-01-24T14:29:17.983" v="195" actId="21"/>
          <ac:picMkLst>
            <pc:docMk/>
            <pc:sldMk cId="3042045262" sldId="426"/>
            <ac:picMk id="5" creationId="{B87265F2-B99B-A11A-E647-DC4B26632622}"/>
          </ac:picMkLst>
        </pc:picChg>
      </pc:sldChg>
      <pc:sldChg chg="addSp delSp modSp mod">
        <pc:chgData name="Marieta Stefanova" userId="94d9baccaf50701d" providerId="LiveId" clId="{C913B4C2-577F-4632-B772-F0AD8BF5998D}" dt="2025-01-24T14:29:30.750" v="200" actId="1076"/>
        <pc:sldMkLst>
          <pc:docMk/>
          <pc:sldMk cId="1970679822" sldId="427"/>
        </pc:sldMkLst>
        <pc:picChg chg="add mod">
          <ac:chgData name="Marieta Stefanova" userId="94d9baccaf50701d" providerId="LiveId" clId="{C913B4C2-577F-4632-B772-F0AD8BF5998D}" dt="2025-01-24T14:29:30.750" v="200" actId="1076"/>
          <ac:picMkLst>
            <pc:docMk/>
            <pc:sldMk cId="1970679822" sldId="427"/>
            <ac:picMk id="2" creationId="{2C0C797F-4EA4-B7E9-A804-DD6C5E2151D2}"/>
          </ac:picMkLst>
        </pc:picChg>
        <pc:picChg chg="del">
          <ac:chgData name="Marieta Stefanova" userId="94d9baccaf50701d" providerId="LiveId" clId="{C913B4C2-577F-4632-B772-F0AD8BF5998D}" dt="2025-01-24T14:29:26.393" v="198" actId="21"/>
          <ac:picMkLst>
            <pc:docMk/>
            <pc:sldMk cId="1970679822" sldId="427"/>
            <ac:picMk id="5" creationId="{2C54E81A-2A25-59CE-6970-4D5CD8683C50}"/>
          </ac:picMkLst>
        </pc:picChg>
      </pc:sldChg>
      <pc:sldChg chg="addSp delSp modSp mod">
        <pc:chgData name="Marieta Stefanova" userId="94d9baccaf50701d" providerId="LiveId" clId="{C913B4C2-577F-4632-B772-F0AD8BF5998D}" dt="2025-01-24T14:31:17.171" v="236" actId="1076"/>
        <pc:sldMkLst>
          <pc:docMk/>
          <pc:sldMk cId="4203530038" sldId="428"/>
        </pc:sldMkLst>
        <pc:picChg chg="add mod">
          <ac:chgData name="Marieta Stefanova" userId="94d9baccaf50701d" providerId="LiveId" clId="{C913B4C2-577F-4632-B772-F0AD8BF5998D}" dt="2025-01-24T14:31:17.171" v="236" actId="1076"/>
          <ac:picMkLst>
            <pc:docMk/>
            <pc:sldMk cId="4203530038" sldId="428"/>
            <ac:picMk id="5" creationId="{A9454861-D5CE-A616-2C71-0003D2369546}"/>
          </ac:picMkLst>
        </pc:picChg>
        <pc:picChg chg="del">
          <ac:chgData name="Marieta Stefanova" userId="94d9baccaf50701d" providerId="LiveId" clId="{C913B4C2-577F-4632-B772-F0AD8BF5998D}" dt="2025-01-24T14:31:13.924" v="234" actId="21"/>
          <ac:picMkLst>
            <pc:docMk/>
            <pc:sldMk cId="4203530038" sldId="428"/>
            <ac:picMk id="9" creationId="{A3DF77EC-18B1-627F-6481-A35D5601515F}"/>
          </ac:picMkLst>
        </pc:picChg>
      </pc:sldChg>
      <pc:sldChg chg="addSp delSp modSp mod">
        <pc:chgData name="Marieta Stefanova" userId="94d9baccaf50701d" providerId="LiveId" clId="{C913B4C2-577F-4632-B772-F0AD8BF5998D}" dt="2025-01-24T14:31:27.319" v="239" actId="1076"/>
        <pc:sldMkLst>
          <pc:docMk/>
          <pc:sldMk cId="3224095585" sldId="429"/>
        </pc:sldMkLst>
        <pc:picChg chg="add mod">
          <ac:chgData name="Marieta Stefanova" userId="94d9baccaf50701d" providerId="LiveId" clId="{C913B4C2-577F-4632-B772-F0AD8BF5998D}" dt="2025-01-24T14:31:27.319" v="239" actId="1076"/>
          <ac:picMkLst>
            <pc:docMk/>
            <pc:sldMk cId="3224095585" sldId="429"/>
            <ac:picMk id="2" creationId="{6D91450F-F4F3-F2CE-F397-69678BEE1BA3}"/>
          </ac:picMkLst>
        </pc:picChg>
        <pc:picChg chg="del">
          <ac:chgData name="Marieta Stefanova" userId="94d9baccaf50701d" providerId="LiveId" clId="{C913B4C2-577F-4632-B772-F0AD8BF5998D}" dt="2025-01-24T14:31:23.713" v="237" actId="21"/>
          <ac:picMkLst>
            <pc:docMk/>
            <pc:sldMk cId="3224095585" sldId="429"/>
            <ac:picMk id="5" creationId="{6CE6BE70-6CAA-50F1-D15D-644AF298DBFE}"/>
          </ac:picMkLst>
        </pc:picChg>
      </pc:sldChg>
      <pc:sldChg chg="addSp delSp modSp mod">
        <pc:chgData name="Marieta Stefanova" userId="94d9baccaf50701d" providerId="LiveId" clId="{C913B4C2-577F-4632-B772-F0AD8BF5998D}" dt="2025-01-24T14:31:34.259" v="242" actId="1076"/>
        <pc:sldMkLst>
          <pc:docMk/>
          <pc:sldMk cId="1618986594" sldId="430"/>
        </pc:sldMkLst>
        <pc:picChg chg="del">
          <ac:chgData name="Marieta Stefanova" userId="94d9baccaf50701d" providerId="LiveId" clId="{C913B4C2-577F-4632-B772-F0AD8BF5998D}" dt="2025-01-24T14:31:30.792" v="240" actId="21"/>
          <ac:picMkLst>
            <pc:docMk/>
            <pc:sldMk cId="1618986594" sldId="430"/>
            <ac:picMk id="2" creationId="{61E67F20-588C-52EE-CD91-7B7FE1098D25}"/>
          </ac:picMkLst>
        </pc:picChg>
        <pc:picChg chg="add mod">
          <ac:chgData name="Marieta Stefanova" userId="94d9baccaf50701d" providerId="LiveId" clId="{C913B4C2-577F-4632-B772-F0AD8BF5998D}" dt="2025-01-24T14:31:34.259" v="242" actId="1076"/>
          <ac:picMkLst>
            <pc:docMk/>
            <pc:sldMk cId="1618986594" sldId="430"/>
            <ac:picMk id="5" creationId="{8BB8C929-8254-23E4-A7FD-AFC8327658C1}"/>
          </ac:picMkLst>
        </pc:picChg>
      </pc:sldChg>
      <pc:sldChg chg="addSp delSp modSp mod">
        <pc:chgData name="Marieta Stefanova" userId="94d9baccaf50701d" providerId="LiveId" clId="{C913B4C2-577F-4632-B772-F0AD8BF5998D}" dt="2025-01-24T14:31:46.122" v="245" actId="1076"/>
        <pc:sldMkLst>
          <pc:docMk/>
          <pc:sldMk cId="2657160138" sldId="431"/>
        </pc:sldMkLst>
        <pc:picChg chg="add mod">
          <ac:chgData name="Marieta Stefanova" userId="94d9baccaf50701d" providerId="LiveId" clId="{C913B4C2-577F-4632-B772-F0AD8BF5998D}" dt="2025-01-24T14:31:46.122" v="245" actId="1076"/>
          <ac:picMkLst>
            <pc:docMk/>
            <pc:sldMk cId="2657160138" sldId="431"/>
            <ac:picMk id="2" creationId="{C70FA83D-551D-3BDA-2140-C919CFC829FF}"/>
          </ac:picMkLst>
        </pc:picChg>
        <pc:picChg chg="del">
          <ac:chgData name="Marieta Stefanova" userId="94d9baccaf50701d" providerId="LiveId" clId="{C913B4C2-577F-4632-B772-F0AD8BF5998D}" dt="2025-01-24T14:31:42.843" v="243" actId="21"/>
          <ac:picMkLst>
            <pc:docMk/>
            <pc:sldMk cId="2657160138" sldId="431"/>
            <ac:picMk id="5" creationId="{27F736E9-F371-C654-F0D8-673FB9995257}"/>
          </ac:picMkLst>
        </pc:picChg>
      </pc:sldChg>
      <pc:sldChg chg="addSp delSp modSp mod">
        <pc:chgData name="Marieta Stefanova" userId="94d9baccaf50701d" providerId="LiveId" clId="{C913B4C2-577F-4632-B772-F0AD8BF5998D}" dt="2025-01-24T14:31:52.769" v="248" actId="1076"/>
        <pc:sldMkLst>
          <pc:docMk/>
          <pc:sldMk cId="3070444412" sldId="432"/>
        </pc:sldMkLst>
        <pc:picChg chg="del">
          <ac:chgData name="Marieta Stefanova" userId="94d9baccaf50701d" providerId="LiveId" clId="{C913B4C2-577F-4632-B772-F0AD8BF5998D}" dt="2025-01-24T14:31:49.398" v="246" actId="21"/>
          <ac:picMkLst>
            <pc:docMk/>
            <pc:sldMk cId="3070444412" sldId="432"/>
            <ac:picMk id="2" creationId="{45933169-2E0B-F4FB-05BA-00247691B0F0}"/>
          </ac:picMkLst>
        </pc:picChg>
        <pc:picChg chg="add mod">
          <ac:chgData name="Marieta Stefanova" userId="94d9baccaf50701d" providerId="LiveId" clId="{C913B4C2-577F-4632-B772-F0AD8BF5998D}" dt="2025-01-24T14:31:52.769" v="248" actId="1076"/>
          <ac:picMkLst>
            <pc:docMk/>
            <pc:sldMk cId="3070444412" sldId="432"/>
            <ac:picMk id="5" creationId="{602E15AC-AC12-6B18-EC7D-CBEBCD82496D}"/>
          </ac:picMkLst>
        </pc:picChg>
      </pc:sldChg>
      <pc:sldChg chg="addSp delSp modSp mod">
        <pc:chgData name="Marieta Stefanova" userId="94d9baccaf50701d" providerId="LiveId" clId="{C913B4C2-577F-4632-B772-F0AD8BF5998D}" dt="2025-01-24T14:32:01.149" v="251" actId="1076"/>
        <pc:sldMkLst>
          <pc:docMk/>
          <pc:sldMk cId="388558413" sldId="433"/>
        </pc:sldMkLst>
        <pc:picChg chg="del">
          <ac:chgData name="Marieta Stefanova" userId="94d9baccaf50701d" providerId="LiveId" clId="{C913B4C2-577F-4632-B772-F0AD8BF5998D}" dt="2025-01-24T14:31:57.500" v="249" actId="21"/>
          <ac:picMkLst>
            <pc:docMk/>
            <pc:sldMk cId="388558413" sldId="433"/>
            <ac:picMk id="2" creationId="{FCCD3C44-D3E0-FA75-47DB-1A0D005FA6E6}"/>
          </ac:picMkLst>
        </pc:picChg>
        <pc:picChg chg="add mod">
          <ac:chgData name="Marieta Stefanova" userId="94d9baccaf50701d" providerId="LiveId" clId="{C913B4C2-577F-4632-B772-F0AD8BF5998D}" dt="2025-01-24T14:32:01.149" v="251" actId="1076"/>
          <ac:picMkLst>
            <pc:docMk/>
            <pc:sldMk cId="388558413" sldId="433"/>
            <ac:picMk id="5" creationId="{BB936ACF-F876-78DA-2A0E-4A528D8A3F47}"/>
          </ac:picMkLst>
        </pc:picChg>
      </pc:sldChg>
      <pc:sldChg chg="addSp delSp modSp mod">
        <pc:chgData name="Marieta Stefanova" userId="94d9baccaf50701d" providerId="LiveId" clId="{C913B4C2-577F-4632-B772-F0AD8BF5998D}" dt="2025-01-24T14:32:08.307" v="254" actId="1076"/>
        <pc:sldMkLst>
          <pc:docMk/>
          <pc:sldMk cId="1612712644" sldId="434"/>
        </pc:sldMkLst>
        <pc:picChg chg="del">
          <ac:chgData name="Marieta Stefanova" userId="94d9baccaf50701d" providerId="LiveId" clId="{C913B4C2-577F-4632-B772-F0AD8BF5998D}" dt="2025-01-24T14:32:05.002" v="252" actId="21"/>
          <ac:picMkLst>
            <pc:docMk/>
            <pc:sldMk cId="1612712644" sldId="434"/>
            <ac:picMk id="2" creationId="{21C5F993-4677-3D6F-9B87-2777BECD0519}"/>
          </ac:picMkLst>
        </pc:picChg>
        <pc:picChg chg="add mod">
          <ac:chgData name="Marieta Stefanova" userId="94d9baccaf50701d" providerId="LiveId" clId="{C913B4C2-577F-4632-B772-F0AD8BF5998D}" dt="2025-01-24T14:32:08.307" v="254" actId="1076"/>
          <ac:picMkLst>
            <pc:docMk/>
            <pc:sldMk cId="1612712644" sldId="434"/>
            <ac:picMk id="5" creationId="{EC33FB0A-4757-DA49-BA57-1F5F7CE32C28}"/>
          </ac:picMkLst>
        </pc:picChg>
      </pc:sldChg>
      <pc:sldChg chg="addSp delSp modSp mod">
        <pc:chgData name="Marieta Stefanova" userId="94d9baccaf50701d" providerId="LiveId" clId="{C913B4C2-577F-4632-B772-F0AD8BF5998D}" dt="2025-01-24T14:32:16.797" v="257" actId="1076"/>
        <pc:sldMkLst>
          <pc:docMk/>
          <pc:sldMk cId="1164109185" sldId="435"/>
        </pc:sldMkLst>
        <pc:picChg chg="del">
          <ac:chgData name="Marieta Stefanova" userId="94d9baccaf50701d" providerId="LiveId" clId="{C913B4C2-577F-4632-B772-F0AD8BF5998D}" dt="2025-01-24T14:32:13.023" v="255" actId="21"/>
          <ac:picMkLst>
            <pc:docMk/>
            <pc:sldMk cId="1164109185" sldId="435"/>
            <ac:picMk id="2" creationId="{F6403086-2817-C031-899D-61C19D5B1048}"/>
          </ac:picMkLst>
        </pc:picChg>
        <pc:picChg chg="add mod">
          <ac:chgData name="Marieta Stefanova" userId="94d9baccaf50701d" providerId="LiveId" clId="{C913B4C2-577F-4632-B772-F0AD8BF5998D}" dt="2025-01-24T14:32:16.797" v="257" actId="1076"/>
          <ac:picMkLst>
            <pc:docMk/>
            <pc:sldMk cId="1164109185" sldId="435"/>
            <ac:picMk id="5" creationId="{EE86F473-C590-6D11-97C0-27F72DEF564D}"/>
          </ac:picMkLst>
        </pc:picChg>
      </pc:sldChg>
      <pc:sldChg chg="addSp delSp modSp mod">
        <pc:chgData name="Marieta Stefanova" userId="94d9baccaf50701d" providerId="LiveId" clId="{C913B4C2-577F-4632-B772-F0AD8BF5998D}" dt="2025-01-24T14:19:25.930" v="27" actId="1076"/>
        <pc:sldMkLst>
          <pc:docMk/>
          <pc:sldMk cId="872407933" sldId="441"/>
        </pc:sldMkLst>
        <pc:picChg chg="del">
          <ac:chgData name="Marieta Stefanova" userId="94d9baccaf50701d" providerId="LiveId" clId="{C913B4C2-577F-4632-B772-F0AD8BF5998D}" dt="2025-01-24T14:19:20.992" v="25" actId="21"/>
          <ac:picMkLst>
            <pc:docMk/>
            <pc:sldMk cId="872407933" sldId="441"/>
            <ac:picMk id="2" creationId="{E5587262-83CA-CA1D-E442-359C52B36C55}"/>
          </ac:picMkLst>
        </pc:picChg>
        <pc:picChg chg="add mod">
          <ac:chgData name="Marieta Stefanova" userId="94d9baccaf50701d" providerId="LiveId" clId="{C913B4C2-577F-4632-B772-F0AD8BF5998D}" dt="2025-01-24T14:19:25.930" v="27" actId="1076"/>
          <ac:picMkLst>
            <pc:docMk/>
            <pc:sldMk cId="872407933" sldId="441"/>
            <ac:picMk id="5" creationId="{35F56664-A134-7222-D97E-F2C013FC7291}"/>
          </ac:picMkLst>
        </pc:picChg>
      </pc:sldChg>
      <pc:sldChg chg="addSp delSp modSp mod">
        <pc:chgData name="Marieta Stefanova" userId="94d9baccaf50701d" providerId="LiveId" clId="{C913B4C2-577F-4632-B772-F0AD8BF5998D}" dt="2025-01-24T14:21:04.632" v="44" actId="1076"/>
        <pc:sldMkLst>
          <pc:docMk/>
          <pc:sldMk cId="4158399444" sldId="442"/>
        </pc:sldMkLst>
        <pc:picChg chg="add mod">
          <ac:chgData name="Marieta Stefanova" userId="94d9baccaf50701d" providerId="LiveId" clId="{C913B4C2-577F-4632-B772-F0AD8BF5998D}" dt="2025-01-24T14:21:04.632" v="44" actId="1076"/>
          <ac:picMkLst>
            <pc:docMk/>
            <pc:sldMk cId="4158399444" sldId="442"/>
            <ac:picMk id="2" creationId="{A8116DB0-2358-DBF8-683F-BDE50CD5DE8D}"/>
          </ac:picMkLst>
        </pc:picChg>
        <pc:picChg chg="del">
          <ac:chgData name="Marieta Stefanova" userId="94d9baccaf50701d" providerId="LiveId" clId="{C913B4C2-577F-4632-B772-F0AD8BF5998D}" dt="2025-01-24T14:21:00.999" v="42" actId="21"/>
          <ac:picMkLst>
            <pc:docMk/>
            <pc:sldMk cId="4158399444" sldId="442"/>
            <ac:picMk id="5" creationId="{886ABCD9-5111-E3B3-B2BF-1A6902A20F2F}"/>
          </ac:picMkLst>
        </pc:picChg>
      </pc:sldChg>
      <pc:sldChg chg="addSp delSp modSp mod">
        <pc:chgData name="Marieta Stefanova" userId="94d9baccaf50701d" providerId="LiveId" clId="{C913B4C2-577F-4632-B772-F0AD8BF5998D}" dt="2025-01-24T14:21:15.164" v="47" actId="1076"/>
        <pc:sldMkLst>
          <pc:docMk/>
          <pc:sldMk cId="2938986706" sldId="443"/>
        </pc:sldMkLst>
        <pc:picChg chg="add mod">
          <ac:chgData name="Marieta Stefanova" userId="94d9baccaf50701d" providerId="LiveId" clId="{C913B4C2-577F-4632-B772-F0AD8BF5998D}" dt="2025-01-24T14:21:15.164" v="47" actId="1076"/>
          <ac:picMkLst>
            <pc:docMk/>
            <pc:sldMk cId="2938986706" sldId="443"/>
            <ac:picMk id="2" creationId="{332634DB-AD87-6E57-EB97-5F80EAE8F0FE}"/>
          </ac:picMkLst>
        </pc:picChg>
        <pc:picChg chg="del">
          <ac:chgData name="Marieta Stefanova" userId="94d9baccaf50701d" providerId="LiveId" clId="{C913B4C2-577F-4632-B772-F0AD8BF5998D}" dt="2025-01-24T14:21:07.944" v="45" actId="21"/>
          <ac:picMkLst>
            <pc:docMk/>
            <pc:sldMk cId="2938986706" sldId="443"/>
            <ac:picMk id="5" creationId="{B43D9620-23E6-6B0F-D9CC-9235475FA079}"/>
          </ac:picMkLst>
        </pc:picChg>
      </pc:sldChg>
      <pc:sldChg chg="addSp delSp modSp mod">
        <pc:chgData name="Marieta Stefanova" userId="94d9baccaf50701d" providerId="LiveId" clId="{C913B4C2-577F-4632-B772-F0AD8BF5998D}" dt="2025-01-24T14:21:25.345" v="50" actId="1076"/>
        <pc:sldMkLst>
          <pc:docMk/>
          <pc:sldMk cId="2830894033" sldId="444"/>
        </pc:sldMkLst>
        <pc:picChg chg="add mod">
          <ac:chgData name="Marieta Stefanova" userId="94d9baccaf50701d" providerId="LiveId" clId="{C913B4C2-577F-4632-B772-F0AD8BF5998D}" dt="2025-01-24T14:21:25.345" v="50" actId="1076"/>
          <ac:picMkLst>
            <pc:docMk/>
            <pc:sldMk cId="2830894033" sldId="444"/>
            <ac:picMk id="2" creationId="{7B497699-2094-E80E-CE7C-353F4FAF7DE6}"/>
          </ac:picMkLst>
        </pc:picChg>
        <pc:picChg chg="del">
          <ac:chgData name="Marieta Stefanova" userId="94d9baccaf50701d" providerId="LiveId" clId="{C913B4C2-577F-4632-B772-F0AD8BF5998D}" dt="2025-01-24T14:21:19.212" v="48" actId="21"/>
          <ac:picMkLst>
            <pc:docMk/>
            <pc:sldMk cId="2830894033" sldId="444"/>
            <ac:picMk id="5" creationId="{565A47A7-FA61-32F4-3613-CE542E210148}"/>
          </ac:picMkLst>
        </pc:picChg>
      </pc:sldChg>
      <pc:sldChg chg="addSp delSp modSp mod">
        <pc:chgData name="Marieta Stefanova" userId="94d9baccaf50701d" providerId="LiveId" clId="{C913B4C2-577F-4632-B772-F0AD8BF5998D}" dt="2025-01-24T14:21:32.684" v="53" actId="1076"/>
        <pc:sldMkLst>
          <pc:docMk/>
          <pc:sldMk cId="156049535" sldId="445"/>
        </pc:sldMkLst>
        <pc:picChg chg="del">
          <ac:chgData name="Marieta Stefanova" userId="94d9baccaf50701d" providerId="LiveId" clId="{C913B4C2-577F-4632-B772-F0AD8BF5998D}" dt="2025-01-24T14:21:29.012" v="51" actId="21"/>
          <ac:picMkLst>
            <pc:docMk/>
            <pc:sldMk cId="156049535" sldId="445"/>
            <ac:picMk id="2" creationId="{8EE2949D-2138-9142-F6E7-7AE205295778}"/>
          </ac:picMkLst>
        </pc:picChg>
        <pc:picChg chg="add mod">
          <ac:chgData name="Marieta Stefanova" userId="94d9baccaf50701d" providerId="LiveId" clId="{C913B4C2-577F-4632-B772-F0AD8BF5998D}" dt="2025-01-24T14:21:32.684" v="53" actId="1076"/>
          <ac:picMkLst>
            <pc:docMk/>
            <pc:sldMk cId="156049535" sldId="445"/>
            <ac:picMk id="5" creationId="{027D0A85-F960-B340-8345-3B1A913173ED}"/>
          </ac:picMkLst>
        </pc:picChg>
      </pc:sldChg>
      <pc:sldChg chg="addSp delSp modSp mod">
        <pc:chgData name="Marieta Stefanova" userId="94d9baccaf50701d" providerId="LiveId" clId="{C913B4C2-577F-4632-B772-F0AD8BF5998D}" dt="2025-01-24T14:21:41.290" v="56" actId="1076"/>
        <pc:sldMkLst>
          <pc:docMk/>
          <pc:sldMk cId="1690994215" sldId="446"/>
        </pc:sldMkLst>
        <pc:picChg chg="del">
          <ac:chgData name="Marieta Stefanova" userId="94d9baccaf50701d" providerId="LiveId" clId="{C913B4C2-577F-4632-B772-F0AD8BF5998D}" dt="2025-01-24T14:21:37.785" v="54" actId="21"/>
          <ac:picMkLst>
            <pc:docMk/>
            <pc:sldMk cId="1690994215" sldId="446"/>
            <ac:picMk id="2" creationId="{FDC4EA6D-3BE4-BED8-389B-3E72A135817E}"/>
          </ac:picMkLst>
        </pc:picChg>
        <pc:picChg chg="add mod">
          <ac:chgData name="Marieta Stefanova" userId="94d9baccaf50701d" providerId="LiveId" clId="{C913B4C2-577F-4632-B772-F0AD8BF5998D}" dt="2025-01-24T14:21:41.290" v="56" actId="1076"/>
          <ac:picMkLst>
            <pc:docMk/>
            <pc:sldMk cId="1690994215" sldId="446"/>
            <ac:picMk id="5" creationId="{D6F3926F-1116-89E6-264E-A085340B0BF7}"/>
          </ac:picMkLst>
        </pc:picChg>
      </pc:sldChg>
      <pc:sldChg chg="addSp delSp modSp mod">
        <pc:chgData name="Marieta Stefanova" userId="94d9baccaf50701d" providerId="LiveId" clId="{C913B4C2-577F-4632-B772-F0AD8BF5998D}" dt="2025-01-24T14:21:48.622" v="59" actId="1076"/>
        <pc:sldMkLst>
          <pc:docMk/>
          <pc:sldMk cId="3142696161" sldId="447"/>
        </pc:sldMkLst>
        <pc:picChg chg="del">
          <ac:chgData name="Marieta Stefanova" userId="94d9baccaf50701d" providerId="LiveId" clId="{C913B4C2-577F-4632-B772-F0AD8BF5998D}" dt="2025-01-24T14:21:45.211" v="57" actId="21"/>
          <ac:picMkLst>
            <pc:docMk/>
            <pc:sldMk cId="3142696161" sldId="447"/>
            <ac:picMk id="2" creationId="{A692E600-C5F5-CEFD-D16A-636D04C8529B}"/>
          </ac:picMkLst>
        </pc:picChg>
        <pc:picChg chg="add mod">
          <ac:chgData name="Marieta Stefanova" userId="94d9baccaf50701d" providerId="LiveId" clId="{C913B4C2-577F-4632-B772-F0AD8BF5998D}" dt="2025-01-24T14:21:48.622" v="59" actId="1076"/>
          <ac:picMkLst>
            <pc:docMk/>
            <pc:sldMk cId="3142696161" sldId="447"/>
            <ac:picMk id="5" creationId="{590CEFC3-3B97-0AE6-EE98-9452A0D8D37A}"/>
          </ac:picMkLst>
        </pc:picChg>
      </pc:sldChg>
      <pc:sldChg chg="addSp delSp modSp mod">
        <pc:chgData name="Marieta Stefanova" userId="94d9baccaf50701d" providerId="LiveId" clId="{C913B4C2-577F-4632-B772-F0AD8BF5998D}" dt="2025-01-24T14:21:58.284" v="62" actId="1076"/>
        <pc:sldMkLst>
          <pc:docMk/>
          <pc:sldMk cId="2283063360" sldId="448"/>
        </pc:sldMkLst>
        <pc:picChg chg="del">
          <ac:chgData name="Marieta Stefanova" userId="94d9baccaf50701d" providerId="LiveId" clId="{C913B4C2-577F-4632-B772-F0AD8BF5998D}" dt="2025-01-24T14:21:53.667" v="60" actId="21"/>
          <ac:picMkLst>
            <pc:docMk/>
            <pc:sldMk cId="2283063360" sldId="448"/>
            <ac:picMk id="2" creationId="{D0168C9A-1D91-422E-E584-1310FEBAABE7}"/>
          </ac:picMkLst>
        </pc:picChg>
        <pc:picChg chg="add mod">
          <ac:chgData name="Marieta Stefanova" userId="94d9baccaf50701d" providerId="LiveId" clId="{C913B4C2-577F-4632-B772-F0AD8BF5998D}" dt="2025-01-24T14:21:58.284" v="62" actId="1076"/>
          <ac:picMkLst>
            <pc:docMk/>
            <pc:sldMk cId="2283063360" sldId="448"/>
            <ac:picMk id="5" creationId="{B87BCA29-0251-5F94-EDC8-FD8F0EDDEE82}"/>
          </ac:picMkLst>
        </pc:picChg>
      </pc:sldChg>
      <pc:sldChg chg="addSp delSp modSp mod">
        <pc:chgData name="Marieta Stefanova" userId="94d9baccaf50701d" providerId="LiveId" clId="{C913B4C2-577F-4632-B772-F0AD8BF5998D}" dt="2025-01-24T14:22:09.519" v="65" actId="1076"/>
        <pc:sldMkLst>
          <pc:docMk/>
          <pc:sldMk cId="286406880" sldId="449"/>
        </pc:sldMkLst>
        <pc:picChg chg="del">
          <ac:chgData name="Marieta Stefanova" userId="94d9baccaf50701d" providerId="LiveId" clId="{C913B4C2-577F-4632-B772-F0AD8BF5998D}" dt="2025-01-24T14:22:03.426" v="63" actId="21"/>
          <ac:picMkLst>
            <pc:docMk/>
            <pc:sldMk cId="286406880" sldId="449"/>
            <ac:picMk id="2" creationId="{6EC0BD07-C1E4-7DE1-FD38-FC0B995D66D6}"/>
          </ac:picMkLst>
        </pc:picChg>
        <pc:picChg chg="add mod">
          <ac:chgData name="Marieta Stefanova" userId="94d9baccaf50701d" providerId="LiveId" clId="{C913B4C2-577F-4632-B772-F0AD8BF5998D}" dt="2025-01-24T14:22:09.519" v="65" actId="1076"/>
          <ac:picMkLst>
            <pc:docMk/>
            <pc:sldMk cId="286406880" sldId="449"/>
            <ac:picMk id="5" creationId="{5D5FACF5-E542-6F7D-6707-CDE02A05AE55}"/>
          </ac:picMkLst>
        </pc:picChg>
      </pc:sldChg>
      <pc:sldChg chg="addSp delSp modSp mod">
        <pc:chgData name="Marieta Stefanova" userId="94d9baccaf50701d" providerId="LiveId" clId="{C913B4C2-577F-4632-B772-F0AD8BF5998D}" dt="2025-01-24T14:23:29.981" v="93" actId="1076"/>
        <pc:sldMkLst>
          <pc:docMk/>
          <pc:sldMk cId="3534013603" sldId="450"/>
        </pc:sldMkLst>
        <pc:picChg chg="del">
          <ac:chgData name="Marieta Stefanova" userId="94d9baccaf50701d" providerId="LiveId" clId="{C913B4C2-577F-4632-B772-F0AD8BF5998D}" dt="2025-01-24T14:23:26.417" v="91" actId="21"/>
          <ac:picMkLst>
            <pc:docMk/>
            <pc:sldMk cId="3534013603" sldId="450"/>
            <ac:picMk id="2" creationId="{8DCD240D-F20A-4DC1-059D-862CD4494BCF}"/>
          </ac:picMkLst>
        </pc:picChg>
        <pc:picChg chg="add mod">
          <ac:chgData name="Marieta Stefanova" userId="94d9baccaf50701d" providerId="LiveId" clId="{C913B4C2-577F-4632-B772-F0AD8BF5998D}" dt="2025-01-24T14:23:29.981" v="93" actId="1076"/>
          <ac:picMkLst>
            <pc:docMk/>
            <pc:sldMk cId="3534013603" sldId="450"/>
            <ac:picMk id="5" creationId="{490DC632-769B-BF97-43EC-6C14DB8779CD}"/>
          </ac:picMkLst>
        </pc:picChg>
      </pc:sldChg>
      <pc:sldChg chg="addSp delSp modSp mod">
        <pc:chgData name="Marieta Stefanova" userId="94d9baccaf50701d" providerId="LiveId" clId="{C913B4C2-577F-4632-B772-F0AD8BF5998D}" dt="2025-01-24T14:24:20.408" v="108" actId="1076"/>
        <pc:sldMkLst>
          <pc:docMk/>
          <pc:sldMk cId="4285895020" sldId="451"/>
        </pc:sldMkLst>
        <pc:picChg chg="del">
          <ac:chgData name="Marieta Stefanova" userId="94d9baccaf50701d" providerId="LiveId" clId="{C913B4C2-577F-4632-B772-F0AD8BF5998D}" dt="2025-01-24T14:24:15.422" v="106" actId="21"/>
          <ac:picMkLst>
            <pc:docMk/>
            <pc:sldMk cId="4285895020" sldId="451"/>
            <ac:picMk id="2" creationId="{E92F5437-5D71-6AF9-910E-483EA7C50718}"/>
          </ac:picMkLst>
        </pc:picChg>
        <pc:picChg chg="add mod">
          <ac:chgData name="Marieta Stefanova" userId="94d9baccaf50701d" providerId="LiveId" clId="{C913B4C2-577F-4632-B772-F0AD8BF5998D}" dt="2025-01-24T14:24:20.408" v="108" actId="1076"/>
          <ac:picMkLst>
            <pc:docMk/>
            <pc:sldMk cId="4285895020" sldId="451"/>
            <ac:picMk id="5" creationId="{EF5D58E8-FB87-1F5C-F3E4-F663E30C654A}"/>
          </ac:picMkLst>
        </pc:picChg>
      </pc:sldChg>
      <pc:sldChg chg="addSp delSp modSp mod">
        <pc:chgData name="Marieta Stefanova" userId="94d9baccaf50701d" providerId="LiveId" clId="{C913B4C2-577F-4632-B772-F0AD8BF5998D}" dt="2025-01-24T14:26:00.111" v="137" actId="1076"/>
        <pc:sldMkLst>
          <pc:docMk/>
          <pc:sldMk cId="3470256184" sldId="452"/>
        </pc:sldMkLst>
        <pc:picChg chg="add mod">
          <ac:chgData name="Marieta Stefanova" userId="94d9baccaf50701d" providerId="LiveId" clId="{C913B4C2-577F-4632-B772-F0AD8BF5998D}" dt="2025-01-24T14:26:00.111" v="137" actId="1076"/>
          <ac:picMkLst>
            <pc:docMk/>
            <pc:sldMk cId="3470256184" sldId="452"/>
            <ac:picMk id="2" creationId="{3B5BB3F4-7795-3755-4BE0-B5CDD76B5466}"/>
          </ac:picMkLst>
        </pc:picChg>
        <pc:picChg chg="del">
          <ac:chgData name="Marieta Stefanova" userId="94d9baccaf50701d" providerId="LiveId" clId="{C913B4C2-577F-4632-B772-F0AD8BF5998D}" dt="2025-01-24T14:25:50.037" v="135" actId="21"/>
          <ac:picMkLst>
            <pc:docMk/>
            <pc:sldMk cId="3470256184" sldId="452"/>
            <ac:picMk id="5" creationId="{2793C3F1-DB8B-4D93-DC07-E7095FDFAE17}"/>
          </ac:picMkLst>
        </pc:picChg>
      </pc:sldChg>
      <pc:sldChg chg="addSp delSp modSp mod">
        <pc:chgData name="Marieta Stefanova" userId="94d9baccaf50701d" providerId="LiveId" clId="{C913B4C2-577F-4632-B772-F0AD8BF5998D}" dt="2025-01-24T14:26:53.466" v="152" actId="1076"/>
        <pc:sldMkLst>
          <pc:docMk/>
          <pc:sldMk cId="3686789516" sldId="453"/>
        </pc:sldMkLst>
        <pc:picChg chg="add mod">
          <ac:chgData name="Marieta Stefanova" userId="94d9baccaf50701d" providerId="LiveId" clId="{C913B4C2-577F-4632-B772-F0AD8BF5998D}" dt="2025-01-24T14:26:53.466" v="152" actId="1076"/>
          <ac:picMkLst>
            <pc:docMk/>
            <pc:sldMk cId="3686789516" sldId="453"/>
            <ac:picMk id="2" creationId="{7C79434C-07E2-FF30-6539-33C534B32F03}"/>
          </ac:picMkLst>
        </pc:picChg>
        <pc:picChg chg="del">
          <ac:chgData name="Marieta Stefanova" userId="94d9baccaf50701d" providerId="LiveId" clId="{C913B4C2-577F-4632-B772-F0AD8BF5998D}" dt="2025-01-24T14:26:49.060" v="150" actId="21"/>
          <ac:picMkLst>
            <pc:docMk/>
            <pc:sldMk cId="3686789516" sldId="453"/>
            <ac:picMk id="9" creationId="{29AD35D7-4D58-5478-710D-98D1777C6C8D}"/>
          </ac:picMkLst>
        </pc:picChg>
      </pc:sldChg>
      <pc:sldChg chg="addSp delSp modSp mod">
        <pc:chgData name="Marieta Stefanova" userId="94d9baccaf50701d" providerId="LiveId" clId="{C913B4C2-577F-4632-B772-F0AD8BF5998D}" dt="2025-01-24T14:27:05.791" v="155" actId="1076"/>
        <pc:sldMkLst>
          <pc:docMk/>
          <pc:sldMk cId="3520909996" sldId="454"/>
        </pc:sldMkLst>
        <pc:picChg chg="add mod">
          <ac:chgData name="Marieta Stefanova" userId="94d9baccaf50701d" providerId="LiveId" clId="{C913B4C2-577F-4632-B772-F0AD8BF5998D}" dt="2025-01-24T14:27:05.791" v="155" actId="1076"/>
          <ac:picMkLst>
            <pc:docMk/>
            <pc:sldMk cId="3520909996" sldId="454"/>
            <ac:picMk id="2" creationId="{A44AF7A6-8131-8F0A-92E1-E1C7F88413CD}"/>
          </ac:picMkLst>
        </pc:picChg>
        <pc:picChg chg="del">
          <ac:chgData name="Marieta Stefanova" userId="94d9baccaf50701d" providerId="LiveId" clId="{C913B4C2-577F-4632-B772-F0AD8BF5998D}" dt="2025-01-24T14:27:01.707" v="153" actId="21"/>
          <ac:picMkLst>
            <pc:docMk/>
            <pc:sldMk cId="3520909996" sldId="454"/>
            <ac:picMk id="9" creationId="{1648D229-FBD1-6BF8-8202-B8C3223A57B9}"/>
          </ac:picMkLst>
        </pc:picChg>
      </pc:sldChg>
      <pc:sldChg chg="addSp delSp modSp mod">
        <pc:chgData name="Marieta Stefanova" userId="94d9baccaf50701d" providerId="LiveId" clId="{C913B4C2-577F-4632-B772-F0AD8BF5998D}" dt="2025-01-24T14:27:13.909" v="158" actId="1076"/>
        <pc:sldMkLst>
          <pc:docMk/>
          <pc:sldMk cId="611007205" sldId="455"/>
        </pc:sldMkLst>
        <pc:picChg chg="add mod">
          <ac:chgData name="Marieta Stefanova" userId="94d9baccaf50701d" providerId="LiveId" clId="{C913B4C2-577F-4632-B772-F0AD8BF5998D}" dt="2025-01-24T14:27:13.909" v="158" actId="1076"/>
          <ac:picMkLst>
            <pc:docMk/>
            <pc:sldMk cId="611007205" sldId="455"/>
            <ac:picMk id="2" creationId="{5C0BB1B7-91D6-B00F-55C7-A0DD497BDC25}"/>
          </ac:picMkLst>
        </pc:picChg>
        <pc:picChg chg="del">
          <ac:chgData name="Marieta Stefanova" userId="94d9baccaf50701d" providerId="LiveId" clId="{C913B4C2-577F-4632-B772-F0AD8BF5998D}" dt="2025-01-24T14:27:09.987" v="156" actId="21"/>
          <ac:picMkLst>
            <pc:docMk/>
            <pc:sldMk cId="611007205" sldId="455"/>
            <ac:picMk id="9" creationId="{446910E0-35AA-FADE-E1A8-4F2276C9354E}"/>
          </ac:picMkLst>
        </pc:picChg>
      </pc:sldChg>
      <pc:sldChg chg="addSp delSp modSp mod">
        <pc:chgData name="Marieta Stefanova" userId="94d9baccaf50701d" providerId="LiveId" clId="{C913B4C2-577F-4632-B772-F0AD8BF5998D}" dt="2025-01-24T14:27:21.694" v="161" actId="1076"/>
        <pc:sldMkLst>
          <pc:docMk/>
          <pc:sldMk cId="1328654882" sldId="456"/>
        </pc:sldMkLst>
        <pc:picChg chg="add mod">
          <ac:chgData name="Marieta Stefanova" userId="94d9baccaf50701d" providerId="LiveId" clId="{C913B4C2-577F-4632-B772-F0AD8BF5998D}" dt="2025-01-24T14:27:21.694" v="161" actId="1076"/>
          <ac:picMkLst>
            <pc:docMk/>
            <pc:sldMk cId="1328654882" sldId="456"/>
            <ac:picMk id="2" creationId="{BFC535EE-DB08-4365-5689-8E09815A4351}"/>
          </ac:picMkLst>
        </pc:picChg>
        <pc:picChg chg="del">
          <ac:chgData name="Marieta Stefanova" userId="94d9baccaf50701d" providerId="LiveId" clId="{C913B4C2-577F-4632-B772-F0AD8BF5998D}" dt="2025-01-24T14:27:18.056" v="159" actId="21"/>
          <ac:picMkLst>
            <pc:docMk/>
            <pc:sldMk cId="1328654882" sldId="456"/>
            <ac:picMk id="9" creationId="{B22A60B1-83A6-C43E-28E5-49C514151991}"/>
          </ac:picMkLst>
        </pc:picChg>
      </pc:sldChg>
      <pc:sldChg chg="addSp delSp modSp mod">
        <pc:chgData name="Marieta Stefanova" userId="94d9baccaf50701d" providerId="LiveId" clId="{C913B4C2-577F-4632-B772-F0AD8BF5998D}" dt="2025-01-24T14:30:52.991" v="227" actId="1076"/>
        <pc:sldMkLst>
          <pc:docMk/>
          <pc:sldMk cId="3026462679" sldId="457"/>
        </pc:sldMkLst>
        <pc:picChg chg="add mod">
          <ac:chgData name="Marieta Stefanova" userId="94d9baccaf50701d" providerId="LiveId" clId="{C913B4C2-577F-4632-B772-F0AD8BF5998D}" dt="2025-01-24T14:30:52.991" v="227" actId="1076"/>
          <ac:picMkLst>
            <pc:docMk/>
            <pc:sldMk cId="3026462679" sldId="457"/>
            <ac:picMk id="2" creationId="{71A97004-BC93-69A5-FBD3-99F7E9A5A661}"/>
          </ac:picMkLst>
        </pc:picChg>
        <pc:picChg chg="del">
          <ac:chgData name="Marieta Stefanova" userId="94d9baccaf50701d" providerId="LiveId" clId="{C913B4C2-577F-4632-B772-F0AD8BF5998D}" dt="2025-01-24T14:30:49.358" v="225" actId="21"/>
          <ac:picMkLst>
            <pc:docMk/>
            <pc:sldMk cId="3026462679" sldId="457"/>
            <ac:picMk id="5" creationId="{797A4597-F1CB-078A-1ABA-1B1DF17E5080}"/>
          </ac:picMkLst>
        </pc:picChg>
      </pc:sldChg>
      <pc:sldChg chg="addSp delSp modSp mod">
        <pc:chgData name="Marieta Stefanova" userId="94d9baccaf50701d" providerId="LiveId" clId="{C913B4C2-577F-4632-B772-F0AD8BF5998D}" dt="2025-01-24T14:31:10.469" v="233" actId="1076"/>
        <pc:sldMkLst>
          <pc:docMk/>
          <pc:sldMk cId="2534683794" sldId="458"/>
        </pc:sldMkLst>
        <pc:picChg chg="add mod">
          <ac:chgData name="Marieta Stefanova" userId="94d9baccaf50701d" providerId="LiveId" clId="{C913B4C2-577F-4632-B772-F0AD8BF5998D}" dt="2025-01-24T14:31:10.469" v="233" actId="1076"/>
          <ac:picMkLst>
            <pc:docMk/>
            <pc:sldMk cId="2534683794" sldId="458"/>
            <ac:picMk id="2" creationId="{248E4450-51DE-EE73-CF5E-C4E01F00909E}"/>
          </ac:picMkLst>
        </pc:picChg>
        <pc:picChg chg="del">
          <ac:chgData name="Marieta Stefanova" userId="94d9baccaf50701d" providerId="LiveId" clId="{C913B4C2-577F-4632-B772-F0AD8BF5998D}" dt="2025-01-24T14:31:06.180" v="231" actId="21"/>
          <ac:picMkLst>
            <pc:docMk/>
            <pc:sldMk cId="2534683794" sldId="458"/>
            <ac:picMk id="5" creationId="{E1045F02-A1D0-CD85-B8A9-5B7ECA640FA8}"/>
          </ac:picMkLst>
        </pc:picChg>
      </pc:sldChg>
      <pc:sldChg chg="addSp delSp modSp mod">
        <pc:chgData name="Marieta Stefanova" userId="94d9baccaf50701d" providerId="LiveId" clId="{C913B4C2-577F-4632-B772-F0AD8BF5998D}" dt="2025-01-24T14:32:36.017" v="263" actId="1076"/>
        <pc:sldMkLst>
          <pc:docMk/>
          <pc:sldMk cId="4040830534" sldId="459"/>
        </pc:sldMkLst>
        <pc:picChg chg="del">
          <ac:chgData name="Marieta Stefanova" userId="94d9baccaf50701d" providerId="LiveId" clId="{C913B4C2-577F-4632-B772-F0AD8BF5998D}" dt="2025-01-24T14:32:32.290" v="261" actId="21"/>
          <ac:picMkLst>
            <pc:docMk/>
            <pc:sldMk cId="4040830534" sldId="459"/>
            <ac:picMk id="5" creationId="{C34AB20B-A56E-6E84-D11C-9687AF92FBC1}"/>
          </ac:picMkLst>
        </pc:picChg>
        <pc:picChg chg="add mod">
          <ac:chgData name="Marieta Stefanova" userId="94d9baccaf50701d" providerId="LiveId" clId="{C913B4C2-577F-4632-B772-F0AD8BF5998D}" dt="2025-01-24T14:32:36.017" v="263" actId="1076"/>
          <ac:picMkLst>
            <pc:docMk/>
            <pc:sldMk cId="4040830534" sldId="459"/>
            <ac:picMk id="6" creationId="{3F764CA1-620E-75D7-0B9C-A607F02E97DB}"/>
          </ac:picMkLst>
        </pc:picChg>
      </pc:sldChg>
      <pc:sldChg chg="addSp delSp modSp mod">
        <pc:chgData name="Marieta Stefanova" userId="94d9baccaf50701d" providerId="LiveId" clId="{C913B4C2-577F-4632-B772-F0AD8BF5998D}" dt="2025-01-24T14:32:43.979" v="266" actId="1076"/>
        <pc:sldMkLst>
          <pc:docMk/>
          <pc:sldMk cId="476055228" sldId="460"/>
        </pc:sldMkLst>
        <pc:picChg chg="del">
          <ac:chgData name="Marieta Stefanova" userId="94d9baccaf50701d" providerId="LiveId" clId="{C913B4C2-577F-4632-B772-F0AD8BF5998D}" dt="2025-01-24T14:32:40.030" v="264" actId="21"/>
          <ac:picMkLst>
            <pc:docMk/>
            <pc:sldMk cId="476055228" sldId="460"/>
            <ac:picMk id="5" creationId="{222CD6D6-5CA1-6435-0806-4AE6D1175BF9}"/>
          </ac:picMkLst>
        </pc:picChg>
        <pc:picChg chg="add mod">
          <ac:chgData name="Marieta Stefanova" userId="94d9baccaf50701d" providerId="LiveId" clId="{C913B4C2-577F-4632-B772-F0AD8BF5998D}" dt="2025-01-24T14:32:43.979" v="266" actId="1076"/>
          <ac:picMkLst>
            <pc:docMk/>
            <pc:sldMk cId="476055228" sldId="460"/>
            <ac:picMk id="6" creationId="{A9ECB4EA-3E7D-2188-A52E-9D89EC4715E3}"/>
          </ac:picMkLst>
        </pc:picChg>
      </pc:sldChg>
      <pc:sldChg chg="addSp delSp modSp mod">
        <pc:chgData name="Marieta Stefanova" userId="94d9baccaf50701d" providerId="LiveId" clId="{C913B4C2-577F-4632-B772-F0AD8BF5998D}" dt="2025-01-24T14:32:51.389" v="269" actId="1076"/>
        <pc:sldMkLst>
          <pc:docMk/>
          <pc:sldMk cId="384432431" sldId="461"/>
        </pc:sldMkLst>
        <pc:picChg chg="del">
          <ac:chgData name="Marieta Stefanova" userId="94d9baccaf50701d" providerId="LiveId" clId="{C913B4C2-577F-4632-B772-F0AD8BF5998D}" dt="2025-01-24T14:32:47.399" v="267" actId="21"/>
          <ac:picMkLst>
            <pc:docMk/>
            <pc:sldMk cId="384432431" sldId="461"/>
            <ac:picMk id="5" creationId="{A96377A4-AD81-7388-AECE-C6CD3DE7BD18}"/>
          </ac:picMkLst>
        </pc:picChg>
        <pc:picChg chg="add mod">
          <ac:chgData name="Marieta Stefanova" userId="94d9baccaf50701d" providerId="LiveId" clId="{C913B4C2-577F-4632-B772-F0AD8BF5998D}" dt="2025-01-24T14:32:51.389" v="269" actId="1076"/>
          <ac:picMkLst>
            <pc:docMk/>
            <pc:sldMk cId="384432431" sldId="461"/>
            <ac:picMk id="6" creationId="{2D7DC8A6-2BAB-FBA9-2162-F19309B5B16C}"/>
          </ac:picMkLst>
        </pc:picChg>
      </pc:sldChg>
      <pc:sldChg chg="addSp delSp modSp mod">
        <pc:chgData name="Marieta Stefanova" userId="94d9baccaf50701d" providerId="LiveId" clId="{C913B4C2-577F-4632-B772-F0AD8BF5998D}" dt="2025-01-24T14:33:03.999" v="272" actId="1076"/>
        <pc:sldMkLst>
          <pc:docMk/>
          <pc:sldMk cId="2407530947" sldId="462"/>
        </pc:sldMkLst>
        <pc:picChg chg="del">
          <ac:chgData name="Marieta Stefanova" userId="94d9baccaf50701d" providerId="LiveId" clId="{C913B4C2-577F-4632-B772-F0AD8BF5998D}" dt="2025-01-24T14:32:59.411" v="270" actId="21"/>
          <ac:picMkLst>
            <pc:docMk/>
            <pc:sldMk cId="2407530947" sldId="462"/>
            <ac:picMk id="5" creationId="{0D7DA9D9-3C3B-F799-0680-7B93F15D74DF}"/>
          </ac:picMkLst>
        </pc:picChg>
        <pc:picChg chg="add mod">
          <ac:chgData name="Marieta Stefanova" userId="94d9baccaf50701d" providerId="LiveId" clId="{C913B4C2-577F-4632-B772-F0AD8BF5998D}" dt="2025-01-24T14:33:03.999" v="272" actId="1076"/>
          <ac:picMkLst>
            <pc:docMk/>
            <pc:sldMk cId="2407530947" sldId="462"/>
            <ac:picMk id="6" creationId="{489F1F66-1B9C-5C52-6A76-DFC5B9B853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24.01.2025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AC08B-6200-7114-67E8-502FD2FC2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49304-61D1-2D5F-35EE-8A420D887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4B13D-5F9A-1504-8C93-6A403CC239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AD4ADA9-29B2-E805-7587-F0DFE2EA4238}"/>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426069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717BF-30D7-5F10-5623-C747D13E1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2B599-D843-37DA-2142-081760B94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F4DB0-6098-026D-EF4E-EE99B95F23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514B188-8067-F0B3-AAB6-F06AFC5DF7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307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787F-DEBB-48F1-5129-A4D9DFB68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D2E5D-E159-0D92-ECEF-1E6004F9C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6386C-B963-722B-F177-1B71105F42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9356BE4-D104-4016-F42D-158218C435E2}"/>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209521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AD59-A784-A7E0-26CB-4CCCE3787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A1021-DB26-864A-D8A9-164378D90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BBF02-1C6C-B170-8C21-BB2A22E68B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8EB876B-7D24-11AE-75CF-328853DF45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AD4E-C088-96F9-4020-E2AB6DAE7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211EA-E921-2E65-AE96-56799437E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2416A-E529-503E-3DFF-36E57A8D78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C705C96-6530-BF83-4E94-C750FCB6E2AD}"/>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223647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22644-458C-DEC8-CD47-C8F1F527E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7EFCD-C79E-4242-A63B-A3A95A9D4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28DDC-5EBE-D0D3-E990-F7B190796A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D7089AF-2BB8-39D9-7EEF-0016BDC307E4}"/>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139382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B482E-AA22-2BAA-A372-3CD23C916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A232C-8B1A-83DB-C616-4EF95A19F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95219-F410-740D-76C2-31F1DEF756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8D227BB-433D-E114-CEAC-10EDEC99A488}"/>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201203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EEE3-EF7F-ABE4-C3D6-0EED6938C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A399E-22D9-3F6F-7CEE-55A794215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5E582-7AFD-7288-058D-375CD10316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D10C470-730F-9FAE-19F8-1E99E8A18F5C}"/>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3891784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8109A-7A29-0BF9-8AE0-856130B4A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5065E-A24B-5CFF-DA4E-222061A86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1798B-6578-C821-8447-AA8CA1C78C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8DFC354-384A-3202-8062-CBF902750F69}"/>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1221406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7B8C9-ABF8-2A62-D357-1627667D7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BC1D8-2ED3-9AAE-0A38-A0F9FD0D92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DF174-09A8-D3E5-B48A-820E4B4C26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D885195-0DC2-06AA-B8C2-7898B42001BB}"/>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400290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30A47-C227-7EE4-FF64-8DA2D0519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95DA0-B14B-CD34-8CE6-ADA6566C9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F02C6-ABE8-4936-78D7-6465F42577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6DA7679-AB64-73A3-3534-F38E9B67E0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366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824F8-700B-9ACD-516A-EDEC020C6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2A884-26F6-C42B-8028-CCC863929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35E9B-ACDF-4E48-5831-A0C423052D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AD715BB-E54E-C056-92D1-27B1140919D1}"/>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239276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1FFB-48F0-BF92-9BC3-9B40207A9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EB81E-CB73-CB29-B4E9-1439CBB6E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5F073-EEC6-2429-7130-9F5AF12B17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D0EC213-57D1-F5CA-0E29-10892E9D81C8}"/>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2407713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EF6A-31AB-3D52-7D28-F1F2EDAFB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338A2-63CD-96BF-DF9C-679F2B1D0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6F59A7-9168-830C-EFDA-13B748C995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AD0D180-31B8-5301-4B89-3D0FA25033D7}"/>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2830402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8D60-5849-A329-F455-37F78B7E2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D59ED-D1F7-EB2B-0B7F-2E1965A9D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EFD4E-0EBD-A523-258B-21A7AABB1B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E5DC9A6-D1B9-4CD1-9EB8-18C9D60FBE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113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57262-52F8-F897-3400-8766B6511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6018E-83AD-B69A-582F-875222586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984CE-F27C-9169-E8CF-C659106C4C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A673D31-BE67-3845-A63E-22D109D42303}"/>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3618529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2EA12-8EAF-DDE4-ADCC-E04481891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ACCB3-83FD-456C-CFF4-1BAA959A5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FA7B1-BB9E-67B2-9415-AA3FE7B192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892E82E-8433-9B8B-80B1-59000DE33D4D}"/>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3973901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ACF70-2DBA-9687-91ED-DD0A51E21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3906C-B4F5-6B76-408F-CC4829CF6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6F7B1-420C-21B1-80FB-8FC947EFE0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6F1436-4F73-DB9F-AD9A-4A3B7317256B}"/>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7812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3D60-4935-71BC-D6A1-658A244FE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3192A-4A31-B3D3-B89B-828568A4A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22ED2-C68F-0971-F3AE-BAD70F71FF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C251F56-911A-2E38-309C-A9EB7A404E64}"/>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2425385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EEBCE-5C04-5A19-9519-86F6CF38B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4FF47-2195-2960-F1E9-B3B901DC5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A42FB-CF07-E1F2-D5AB-CF7D1CC081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25196DB-F6BA-F9E8-6974-6A9F043A9385}"/>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3219967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AE1E6-9986-31E1-9DD9-5868A2621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3CBEE-0E14-5E67-307A-125A53B76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520D4-9BB3-7B67-A846-49A9CF69E3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E2B149B-D2D0-0A33-75A7-A78A912E17DF}"/>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9101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9904-4A83-46D6-AAD2-7D6BC01A8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26A5-1CD0-9DE3-850E-20851A939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FEED4-7B2B-4007-1954-440A47869C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E7D6CE0-4784-C01D-1C4A-7A7619AF9DC2}"/>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044685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8CD0E-78B2-2624-10C5-62855B3AA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001CF-389B-1205-3584-56BD3FC17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1F768-2406-032C-C0B0-BF861F277B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20742F0-230A-7E6B-D801-F4CC1BE4BC1B}"/>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3252832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3256A-FB6F-9EFB-0D99-CFEA6A23E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73492-A00E-6918-4DA2-617805D8C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F27E3-80F4-34E0-2F78-40A5E5F29E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6F965A8-1268-B048-4C2F-38937BD37399}"/>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3865220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E7900-119A-250C-18C5-D38D0967B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6E136-8D43-5C77-2A77-72910AF3C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4A1CA-910D-AA7E-D0FE-33801F9138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63CCB31-4AD4-E672-6810-E6D9925F0F4F}"/>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3479049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15240-52B2-00DB-8E79-A032624D9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227D3-B013-7928-A3DF-058AE2BFE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20FCF-FE7A-F23D-ACCE-299868E2BD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9288BCB-7D38-FC0B-AF87-952E5A4A7AC4}"/>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1969286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34178-E9F7-1A49-2AFD-6398FACD8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0AD50-F38A-7947-7B88-B38B851E8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4AFD8-78AD-E816-F9BA-4C174227FB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96BA5B6-ED31-BCB8-3CC0-419074E26ACC}"/>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2704813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0F4D-3DD8-5506-4B1B-A273B5830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9545A-5B34-A0F3-DC9F-E5C992856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4ABD8-3BB0-F71B-631D-D851DABD45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C3D3892-3822-6B80-2D7F-1A87A2452074}"/>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3731722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4D17-339B-52F7-D962-B985A0409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EF1EE-A60B-411B-2302-CCD01A6F6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00052-790D-9813-B39D-6528B11672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4CA30E9-74FF-13BA-4ACF-E19CF09B2E7E}"/>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1352520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7F80-29AD-87FC-EC9F-C9E2582C2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0BE83-FB81-523E-88A7-FDD3B141E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50C60-E8A2-A58D-601C-F684D1BC1D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3891AD5-1372-77BE-CEF6-E9C8CB04C39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447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8378E-7806-8685-4451-A649E45C9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46C82-D40B-6C00-FF06-967D400A3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69670-4565-D2CC-D396-A6F6EB9895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2ADF0AA-3C15-61CA-44BB-7BE6FC3364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615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4BA9F-3E25-ED9C-7C4B-09A30A3A9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6CF3F-008E-6541-915A-0116442CB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44B1C-A7DD-C2F3-BFAD-E58DCA2E7B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FB8BE5A-C5DA-DBC7-996E-1BF2EA54866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81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993A4-7A72-F57F-FC4D-3A811DF175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12C10-3264-0C1F-322E-F784D8FC0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FB45E-11EA-0FFD-2155-0C69355FF3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BAC899D-AA55-8571-A576-CED6630BDFEB}"/>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289703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720D9-9CFF-82E7-29C6-CE3103E64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EFD0D-71A9-96A3-8ABF-E3A9E1F92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FF851-B9F4-B2A0-5A5D-7AF777C39F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D276698-D105-A815-8071-81769368C0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71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31505-9371-1AB8-F570-22B96DCC7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A78F3-3146-365F-3807-8998971B2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F9080-A811-426A-D3FF-22559428F5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76134ED-0035-8D6C-553E-466F2BF10C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790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36FE3-1669-0FA2-F938-2A9F0149E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A105A-2F16-D97B-27D1-D86461D70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10B0C-9EEE-7B7E-701C-D471027A72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8DFACBE-1F91-037A-85C0-91ED9C3EEC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841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E4684-CCEC-1875-3193-5ACB6FF32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118C7-5552-2853-6CF4-581A66203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14EA9-705E-0768-AA56-F1884D1A87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EEB548E-DBC7-120F-DBCC-312F45A993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869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3E73B-B08D-8F62-63E9-40A49201E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E3198-905C-B69C-B5F2-12E997D81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48B09-D0FC-728D-D97C-27A75DB29D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1BC5F51-C77D-2B2D-1F09-C351089F66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341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B9FA-A9E9-03A6-6CAB-0E2B43737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E478B-87D9-5143-629A-08CC0B8B7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94CCD0-ECA4-45F5-420C-38D58FD2A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924ABBB-718A-2F1E-8356-3FFBAA870E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53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8DFB-9505-8E64-87E1-771F8F41F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F9FBE-FEB4-5C73-8792-D35DD9D95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FB54A-6F1C-3508-DDC4-D471ED6D1A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D202BA-0BB2-E038-1F28-19A42207A0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169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A8FB7-6DE6-BAE1-2969-5656BE290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14D93-70C6-E277-F461-C37AE0149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D50E6-BB99-95A5-A4EF-B99BA4B59B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387E366-CE1A-CE2D-C640-528FC48679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434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2DCFA-904A-EFAA-5B23-DC3ABF5F4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F7F45-CBFF-9025-B7A1-AB069C826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580F1-0421-C097-1AF8-8469DCFFC1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E7FB930-000F-3E11-F6BA-253DE61DD5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74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29585-0084-7C3B-C5FE-11E3B97AB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493B3-3CFF-7BEB-2A74-A663B3354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91F6F-07D0-D4F5-AB1D-6A337F9BD5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123EC81-CBAD-BBAC-F100-ED9EB19FA3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73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9F626-F002-B2DD-3B72-87C94AC81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C6061-851E-35E7-1A34-5E53EF0FD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326F1-9ED0-F7C6-8A04-6888F836EB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CDD73AA-F739-1F9C-250F-62679D803C3E}"/>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1119815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25AD-27E4-A24D-2B16-7ABB75463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BCE8A-078D-3499-8AC7-3868D478C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47320-579E-3602-4584-0C8C7532A6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4C9216C-B902-1B68-3E7F-CD8ED845AC7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156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AA3B0-F4D4-E923-EA4A-07F257BE3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B41CD-9972-F476-E898-90895B461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47ACB-C1C1-E276-FD9E-DF6182AE39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026F761-EAA2-2DC4-1ABE-ABB7E8E930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380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CDEF-2621-A786-07FC-39623A632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04039-BC3E-04C8-2DE1-E9BED6BAC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14F1B-34A6-7594-BDCD-6105168113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E4C4925-F557-BABC-C332-0EEB5DF63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242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EA22D-FF32-6200-C734-5E590B8B5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0B07A-0E25-EA3E-1FB9-5B95658BE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FB3C9-DB6A-9692-A44C-620BE84D41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EF808BA-79BB-82A7-0A5B-B6EB8BAEFE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544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42B43-C2E2-144F-6630-848927A46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3B83F-93B3-8487-F2E7-F48C1BA76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E2830-FAC9-2CF0-F5B5-3C66A9A92E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179862-1277-24D6-1F1A-16288F20184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42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606B-946E-308B-0D5B-77C8A5F99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55FE6-B379-388C-13AF-E56186EF8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B2600-A361-18ED-07D3-100836F0E8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3D14127-1AF3-7E55-AFE9-0C71E93DF9F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893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8B0E2-28AB-6EDC-9F37-DC705EA0D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5DD0F-7340-CD2D-AAF7-4F032FF84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667B1-2D3E-CD00-47AE-4296A41B02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7299A0D-0B42-3E45-23F3-405A38FE4A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2241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6C7DF-7E9D-E686-A06F-C5A3052D6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DDBD3-8DF3-69A2-F48D-6265421E5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5970D-B9F8-3585-2DA4-DCDC240365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0119832-3825-9D23-9F85-7DD333FAC8D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472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A8F53-1246-C63C-2F0A-96971C902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18A18-1CA2-09D8-BF36-09DDDE7A4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8D363-8351-E2E8-88E3-3146951A5D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8A60BCD-CCBA-C9A9-C9B9-53F9C0C14B2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2557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A804-A590-DF5E-5127-281DAAF6C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7A91E-A9F7-BA99-2051-C2C6FAD7F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4047F-1038-44E2-50F6-1BA05D9B2E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37A8E2D-2591-CC22-273B-350637D04FA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95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C092C-0D13-7C81-9C74-0E02AE50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61EEB-CB7F-2C55-8A13-0A9CF2E8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5C894-C5F4-33B5-F656-3D4BC4A999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9B1F729-9147-3CBC-9883-E8EB892417AE}"/>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4232525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B91B-A86B-83F6-3779-4FC9CA6362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73478-E57E-DB4A-D2A7-755EFCEC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A5701-F08B-E7B7-EE27-0030E3F1CE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6AA2224-4705-E06A-1B4F-948838D9C48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56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66DD-2B1A-C494-39C7-9901E1EAD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ED325-A92F-FCF2-A241-7B4080DF7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F1D208-06C9-D08F-C818-36411A6BEE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A3A82BA-E245-C7D2-0B12-0DD23243A7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393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8EC8-A7AE-24BB-3AA8-1B4C7C894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E707A-DCB7-139F-41D8-8E3F10B40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77F72-6C15-10EB-AF61-89A77B1157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DAC4BF6-1976-AF09-0B6C-86D5C4EEDF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904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95D84-989F-3202-4F1F-3D7982F33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679D6-228E-DA6E-CE3D-1E73811C9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16AF5-B1E1-5817-E945-4EE632EC7A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F68809F-E799-3EDC-1FD7-877EA819F3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627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1E819-41ED-89C5-AF86-23A7D5DAF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A7D13-9EA7-0198-59CE-85B1D8A3D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3A104-41CB-3702-FB6C-3AFD1DB768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C794114-B1F4-3233-FE64-CE16A3B18E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3876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35907-C11A-07F0-41BD-07E835903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80765-2C6E-A9C4-1E40-7318FA865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367C3-D6E2-F492-27A0-D6D35B0F28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36D3634-7EA2-5568-D188-07E8A31B58E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490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35B48-7E4D-44F4-FB9F-659FA54E6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9052B-BBEC-FD1B-1242-1CCAC7269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7A475-933B-2410-10C0-FD03D10E9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8C22D58-AC32-CE7F-D27A-79F81A5366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162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5193B-A4B5-C105-06CE-7A96AA193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C0447-6B73-BB0C-7891-9C759FD96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F39F0-695A-809E-7D4A-00BF0F4B96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AEA33E6-A14A-4B38-1110-5C274A7729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235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4E930-978D-C3F9-D89B-8CE6EC218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48AC1-522E-DC53-5E89-B71457DB7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2DC02-C94D-CCE8-3BB4-18324D2262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4F3C3A4-638D-E5D8-AA93-E0BBAC8FC02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83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953F1-D11A-C1FA-7EFB-72F05C45B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C5B84-0A69-DC52-4498-3E0177EF2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49B53-3796-99B6-E862-BFC6E0EF4E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817DB8A-92EB-3604-C2A0-887443A7B5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04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A35F6-0D89-E59E-0228-C66F0C299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AFACA-CB0B-D5A6-868C-CD0184D93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72757-B092-DEF6-DDCA-022C27AD9C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7565A8F-7C63-8BA9-0891-323E08F9A8B1}"/>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42077361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46D06-AA87-0A01-14AD-CF945C37D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B80AB-5011-746B-7171-F0E3FE12E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7613F-BFDC-0313-24C8-D7DAC4CB94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331F085-B910-1710-9762-0525E7AFC4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156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F210B-7501-1F08-14BC-C56C6E9E2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0B697-7FDF-DD30-6B8C-457679997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37E77-583B-0AC7-3332-963498A30F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9826DC7-BE59-85B6-32EC-B8E04BEB09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122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F8F2B-34B8-A0AF-895E-78D7BE55F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C2DB9-0BD4-D4E1-7958-FC9FC082D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9956E-1095-1CF3-52BA-B8952713FC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8B8196B-BA46-F2FC-8A92-834264FBB64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9323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CB90-049A-D41B-CD48-C164A40E3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2E1F8-2F11-4865-2A19-54F95D436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261B8-E1D9-AC60-E57B-C5D0AE8944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5E94F3C-3EEC-1963-275E-95884CA0552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230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7A7F8-4F7A-12F6-2B52-32EBC0C23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38D50-974B-0485-0435-559A3724D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3D6ADB-27C9-3E0E-11B8-98A5347E04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564EC51-0828-06C1-B1D8-FFC834838D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5041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1CEC-2D5A-F30B-0F37-E9E46898E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D0386-0049-2D3F-4CF1-E46A5F108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1F77D-124B-73A4-5E05-176ED1CF46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156F495-ED7D-7F53-7760-7C99CECF2C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960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B810-2337-4437-1204-19CA71067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01D43-C6F3-0A69-39B7-CA92D554A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83AB6-E22A-5B1B-3307-F5908BBC73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E94F5D5-44CB-6F03-9183-B8F6606A77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420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18852-4FC8-B6D3-48F8-4C5807A26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AA253-6288-62FF-F5F9-805967D38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3B7CE-3928-37C9-4EC7-D1853998B0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0C706EC-5FCE-F51B-FC4E-B563583010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51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C7FB6-F6FF-62CC-A230-1923A0D0B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FB010-CFE1-BD97-7F29-E613D4EF4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FA170-C048-F620-5425-8EAAA1E0B9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2CA310-0FDA-3A65-9612-8A85C6EC6EF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881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41FD7-30B5-0890-91A1-DB94DA4FB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2C9EE-1120-01F6-E0CB-11F25CCC3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31C54-6309-71D5-EA19-AF911D5A2F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D3642E4-6994-291D-0EAE-C6B0BFF9CA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42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474BD-B5C4-3137-B5D0-0E195BE75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DFBB4-7E0A-49A6-A004-8B85CEBA2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8260B-B465-FDE6-19D0-A4C9F9EC6B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BF34E33-4A3C-767F-28B1-49A9C29594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8372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CE6B8-148D-F5BF-6DD0-34AD9896A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77ACC-4B98-6350-3E4B-4753BB873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36AAA-648D-09ED-90D4-1EBD538AA1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56ACB1B-EB94-83BA-5194-CD195EFCCB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9317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C951F-5CB2-C539-D5D2-00C2C65E0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EA53C-F29F-8C1C-7C38-AC97B6513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F776B-9FEE-6FCE-C9F6-00CADE8644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9F7B830-C6A5-AC70-228B-04CDBD18C3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5841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30525-2126-9405-B527-B5E01CA14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D1140-CF71-DD0D-F8F1-39D2D5BA6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5DDE3-8C06-0F19-D2C8-14A401EB4F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49F1841-A7C4-013D-1B3F-5490D5DDF5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31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D023D-00EB-E250-56E6-2A32B72D7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7836A-BC60-BE9F-4D55-3D58D6692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360CF-8BEF-23C2-88D2-2CA3D057FE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D8A0DA0-B90A-8B8F-7FAD-53F7BB21B7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216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E0EB-828B-0859-5988-C635D59CC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485D1-A28F-6347-7AFC-4528BCEC3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CEEB8-9EF0-5D3B-6013-8E586C81FB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88C3166-68DD-0817-DA5C-EC515F40E64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3636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F7F8-A2A2-20D9-C420-0363E1FD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06D8D-B88C-4723-587C-CAD728ED1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83AB3-E19D-89A5-F7F8-646D1BB772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602D1A1-3D27-5C8B-1231-3B6A43E385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685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86575-2F6D-4B6B-D70E-BA620921F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933CA-7833-833F-A0DD-6162EBE19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57254-5B16-B942-C3A2-582D78146B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5B7DAEF-AF16-876A-C4FD-F523A95BC47B}"/>
              </a:ext>
            </a:extLst>
          </p:cNvPr>
          <p:cNvSpPr>
            <a:spLocks noGrp="1"/>
          </p:cNvSpPr>
          <p:nvPr>
            <p:ph type="sldNum" sz="quarter" idx="5"/>
          </p:nvPr>
        </p:nvSpPr>
        <p:spPr/>
        <p:txBody>
          <a:bodyPr/>
          <a:lstStyle/>
          <a:p>
            <a:fld id="{6AF66C30-2FAE-4185-83A0-4FB1E4D1FCC6}" type="slidenum">
              <a:rPr lang="ro-RO" smtClean="0"/>
              <a:t>87</a:t>
            </a:fld>
            <a:endParaRPr lang="ro-RO"/>
          </a:p>
        </p:txBody>
      </p:sp>
    </p:spTree>
    <p:extLst>
      <p:ext uri="{BB962C8B-B14F-4D97-AF65-F5344CB8AC3E}">
        <p14:creationId xmlns:p14="http://schemas.microsoft.com/office/powerpoint/2010/main" val="38995995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CE490-36F4-FE0A-F9B4-C1ACE96EF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4F961-F35B-40F0-7664-7C4C0C1FA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49046-F03A-84E1-D7DC-CE135E103E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1E6EA0A-FA5A-4D5D-11D8-56EEF82F1EEF}"/>
              </a:ext>
            </a:extLst>
          </p:cNvPr>
          <p:cNvSpPr>
            <a:spLocks noGrp="1"/>
          </p:cNvSpPr>
          <p:nvPr>
            <p:ph type="sldNum" sz="quarter" idx="5"/>
          </p:nvPr>
        </p:nvSpPr>
        <p:spPr/>
        <p:txBody>
          <a:bodyPr/>
          <a:lstStyle/>
          <a:p>
            <a:fld id="{6AF66C30-2FAE-4185-83A0-4FB1E4D1FCC6}" type="slidenum">
              <a:rPr lang="ro-RO" smtClean="0"/>
              <a:t>88</a:t>
            </a:fld>
            <a:endParaRPr lang="ro-RO"/>
          </a:p>
        </p:txBody>
      </p:sp>
    </p:spTree>
    <p:extLst>
      <p:ext uri="{BB962C8B-B14F-4D97-AF65-F5344CB8AC3E}">
        <p14:creationId xmlns:p14="http://schemas.microsoft.com/office/powerpoint/2010/main" val="3816082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BDCB-7FDB-5BBC-8F4C-60C757BC6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BB0D2-C259-CB04-FE6B-9324EF43C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77151-4BDD-6055-DE14-718F04B2B4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38117FA-713A-F768-5487-7AAEE859B8AC}"/>
              </a:ext>
            </a:extLst>
          </p:cNvPr>
          <p:cNvSpPr>
            <a:spLocks noGrp="1"/>
          </p:cNvSpPr>
          <p:nvPr>
            <p:ph type="sldNum" sz="quarter" idx="5"/>
          </p:nvPr>
        </p:nvSpPr>
        <p:spPr/>
        <p:txBody>
          <a:bodyPr/>
          <a:lstStyle/>
          <a:p>
            <a:fld id="{6AF66C30-2FAE-4185-83A0-4FB1E4D1FCC6}" type="slidenum">
              <a:rPr lang="ro-RO" smtClean="0"/>
              <a:t>89</a:t>
            </a:fld>
            <a:endParaRPr lang="ro-RO"/>
          </a:p>
        </p:txBody>
      </p:sp>
    </p:spTree>
    <p:extLst>
      <p:ext uri="{BB962C8B-B14F-4D97-AF65-F5344CB8AC3E}">
        <p14:creationId xmlns:p14="http://schemas.microsoft.com/office/powerpoint/2010/main" val="29310541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2D708-D747-17BF-F9DC-AFBA54C90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7FCA7-D8BB-AADD-E437-C280D03F1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B729C-8FAA-6380-9E56-7C66357FFC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2067F5A-3753-A155-F711-08A5720F5977}"/>
              </a:ext>
            </a:extLst>
          </p:cNvPr>
          <p:cNvSpPr>
            <a:spLocks noGrp="1"/>
          </p:cNvSpPr>
          <p:nvPr>
            <p:ph type="sldNum" sz="quarter" idx="5"/>
          </p:nvPr>
        </p:nvSpPr>
        <p:spPr/>
        <p:txBody>
          <a:bodyPr/>
          <a:lstStyle/>
          <a:p>
            <a:fld id="{6AF66C30-2FAE-4185-83A0-4FB1E4D1FCC6}" type="slidenum">
              <a:rPr lang="ro-RO" smtClean="0"/>
              <a:t>90</a:t>
            </a:fld>
            <a:endParaRPr lang="ro-RO"/>
          </a:p>
        </p:txBody>
      </p:sp>
    </p:spTree>
    <p:extLst>
      <p:ext uri="{BB962C8B-B14F-4D97-AF65-F5344CB8AC3E}">
        <p14:creationId xmlns:p14="http://schemas.microsoft.com/office/powerpoint/2010/main" val="186610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42ACD-6BD5-5F8F-A2DF-5870512CA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FF786-411A-3D55-6374-3174D7F3A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4920C-A6DF-8E13-D95C-2454E00332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999974D-78EB-3730-48AF-1F6AC2972765}"/>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0953487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B33BE-1E7F-EC36-33DC-C0983504D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126E7-2C94-4226-DA02-1EBF9EDDD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BE248-8212-005C-415B-D456E57B74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5E69BB1-DEDF-858B-8815-F2A74609A576}"/>
              </a:ext>
            </a:extLst>
          </p:cNvPr>
          <p:cNvSpPr>
            <a:spLocks noGrp="1"/>
          </p:cNvSpPr>
          <p:nvPr>
            <p:ph type="sldNum" sz="quarter" idx="5"/>
          </p:nvPr>
        </p:nvSpPr>
        <p:spPr/>
        <p:txBody>
          <a:bodyPr/>
          <a:lstStyle/>
          <a:p>
            <a:fld id="{6AF66C30-2FAE-4185-83A0-4FB1E4D1FCC6}" type="slidenum">
              <a:rPr lang="ro-RO" smtClean="0"/>
              <a:t>91</a:t>
            </a:fld>
            <a:endParaRPr lang="ro-RO"/>
          </a:p>
        </p:txBody>
      </p:sp>
    </p:spTree>
    <p:extLst>
      <p:ext uri="{BB962C8B-B14F-4D97-AF65-F5344CB8AC3E}">
        <p14:creationId xmlns:p14="http://schemas.microsoft.com/office/powerpoint/2010/main" val="2392435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92</a:t>
            </a:fld>
            <a:endParaRPr lang="ro-RO"/>
          </a:p>
        </p:txBody>
      </p:sp>
    </p:spTree>
    <p:extLst>
      <p:ext uri="{BB962C8B-B14F-4D97-AF65-F5344CB8AC3E}">
        <p14:creationId xmlns:p14="http://schemas.microsoft.com/office/powerpoint/2010/main" val="30427702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93</a:t>
            </a:fld>
            <a:endParaRPr lang="ro-RO"/>
          </a:p>
        </p:txBody>
      </p:sp>
    </p:spTree>
    <p:extLst>
      <p:ext uri="{BB962C8B-B14F-4D97-AF65-F5344CB8AC3E}">
        <p14:creationId xmlns:p14="http://schemas.microsoft.com/office/powerpoint/2010/main" val="242550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24.01.2025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24.01.2025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24.01.2025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24.01.2025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24.01.2025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24.01.2025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24.01.2025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24.01.2025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24.01.2025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24.01.2025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24.01.2025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24.01.2025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87.xml"/><Relationship Id="rId7" Type="http://schemas.openxmlformats.org/officeDocument/2006/relationships/image" Target="../media/image4.png"/><Relationship Id="rId12"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s/_rels/slide8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436564"/>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sz="24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ro-RO" sz="3200" b="1" dirty="0">
                <a:solidFill>
                  <a:schemeClr val="accent1"/>
                </a:solidFill>
                <a:effectLst/>
                <a:latin typeface="Times New Roman" panose="02020603050405020304" pitchFamily="18" charset="0"/>
                <a:ea typeface="Calibri" panose="020F0502020204030204" pitchFamily="34" charset="0"/>
              </a:rPr>
              <a:t>COURSE </a:t>
            </a:r>
            <a:r>
              <a:rPr lang="bg-BG" sz="3200" b="1" dirty="0">
                <a:solidFill>
                  <a:schemeClr val="accent1"/>
                </a:solidFill>
                <a:effectLst/>
                <a:latin typeface="Times New Roman" panose="02020603050405020304" pitchFamily="18" charset="0"/>
                <a:ea typeface="Calibri" panose="020F0502020204030204" pitchFamily="34" charset="0"/>
              </a:rPr>
              <a:t>7</a:t>
            </a:r>
            <a:endParaRPr lang="ro-RO" sz="3200" b="1" dirty="0">
              <a:solidFill>
                <a:schemeClr val="accent1"/>
              </a:solidFill>
              <a:effectLst/>
              <a:latin typeface="Times New Roman" panose="02020603050405020304" pitchFamily="18" charset="0"/>
              <a:ea typeface="Calibri" panose="020F0502020204030204" pitchFamily="34" charset="0"/>
            </a:endParaRPr>
          </a:p>
          <a:p>
            <a:pPr algn="ctr"/>
            <a:r>
              <a:rPr lang="en-GB" sz="3200" b="1" dirty="0">
                <a:solidFill>
                  <a:schemeClr val="accent1"/>
                </a:solidFill>
                <a:latin typeface="Times New Roman" panose="02020603050405020304" pitchFamily="18" charset="0"/>
                <a:ea typeface="Calibri" panose="020F0502020204030204" pitchFamily="34" charset="0"/>
              </a:rPr>
              <a:t>Healthy Cooking Dishes from Different Cultures	</a:t>
            </a:r>
            <a:endParaRPr lang="ro-RO" sz="3200" dirty="0">
              <a:solidFill>
                <a:schemeClr val="accent1"/>
              </a:solidFill>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a:solidFill>
                  <a:srgbClr val="FF0000"/>
                </a:solidFill>
                <a:effectLst>
                  <a:outerShdw blurRad="38100" dist="38100" dir="2700000" algn="tl">
                    <a:srgbClr val="000000">
                      <a:alpha val="43137"/>
                    </a:srgbClr>
                  </a:outerShdw>
                </a:effectLst>
                <a:latin typeface="CharterBT-Roman"/>
              </a:rPr>
              <a:t>MARitime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D488-9829-9E5B-CEA4-0CD0DDEA580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42E11A0-B320-2745-D9DC-89EC792C3FD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9155586-E559-AD3F-01BD-3BABBD3033F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D5545D4-080A-F238-9810-8429E4A0623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E8803AC-58BD-383C-5345-CD30CE92B8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00F8A3C-DF0B-EF10-87AA-2B8BE91EEB8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44A873B-1E17-CDB0-B0DF-F33AEC1021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B584637-EDC2-E5BE-18A9-F5AC88E5C38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C87F920-0F10-B45F-9538-A16DB4C5E0C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098CCA3-0AAB-65AD-4BC8-EAFACE2ADFD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7920326-8AA5-A1F3-E255-2EE27DAC631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252B11F-46C5-57C9-1755-90B775867264}"/>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9586C054-830B-71BC-9A00-D49B5F4121E7}"/>
              </a:ext>
            </a:extLst>
          </p:cNvPr>
          <p:cNvSpPr txBox="1"/>
          <p:nvPr/>
        </p:nvSpPr>
        <p:spPr>
          <a:xfrm>
            <a:off x="4572000" y="1739263"/>
            <a:ext cx="4463846" cy="3354765"/>
          </a:xfrm>
          <a:prstGeom prst="rect">
            <a:avLst/>
          </a:prstGeom>
          <a:noFill/>
        </p:spPr>
        <p:txBody>
          <a:bodyPr wrap="square">
            <a:spAutoFit/>
          </a:bodyPr>
          <a:lstStyle/>
          <a:p>
            <a:pPr marL="457200" algn="just">
              <a:spcAft>
                <a:spcPts val="1200"/>
              </a:spcAft>
            </a:pPr>
            <a:r>
              <a:rPr lang="en-US" sz="1600" b="1" dirty="0">
                <a:solidFill>
                  <a:prstClr val="black"/>
                </a:solidFill>
                <a:latin typeface="Times New Roman" panose="02020603050405020304" pitchFamily="18" charset="0"/>
              </a:rPr>
              <a:t>1.1.	</a:t>
            </a:r>
            <a:r>
              <a:rPr lang="en-US" sz="1600" b="1" dirty="0">
                <a:solidFill>
                  <a:srgbClr val="0000CC"/>
                </a:solidFill>
                <a:latin typeface="Times New Roman" panose="02020603050405020304" pitchFamily="18" charset="0"/>
              </a:rPr>
              <a:t>Examples of healthy dishes from different cultures</a:t>
            </a:r>
          </a:p>
          <a:p>
            <a:pPr marL="457200" algn="just">
              <a:spcAft>
                <a:spcPts val="1200"/>
              </a:spcAft>
            </a:pPr>
            <a:r>
              <a:rPr lang="en-US" sz="1600" b="1" dirty="0">
                <a:solidFill>
                  <a:prstClr val="black"/>
                </a:solidFill>
                <a:latin typeface="Times New Roman" panose="02020603050405020304" pitchFamily="18" charset="0"/>
              </a:rPr>
              <a:t>1.1.1.	</a:t>
            </a:r>
            <a:r>
              <a:rPr lang="en-US" sz="1600" b="1" dirty="0">
                <a:solidFill>
                  <a:srgbClr val="0000CC"/>
                </a:solidFill>
                <a:latin typeface="Times New Roman" panose="02020603050405020304" pitchFamily="18" charset="0"/>
              </a:rPr>
              <a:t>Dietary principles as culture</a:t>
            </a:r>
          </a:p>
          <a:p>
            <a:pPr marL="457200" algn="just">
              <a:spcAft>
                <a:spcPts val="1200"/>
              </a:spcAft>
            </a:pPr>
            <a:r>
              <a:rPr lang="en-US" sz="1600" dirty="0">
                <a:solidFill>
                  <a:prstClr val="black"/>
                </a:solidFill>
                <a:latin typeface="Times New Roman" panose="02020603050405020304" pitchFamily="18" charset="0"/>
              </a:rPr>
              <a:t>Dietary principles, seen as a structural element in building a gastronomic culture, play an important role in ensuring quality nutrition on board. They go beyond the traditional perception of dietary restrictions by offering a scientifically based approach to meal planning. Techniques such as braising, roasting, and boiling preserve nutrients and reduce excess fat and salt content.</a:t>
            </a:r>
          </a:p>
        </p:txBody>
      </p:sp>
      <p:pic>
        <p:nvPicPr>
          <p:cNvPr id="5" name="Картина 4">
            <a:extLst>
              <a:ext uri="{FF2B5EF4-FFF2-40B4-BE49-F238E27FC236}">
                <a16:creationId xmlns:a16="http://schemas.microsoft.com/office/drawing/2014/main" id="{06AA3B94-174A-A161-546C-2B7F6322E596}"/>
              </a:ext>
            </a:extLst>
          </p:cNvPr>
          <p:cNvPicPr>
            <a:picLocks noChangeAspect="1"/>
          </p:cNvPicPr>
          <p:nvPr/>
        </p:nvPicPr>
        <p:blipFill>
          <a:blip r:embed="rId11"/>
          <a:stretch>
            <a:fillRect/>
          </a:stretch>
        </p:blipFill>
        <p:spPr>
          <a:xfrm>
            <a:off x="699070" y="1669684"/>
            <a:ext cx="3938357" cy="3938357"/>
          </a:xfrm>
          <a:prstGeom prst="rect">
            <a:avLst/>
          </a:prstGeom>
        </p:spPr>
      </p:pic>
    </p:spTree>
    <p:extLst>
      <p:ext uri="{BB962C8B-B14F-4D97-AF65-F5344CB8AC3E}">
        <p14:creationId xmlns:p14="http://schemas.microsoft.com/office/powerpoint/2010/main" val="19877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A34E9-CA1D-BB34-2F85-AECE3F9EFF6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7C1A67-B071-0A02-A49C-4C8F24F4505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7ACC165-8D68-29EB-60BC-A61D1C365CB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66BA237-861D-2012-1A0B-EE900BB823D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B250366-3490-2406-513A-CD942B6063B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697D8F2-368E-CB71-2D05-5EA04B7D9D6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D0B2400-390F-414E-BB3D-E854A3403A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DEDBDCF-3DA9-FB3C-5022-9272EC10DBB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7BD1892-BAB5-663B-66B6-45F59F603DF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7E7CB67-46DE-EC05-1ABF-9E983896960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FF068E1-FFDD-8536-E312-6C5FCFBB05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59CE88A-EFA2-144E-5AD0-AD84CC50FA6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DE3EED86-4980-A013-6CE9-195BB963C391}"/>
              </a:ext>
            </a:extLst>
          </p:cNvPr>
          <p:cNvSpPr txBox="1"/>
          <p:nvPr/>
        </p:nvSpPr>
        <p:spPr>
          <a:xfrm>
            <a:off x="4174216" y="1549310"/>
            <a:ext cx="4779378" cy="2308324"/>
          </a:xfrm>
          <a:prstGeom prst="rect">
            <a:avLst/>
          </a:prstGeom>
          <a:noFill/>
        </p:spPr>
        <p:txBody>
          <a:bodyPr wrap="square">
            <a:spAutoFit/>
          </a:bodyPr>
          <a:lstStyle/>
          <a:p>
            <a:pPr marL="0" lvl="1" algn="just">
              <a:defRPr/>
            </a:pPr>
            <a:endParaRPr lang="bg-BG" sz="1600" noProof="0" dirty="0"/>
          </a:p>
          <a:p>
            <a:pPr marL="457200" algn="just">
              <a:spcAft>
                <a:spcPts val="1200"/>
              </a:spcAft>
            </a:pPr>
            <a:r>
              <a:rPr lang="en-GB" sz="1600" b="1" dirty="0">
                <a:solidFill>
                  <a:srgbClr val="0000CC"/>
                </a:solidFill>
                <a:effectLst/>
                <a:latin typeface="Times New Roman" panose="02020603050405020304" pitchFamily="18" charset="0"/>
                <a:ea typeface="Arial" panose="020B0604020202020204" pitchFamily="34" charset="0"/>
              </a:rPr>
              <a:t>Mediterranean cuisine.</a:t>
            </a:r>
            <a:r>
              <a:rPr lang="en-GB" sz="1600" dirty="0">
                <a:solidFill>
                  <a:srgbClr val="0000CC"/>
                </a:solidFill>
                <a:effectLst/>
                <a:latin typeface="Times New Roman" panose="02020603050405020304" pitchFamily="18" charset="0"/>
                <a:ea typeface="Arial" panose="020B0604020202020204" pitchFamily="34" charset="0"/>
              </a:rPr>
              <a:t> </a:t>
            </a:r>
            <a:r>
              <a:rPr lang="en-GB" sz="1600" dirty="0">
                <a:effectLst/>
                <a:latin typeface="Times New Roman" panose="02020603050405020304" pitchFamily="18" charset="0"/>
                <a:ea typeface="Arial" panose="020B0604020202020204" pitchFamily="34" charset="0"/>
              </a:rPr>
              <a:t>Mediterranean dishes are known for their high nutritional value and rich taste. The main ingredients include olive oil, fresh vegetables, olives, legumes and seafood. An example is a salad with quinoa, tomatoes and olive oil, which provides a combination of fibre, vitamins and healthy fats. These dishes bring a sense of freshness and healthy living.</a:t>
            </a:r>
            <a:endParaRPr lang="bg-BG" sz="160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35F56664-A134-7222-D97E-F2C013FC7291}"/>
              </a:ext>
            </a:extLst>
          </p:cNvPr>
          <p:cNvPicPr>
            <a:picLocks noChangeAspect="1"/>
          </p:cNvPicPr>
          <p:nvPr/>
        </p:nvPicPr>
        <p:blipFill>
          <a:blip r:embed="rId11"/>
          <a:stretch>
            <a:fillRect/>
          </a:stretch>
        </p:blipFill>
        <p:spPr>
          <a:xfrm>
            <a:off x="565917" y="1701422"/>
            <a:ext cx="3724979" cy="3724979"/>
          </a:xfrm>
          <a:prstGeom prst="rect">
            <a:avLst/>
          </a:prstGeom>
        </p:spPr>
      </p:pic>
    </p:spTree>
    <p:extLst>
      <p:ext uri="{BB962C8B-B14F-4D97-AF65-F5344CB8AC3E}">
        <p14:creationId xmlns:p14="http://schemas.microsoft.com/office/powerpoint/2010/main" val="87240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179B8-19F8-355F-A9CD-C4F170F82C3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C8D8A6F-79DA-3579-2E55-D2503F40DF6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0FEA10A-5813-838D-449C-2B43239E8C0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DCB1C34-8358-8B35-5C01-0C17FEACB1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630305D-0879-4DBF-7C26-5453338F5E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0D33203-8140-1B60-BED6-A64BFDF2E7B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7BA2F1E-3459-716D-AD90-49D34067D0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E6A14F6-A412-D566-0B99-FA0B7ED0BFC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24B6776-851D-6032-5A6A-E24DAEF3C4C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90DCDDC-E326-2E97-12AB-18B3ABD0876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375EE6D-D378-39F0-1DA6-FDD43FE49E1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496009-B23C-45C2-4EE9-09472A212A84}"/>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0E5D2DE0-6AC1-1652-50D8-270E04151DA4}"/>
              </a:ext>
            </a:extLst>
          </p:cNvPr>
          <p:cNvSpPr txBox="1"/>
          <p:nvPr/>
        </p:nvSpPr>
        <p:spPr>
          <a:xfrm>
            <a:off x="4152681" y="1779431"/>
            <a:ext cx="4779378" cy="3447098"/>
          </a:xfrm>
          <a:prstGeom prst="rect">
            <a:avLst/>
          </a:prstGeom>
          <a:noFill/>
        </p:spPr>
        <p:txBody>
          <a:bodyPr wrap="square">
            <a:spAutoFit/>
          </a:bodyPr>
          <a:lstStyle/>
          <a:p>
            <a:pPr marL="457200" algn="just">
              <a:spcAft>
                <a:spcPts val="1200"/>
              </a:spcAft>
            </a:pPr>
            <a:r>
              <a:rPr lang="en-GB" sz="1600" b="1" dirty="0">
                <a:solidFill>
                  <a:srgbClr val="0000CC"/>
                </a:solidFill>
                <a:effectLst/>
                <a:latin typeface="Times New Roman" panose="02020603050405020304" pitchFamily="18" charset="0"/>
                <a:ea typeface="Arial" panose="020B0604020202020204" pitchFamily="34" charset="0"/>
              </a:rPr>
              <a:t>Asian cuisine.</a:t>
            </a:r>
            <a:r>
              <a:rPr lang="en-GB" sz="1600" dirty="0">
                <a:solidFill>
                  <a:srgbClr val="0000CC"/>
                </a:solidFill>
                <a:effectLst/>
                <a:latin typeface="Times New Roman" panose="02020603050405020304" pitchFamily="18" charset="0"/>
                <a:ea typeface="Arial" panose="020B0604020202020204" pitchFamily="34" charset="0"/>
              </a:rPr>
              <a:t> </a:t>
            </a:r>
            <a:r>
              <a:rPr lang="en-GB" sz="1600" dirty="0">
                <a:effectLst/>
                <a:latin typeface="Times New Roman" panose="02020603050405020304" pitchFamily="18" charset="0"/>
                <a:ea typeface="Arial" panose="020B0604020202020204" pitchFamily="34" charset="0"/>
              </a:rPr>
              <a:t>Asian cuisine offers a variety of dishes prepared through techniques such as sautéing and steaming. An example is rice noodles with vegetables and soy sauce, which combine lightness and nutritional value. This cuisine stands for creativity and sustainability, offering healthy and delicious solutions.</a:t>
            </a:r>
            <a:endParaRPr lang="bg-BG" sz="1600" dirty="0">
              <a:effectLst/>
              <a:latin typeface="Times New Roman" panose="02020603050405020304" pitchFamily="18" charset="0"/>
              <a:ea typeface="Arial" panose="020B0604020202020204" pitchFamily="34" charset="0"/>
            </a:endParaRPr>
          </a:p>
          <a:p>
            <a:pPr marL="457200" algn="just">
              <a:spcAft>
                <a:spcPts val="1200"/>
              </a:spcAft>
            </a:pPr>
            <a:r>
              <a:rPr lang="en-GB" sz="1600" b="1" dirty="0">
                <a:solidFill>
                  <a:srgbClr val="0000CC"/>
                </a:solidFill>
                <a:effectLst/>
                <a:latin typeface="Times New Roman" panose="02020603050405020304" pitchFamily="18" charset="0"/>
                <a:ea typeface="Arial" panose="020B0604020202020204" pitchFamily="34" charset="0"/>
              </a:rPr>
              <a:t>Latin American cuisine.</a:t>
            </a:r>
            <a:r>
              <a:rPr lang="en-GB" sz="1600" dirty="0">
                <a:solidFill>
                  <a:srgbClr val="0000CC"/>
                </a:solidFill>
                <a:effectLst/>
                <a:latin typeface="Times New Roman" panose="02020603050405020304" pitchFamily="18" charset="0"/>
                <a:ea typeface="Arial" panose="020B0604020202020204" pitchFamily="34" charset="0"/>
              </a:rPr>
              <a:t> </a:t>
            </a:r>
            <a:r>
              <a:rPr lang="en-GB" sz="1600" dirty="0">
                <a:effectLst/>
                <a:latin typeface="Times New Roman" panose="02020603050405020304" pitchFamily="18" charset="0"/>
                <a:ea typeface="Arial" panose="020B0604020202020204" pitchFamily="34" charset="0"/>
              </a:rPr>
              <a:t>Typical of this cuisine are dishes such as lentil soup or quinoa with avocado. They provide a high content of protein and healthy fats. These recipes can be easily adapted to the conditions on board while promoting the use of sustainable ingredients.</a:t>
            </a:r>
            <a:endParaRPr lang="bg-BG" sz="160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6F350544-FA45-B187-4031-948C3E2FD24F}"/>
              </a:ext>
            </a:extLst>
          </p:cNvPr>
          <p:cNvPicPr>
            <a:picLocks noChangeAspect="1"/>
          </p:cNvPicPr>
          <p:nvPr/>
        </p:nvPicPr>
        <p:blipFill>
          <a:blip r:embed="rId11"/>
          <a:stretch>
            <a:fillRect/>
          </a:stretch>
        </p:blipFill>
        <p:spPr>
          <a:xfrm>
            <a:off x="565917" y="1716411"/>
            <a:ext cx="3724979" cy="3724979"/>
          </a:xfrm>
          <a:prstGeom prst="rect">
            <a:avLst/>
          </a:prstGeom>
        </p:spPr>
      </p:pic>
    </p:spTree>
    <p:extLst>
      <p:ext uri="{BB962C8B-B14F-4D97-AF65-F5344CB8AC3E}">
        <p14:creationId xmlns:p14="http://schemas.microsoft.com/office/powerpoint/2010/main" val="87161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E825E-4278-59D1-1397-5B9955C2C4F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EC6D0D0-B2C4-0291-2640-AAC55D5754AA}"/>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4C89C3B-524A-3652-0645-7E8102D3AFC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1A30D95-CDCE-9546-E3B9-50DF378ED6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1FFB976-6F4D-9C4D-394D-C7D6A54E27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F96A207-5637-7CB4-61C1-338E2F99168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025E776-52C7-7700-5A09-23198167FC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53B49E7-1987-5388-3726-F28CC050E97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F042618-77F5-D561-3F92-999A6CB2FA7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D7C675-CC09-F077-DCB0-AB0E783A55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087B9C7-CC8A-856A-91B7-5BBFC826AD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60DE40-1F32-C5B9-BBEE-F6E0451C204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C09054A3-9FFE-3D3F-9580-9D1258826DA1}"/>
              </a:ext>
            </a:extLst>
          </p:cNvPr>
          <p:cNvSpPr txBox="1"/>
          <p:nvPr/>
        </p:nvSpPr>
        <p:spPr>
          <a:xfrm>
            <a:off x="4152681" y="1676400"/>
            <a:ext cx="4779378" cy="3847207"/>
          </a:xfrm>
          <a:prstGeom prst="rect">
            <a:avLst/>
          </a:prstGeom>
          <a:noFill/>
        </p:spPr>
        <p:txBody>
          <a:bodyPr wrap="square">
            <a:spAutoFit/>
          </a:bodyPr>
          <a:lstStyle>
            <a:defPPr>
              <a:defRPr lang="en-US"/>
            </a:defPPr>
            <a:lvl1pPr marL="457200" algn="just">
              <a:spcAft>
                <a:spcPts val="1200"/>
              </a:spcAft>
              <a:defRPr sz="1600" b="1">
                <a:solidFill>
                  <a:srgbClr val="0000CC"/>
                </a:solidFill>
                <a:effectLst/>
                <a:latin typeface="Times New Roman" panose="02020603050405020304" pitchFamily="18" charset="0"/>
                <a:ea typeface="Arial" panose="020B0604020202020204" pitchFamily="34" charset="0"/>
              </a:defRPr>
            </a:lvl1pPr>
          </a:lstStyle>
          <a:p>
            <a:pPr marL="457200" lvl="2" algn="just">
              <a:spcAft>
                <a:spcPts val="1200"/>
              </a:spcAft>
            </a:pPr>
            <a:r>
              <a:rPr lang="en-GB" sz="1600" b="1" dirty="0">
                <a:solidFill>
                  <a:srgbClr val="0000CC"/>
                </a:solidFill>
                <a:latin typeface="Times New Roman" panose="02020603050405020304" pitchFamily="18" charset="0"/>
              </a:rPr>
              <a:t>1.1.2.. Menu planning on board ship.</a:t>
            </a:r>
            <a:endParaRPr lang="bg-BG" sz="1600" b="1" dirty="0">
              <a:solidFill>
                <a:srgbClr val="0000CC"/>
              </a:solidFill>
              <a:latin typeface="Times New Roman" panose="02020603050405020304" pitchFamily="18" charset="0"/>
            </a:endParaRPr>
          </a:p>
          <a:p>
            <a:r>
              <a:rPr lang="en-GB" b="0" dirty="0">
                <a:solidFill>
                  <a:schemeClr val="tx1"/>
                </a:solidFill>
              </a:rPr>
              <a:t>The process requires a strategic approach that takes into account both the diversity of crew cultures and the specific conditions of the maritime environment. Careful selection of dishes to reflect the cultural characteristics and gastronomic preferences of different nationalities while ensuring a balanced and healthy diet.</a:t>
            </a:r>
            <a:endParaRPr lang="bg-BG" b="0" dirty="0">
              <a:solidFill>
                <a:schemeClr val="tx1"/>
              </a:solidFill>
            </a:endParaRPr>
          </a:p>
          <a:p>
            <a:r>
              <a:rPr lang="en-GB" dirty="0">
                <a:solidFill>
                  <a:srgbClr val="2B229E"/>
                </a:solidFill>
              </a:rPr>
              <a:t>Consistency in serving dishes. </a:t>
            </a:r>
            <a:r>
              <a:rPr lang="en-GB" b="0" dirty="0">
                <a:solidFill>
                  <a:schemeClr val="tx1"/>
                </a:solidFill>
              </a:rPr>
              <a:t>Distribution of meals throughout the day (breakfast, lunch, dinner) that provide energy and maintain the physical condition of the crew. Inclusion of fresh salads, soups, main courses and desserts in a balanced order according to the needs of the crew</a:t>
            </a:r>
            <a:endParaRPr lang="bg-BG" b="0" dirty="0">
              <a:solidFill>
                <a:schemeClr val="tx1"/>
              </a:solidFill>
            </a:endParaRPr>
          </a:p>
        </p:txBody>
      </p:sp>
      <p:pic>
        <p:nvPicPr>
          <p:cNvPr id="2" name="Картина 1">
            <a:extLst>
              <a:ext uri="{FF2B5EF4-FFF2-40B4-BE49-F238E27FC236}">
                <a16:creationId xmlns:a16="http://schemas.microsoft.com/office/drawing/2014/main" id="{698A6A97-6AD0-D6AB-6355-2E45D3B71013}"/>
              </a:ext>
            </a:extLst>
          </p:cNvPr>
          <p:cNvPicPr>
            <a:picLocks noChangeAspect="1"/>
          </p:cNvPicPr>
          <p:nvPr/>
        </p:nvPicPr>
        <p:blipFill>
          <a:blip r:embed="rId11"/>
          <a:stretch>
            <a:fillRect/>
          </a:stretch>
        </p:blipFill>
        <p:spPr>
          <a:xfrm>
            <a:off x="505956" y="1731402"/>
            <a:ext cx="3724979" cy="3724979"/>
          </a:xfrm>
          <a:prstGeom prst="rect">
            <a:avLst/>
          </a:prstGeom>
        </p:spPr>
      </p:pic>
    </p:spTree>
    <p:extLst>
      <p:ext uri="{BB962C8B-B14F-4D97-AF65-F5344CB8AC3E}">
        <p14:creationId xmlns:p14="http://schemas.microsoft.com/office/powerpoint/2010/main" val="1856156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2CD4-742A-0164-4098-A59DA8BC99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C38A493-C58A-7095-EF2E-7E06E2DE6852}"/>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7A7A8D5-BABB-6395-3057-859FD6E92A3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A912F78-CCEF-D50A-5ECF-DEAD470392C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90C2364-C7A6-3F3B-FA37-7B668FAD13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24483F8-37B2-CC80-EEEF-19364CA2DD3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079D0C7-3F2C-0A11-0BAC-63E70F391D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CBA63C2-3FE0-2F56-BF1B-18F2852C95A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E6D8CCF-0C17-2F3C-1258-0992C73C505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4F99C55-1696-545F-322C-3625E7A6B02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D89C78E-3F97-47FB-8F1D-1EBEFEC286D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A303A4F-7C88-2DB9-3077-DDB71C81649D}"/>
              </a:ext>
            </a:extLst>
          </p:cNvPr>
          <p:cNvPicPr>
            <a:picLocks noChangeAspect="1"/>
          </p:cNvPicPr>
          <p:nvPr/>
        </p:nvPicPr>
        <p:blipFill>
          <a:blip r:embed="rId10"/>
          <a:stretch>
            <a:fillRect/>
          </a:stretch>
        </p:blipFill>
        <p:spPr>
          <a:xfrm>
            <a:off x="7704595" y="0"/>
            <a:ext cx="1227464" cy="1224789"/>
          </a:xfrm>
          <a:prstGeom prst="rect">
            <a:avLst/>
          </a:prstGeom>
        </p:spPr>
      </p:pic>
      <p:sp>
        <p:nvSpPr>
          <p:cNvPr id="8" name="Текстово поле 7">
            <a:extLst>
              <a:ext uri="{FF2B5EF4-FFF2-40B4-BE49-F238E27FC236}">
                <a16:creationId xmlns:a16="http://schemas.microsoft.com/office/drawing/2014/main" id="{D33E3B92-9052-BCDA-5987-7D8A108EDDEE}"/>
              </a:ext>
            </a:extLst>
          </p:cNvPr>
          <p:cNvSpPr txBox="1"/>
          <p:nvPr/>
        </p:nvSpPr>
        <p:spPr>
          <a:xfrm>
            <a:off x="528034" y="977881"/>
            <a:ext cx="7901189" cy="75713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bg-BG"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400" b="1" i="0" u="none" strike="noStrike" kern="1200" cap="none" spc="0" normalizeH="0" baseline="0" noProof="0" dirty="0">
                <a:ln>
                  <a:noFill/>
                </a:ln>
                <a:solidFill>
                  <a:srgbClr val="2B229E"/>
                </a:solidFill>
                <a:effectLst/>
                <a:uLnTx/>
                <a:uFillTx/>
                <a:latin typeface="Times New Roman" panose="02020603050405020304" pitchFamily="18" charset="0"/>
                <a:ea typeface="+mn-ea"/>
                <a:cs typeface="Times New Roman" panose="02020603050405020304" pitchFamily="18" charset="0"/>
              </a:rPr>
              <a:t>Techniques for preparing healthy food in a board kitchen environment</a:t>
            </a:r>
            <a:endParaRPr kumimoji="0" lang="bg-BG" sz="2400" b="1" i="0" u="none" strike="noStrike" kern="1200" cap="none" spc="0" normalizeH="0" baseline="0" noProof="0" dirty="0">
              <a:ln>
                <a:noFill/>
              </a:ln>
              <a:solidFill>
                <a:srgbClr val="2B229E"/>
              </a:solidFill>
              <a:effectLst/>
              <a:uLnTx/>
              <a:uFillTx/>
              <a:latin typeface="Times New Roman" panose="02020603050405020304" pitchFamily="18" charset="0"/>
              <a:ea typeface="+mn-ea"/>
              <a:cs typeface="Times New Roman" panose="02020603050405020304" pitchFamily="18" charset="0"/>
            </a:endParaRPr>
          </a:p>
        </p:txBody>
      </p:sp>
      <p:pic>
        <p:nvPicPr>
          <p:cNvPr id="5" name="Картина 4">
            <a:extLst>
              <a:ext uri="{FF2B5EF4-FFF2-40B4-BE49-F238E27FC236}">
                <a16:creationId xmlns:a16="http://schemas.microsoft.com/office/drawing/2014/main" id="{E4A20551-7146-10F5-966A-506259FED415}"/>
              </a:ext>
            </a:extLst>
          </p:cNvPr>
          <p:cNvPicPr>
            <a:picLocks noChangeAspect="1"/>
          </p:cNvPicPr>
          <p:nvPr/>
        </p:nvPicPr>
        <p:blipFill>
          <a:blip r:embed="rId11"/>
          <a:stretch>
            <a:fillRect/>
          </a:stretch>
        </p:blipFill>
        <p:spPr>
          <a:xfrm>
            <a:off x="704538" y="1741669"/>
            <a:ext cx="7704944" cy="4334031"/>
          </a:xfrm>
          <a:prstGeom prst="rect">
            <a:avLst/>
          </a:prstGeom>
        </p:spPr>
      </p:pic>
    </p:spTree>
    <p:extLst>
      <p:ext uri="{BB962C8B-B14F-4D97-AF65-F5344CB8AC3E}">
        <p14:creationId xmlns:p14="http://schemas.microsoft.com/office/powerpoint/2010/main" val="340588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EC44C-73D7-004E-9005-4BD0A921EC2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4D25B95-8473-1CB6-7C8C-C7A3D95F37F7}"/>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0A80E48-B1AF-8E9D-28CA-5C3BBAFE163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6499C0B-631F-ED86-763D-898AA2AF515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B832D44-FE21-C303-0CA6-D3041D18A5D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EB831FC-2F12-74D2-2FD9-EB18E82F13D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D373E2E-7EA0-669E-BACE-C3BE492333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6A891C6-6104-ACFC-FB2F-9755B83FD13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B892463-6CE0-B7B9-09A1-FE1727BCEDA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A915F92-16A2-CCEE-781F-6721E10310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7106DAB-4D27-CE55-6DD6-651CFBE95E1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229ADC-CB93-96AD-C788-EC0E7AD9F2D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A2EC3A65-B83C-4D5A-D408-D574F9B90548}"/>
              </a:ext>
            </a:extLst>
          </p:cNvPr>
          <p:cNvSpPr txBox="1"/>
          <p:nvPr/>
        </p:nvSpPr>
        <p:spPr>
          <a:xfrm>
            <a:off x="4166924" y="2056059"/>
            <a:ext cx="4779378" cy="951543"/>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lvl="2"/>
            <a:r>
              <a:rPr lang="en-GB" dirty="0"/>
              <a:t>1.2.1. Baking </a:t>
            </a:r>
            <a:endParaRPr lang="bg-BG" dirty="0"/>
          </a:p>
          <a:p>
            <a:r>
              <a:rPr lang="en-GB" dirty="0"/>
              <a:t>Baking is one of the most common methods of preparing food on board ships. It provides the opportunity to prepare a variety of dishes such as bread, pastries, meat and vegetables. However, the use of this method has its advantages and disadvantages for the crew, the ship operator and the environment.</a:t>
            </a:r>
            <a:endParaRPr lang="bg-BG" dirty="0"/>
          </a:p>
        </p:txBody>
      </p:sp>
      <p:pic>
        <p:nvPicPr>
          <p:cNvPr id="2" name="Картина 1">
            <a:extLst>
              <a:ext uri="{FF2B5EF4-FFF2-40B4-BE49-F238E27FC236}">
                <a16:creationId xmlns:a16="http://schemas.microsoft.com/office/drawing/2014/main" id="{A9C1AFC0-777B-25EF-A546-FAD575E66055}"/>
              </a:ext>
            </a:extLst>
          </p:cNvPr>
          <p:cNvPicPr>
            <a:picLocks noChangeAspect="1"/>
          </p:cNvPicPr>
          <p:nvPr/>
        </p:nvPicPr>
        <p:blipFill>
          <a:blip r:embed="rId11"/>
          <a:stretch>
            <a:fillRect/>
          </a:stretch>
        </p:blipFill>
        <p:spPr>
          <a:xfrm>
            <a:off x="431005" y="1836333"/>
            <a:ext cx="3724979" cy="3724979"/>
          </a:xfrm>
          <a:prstGeom prst="rect">
            <a:avLst/>
          </a:prstGeom>
        </p:spPr>
      </p:pic>
    </p:spTree>
    <p:extLst>
      <p:ext uri="{BB962C8B-B14F-4D97-AF65-F5344CB8AC3E}">
        <p14:creationId xmlns:p14="http://schemas.microsoft.com/office/powerpoint/2010/main" val="2064550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55473-4EEB-285F-6720-5B75C1F2902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B62DE13-780A-2AD0-903F-DE0953733DB9}"/>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B84D6C0-2E9F-46C0-3EAC-FBB844270DB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B20ED61-1DAB-C442-19FF-20D80F0AE64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D6E04F4-A6E4-B0C6-3AD6-B840675A54B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88C8972-A9C7-F6A0-0DA4-2A500A12B96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3439C90-89C1-DF8A-EBAE-DF1120CE4C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5B6138A-DF35-30D2-611F-DAF44C2452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AD2F6A5-9BA9-37B8-1FF7-85E3E71AF48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DD80886-BE2D-42B0-88D4-34627B5E83D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5D6EEC2-0333-EE29-C2CF-59C43D619D3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FC81F03-270F-9A89-DA77-7DED9F60A694}"/>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F6549C3F-B455-5DF1-591C-EB41BAD421AD}"/>
              </a:ext>
            </a:extLst>
          </p:cNvPr>
          <p:cNvSpPr txBox="1"/>
          <p:nvPr/>
        </p:nvSpPr>
        <p:spPr>
          <a:xfrm>
            <a:off x="4166923" y="1651325"/>
            <a:ext cx="4779378" cy="4478149"/>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lvl="2"/>
            <a:r>
              <a:rPr lang="en-GB" i="1" dirty="0">
                <a:solidFill>
                  <a:srgbClr val="2B229E"/>
                </a:solidFill>
              </a:rPr>
              <a:t>Advantages in terms of prepared foods for crew and health</a:t>
            </a:r>
            <a:endParaRPr lang="bg-BG" i="1" dirty="0">
              <a:solidFill>
                <a:srgbClr val="2B229E"/>
              </a:solidFill>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Preservation of nutritional value: </a:t>
            </a:r>
            <a:r>
              <a:rPr lang="en-GB" sz="1600" i="1" spc="0" dirty="0">
                <a:effectLst/>
                <a:latin typeface="Times New Roman" panose="02020603050405020304" pitchFamily="18" charset="0"/>
                <a:ea typeface="Arial" panose="020B0604020202020204" pitchFamily="34" charset="0"/>
              </a:rPr>
              <a:t>Baking uses dry heat, which minimises the loss of vitamins and minerals, especially compared to methods such as boiling.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Variety of dishes: </a:t>
            </a:r>
            <a:r>
              <a:rPr lang="en-GB" sz="1600" i="1" spc="0" dirty="0">
                <a:effectLst/>
                <a:latin typeface="Times New Roman" panose="02020603050405020304" pitchFamily="18" charset="0"/>
                <a:ea typeface="Arial" panose="020B0604020202020204" pitchFamily="34" charset="0"/>
              </a:rPr>
              <a:t>Baking allows the preparation of a variety of healthy foods such as wholemeal breads, roasted vegetables and low-fat meats.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Lower Fat: </a:t>
            </a:r>
            <a:r>
              <a:rPr lang="en-GB" sz="1600" i="1" spc="0" dirty="0">
                <a:effectLst/>
                <a:latin typeface="Times New Roman" panose="02020603050405020304" pitchFamily="18" charset="0"/>
                <a:ea typeface="Arial" panose="020B0604020202020204" pitchFamily="34" charset="0"/>
              </a:rPr>
              <a:t>Compared to frying, baking requires minimal or no fat, contributing to a healthy diet for the crew.</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Good texture and taste: </a:t>
            </a:r>
            <a:r>
              <a:rPr lang="en-GB" sz="1600" i="1" spc="0" dirty="0">
                <a:effectLst/>
                <a:latin typeface="Times New Roman" panose="02020603050405020304" pitchFamily="18" charset="0"/>
                <a:ea typeface="Arial" panose="020B0604020202020204" pitchFamily="34" charset="0"/>
              </a:rPr>
              <a:t>the method produces a pleasant texture and taste that are suitable for a long-term menu on board.</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A8116DB0-2358-DBF8-683F-BDE50CD5DE8D}"/>
              </a:ext>
            </a:extLst>
          </p:cNvPr>
          <p:cNvPicPr>
            <a:picLocks noChangeAspect="1"/>
          </p:cNvPicPr>
          <p:nvPr/>
        </p:nvPicPr>
        <p:blipFill>
          <a:blip r:embed="rId11"/>
          <a:stretch>
            <a:fillRect/>
          </a:stretch>
        </p:blipFill>
        <p:spPr>
          <a:xfrm>
            <a:off x="386035" y="1701421"/>
            <a:ext cx="3724979" cy="3724979"/>
          </a:xfrm>
          <a:prstGeom prst="rect">
            <a:avLst/>
          </a:prstGeom>
        </p:spPr>
      </p:pic>
    </p:spTree>
    <p:extLst>
      <p:ext uri="{BB962C8B-B14F-4D97-AF65-F5344CB8AC3E}">
        <p14:creationId xmlns:p14="http://schemas.microsoft.com/office/powerpoint/2010/main" val="4158399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DB2C-F1F2-941B-A193-7390A030991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BF60808-0EFE-F012-DA41-B432B185B78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7C2F80B-0210-8BFC-076F-CCFC23FFD82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F3876E6-53A1-95AB-5686-0F1A677F2A7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1A95150-38C7-20FB-6E81-16419F0308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1E5E925-5CAB-5976-8E23-01048905E50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D6EF191-856E-1E47-9974-B29A8B6DFC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127BC61-C17F-2780-D2AA-21ED3005694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D9476A-BEE7-6458-DC9A-DDAC058F2AF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6F74E79-5455-96F8-4878-F445A5E673C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D81692-BA13-4EC5-60CC-517F36D01C8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33F6ED0-7933-5A6D-ED9B-FB4588149160}"/>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1991467C-4173-EEB7-2971-31E407F2B606}"/>
              </a:ext>
            </a:extLst>
          </p:cNvPr>
          <p:cNvSpPr txBox="1"/>
          <p:nvPr/>
        </p:nvSpPr>
        <p:spPr>
          <a:xfrm>
            <a:off x="4151933" y="1831207"/>
            <a:ext cx="4779378" cy="3585597"/>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Benefits in terms of efficiency for the ship operator and the environment:</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Versatility:</a:t>
            </a:r>
            <a:r>
              <a:rPr lang="en-GB" sz="1600" i="1" spc="0" dirty="0">
                <a:effectLst/>
                <a:latin typeface="Times New Roman" panose="02020603050405020304" pitchFamily="18" charset="0"/>
                <a:ea typeface="Arial" panose="020B0604020202020204" pitchFamily="34" charset="0"/>
              </a:rPr>
              <a:t> combination ovens can operate in different modes, including baking, steaming and grilling, which optimises space on board.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efficiency: </a:t>
            </a:r>
            <a:r>
              <a:rPr lang="en-GB" sz="1600" i="1" spc="0" dirty="0">
                <a:effectLst/>
                <a:latin typeface="Times New Roman" panose="02020603050405020304" pitchFamily="18" charset="0"/>
                <a:ea typeface="Arial" panose="020B0604020202020204" pitchFamily="34" charset="0"/>
              </a:rPr>
              <a:t>convection ovens use hot air circulation to speed up the baking process and reduce energy consumption.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Minimal environmental impact: </a:t>
            </a:r>
            <a:r>
              <a:rPr lang="en-GB" sz="1600" i="1" spc="0" dirty="0">
                <a:effectLst/>
                <a:latin typeface="Times New Roman" panose="02020603050405020304" pitchFamily="18" charset="0"/>
                <a:ea typeface="Arial" panose="020B0604020202020204" pitchFamily="34" charset="0"/>
              </a:rPr>
              <a:t>with proper maintenance and optimal use, ovens have a lower environmental impact than methods that use a lot of energy or emit emissions.</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332634DB-AD87-6E57-EB97-5F80EAE8F0FE}"/>
              </a:ext>
            </a:extLst>
          </p:cNvPr>
          <p:cNvPicPr>
            <a:picLocks noChangeAspect="1"/>
          </p:cNvPicPr>
          <p:nvPr/>
        </p:nvPicPr>
        <p:blipFill>
          <a:blip r:embed="rId11"/>
          <a:stretch>
            <a:fillRect/>
          </a:stretch>
        </p:blipFill>
        <p:spPr>
          <a:xfrm>
            <a:off x="505956" y="1641461"/>
            <a:ext cx="3724979" cy="3724979"/>
          </a:xfrm>
          <a:prstGeom prst="rect">
            <a:avLst/>
          </a:prstGeom>
        </p:spPr>
      </p:pic>
    </p:spTree>
    <p:extLst>
      <p:ext uri="{BB962C8B-B14F-4D97-AF65-F5344CB8AC3E}">
        <p14:creationId xmlns:p14="http://schemas.microsoft.com/office/powerpoint/2010/main" val="2938986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1A1C-6A22-3CAE-A0A0-7BC14979793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46B3E56-A42B-5788-D5EC-A8636733D09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F2CE62C-5109-0E8C-B5AA-29142953E47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CD66511-B0C4-E150-34B7-436E6D10A2A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2B647A2-DDD6-1CA3-331F-11F671E30EE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0AC6830-9472-BAC8-1D53-685B1878FF1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549702D-6273-018A-686F-2C5E781F8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D4AA761-D137-BA16-D0DA-D838FF2B23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5119622-9C8B-6DDB-9B94-68F9368170E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5F49DA1-BF3C-902F-5B85-7F5B0F9708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EEA63EC-2337-8AD4-AF8C-9985EDCB38B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A1CAA33-48DA-ECCD-7235-847DF624BE5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7D3E2C41-6773-3A7A-51A0-956C7145BE07}"/>
              </a:ext>
            </a:extLst>
          </p:cNvPr>
          <p:cNvSpPr txBox="1"/>
          <p:nvPr/>
        </p:nvSpPr>
        <p:spPr>
          <a:xfrm>
            <a:off x="4166923" y="1276571"/>
            <a:ext cx="4779378" cy="4878259"/>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Food drying out: baking can cause food to dry out if the process is not carefully monitored, reducing its juiciness.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Restrictions for certain foods: </a:t>
            </a:r>
            <a:r>
              <a:rPr lang="en-GB" sz="1600" i="1" spc="0" dirty="0">
                <a:effectLst/>
                <a:latin typeface="Times New Roman" panose="02020603050405020304" pitchFamily="18" charset="0"/>
                <a:ea typeface="Arial" panose="020B0604020202020204" pitchFamily="34" charset="0"/>
              </a:rPr>
              <a:t>some products, such as tender vegetables or seafood, are not suitable for baking, which limits the variety of the menu. </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High initial costs: </a:t>
            </a:r>
            <a:r>
              <a:rPr lang="en-GB" sz="1600" i="1" spc="0" dirty="0">
                <a:effectLst/>
                <a:latin typeface="Times New Roman" panose="02020603050405020304" pitchFamily="18" charset="0"/>
                <a:ea typeface="Arial" panose="020B0604020202020204" pitchFamily="34" charset="0"/>
              </a:rPr>
              <a:t>the purchase and maintenance of equipment such as combi or convection ovens require a significant investment.</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intensity: </a:t>
            </a:r>
            <a:r>
              <a:rPr lang="en-GB" sz="1600" i="1" spc="0" dirty="0">
                <a:effectLst/>
                <a:latin typeface="Times New Roman" panose="02020603050405020304" pitchFamily="18" charset="0"/>
                <a:ea typeface="Arial" panose="020B0604020202020204" pitchFamily="34" charset="0"/>
              </a:rPr>
              <a:t>although convection ovens are energy efficient, traditional ovens (bakers' ovens) can consume more energy.</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Food waste: </a:t>
            </a:r>
            <a:r>
              <a:rPr lang="en-GB" sz="1600" i="1" spc="0" dirty="0">
                <a:effectLst/>
                <a:latin typeface="Times New Roman" panose="02020603050405020304" pitchFamily="18" charset="0"/>
                <a:ea typeface="Arial" panose="020B0604020202020204" pitchFamily="34" charset="0"/>
              </a:rPr>
              <a:t>if baking is not planned properly, waste can be generated, especially when products are burned or not handled properly.</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7B497699-2094-E80E-CE7C-353F4FAF7DE6}"/>
              </a:ext>
            </a:extLst>
          </p:cNvPr>
          <p:cNvPicPr>
            <a:picLocks noChangeAspect="1"/>
          </p:cNvPicPr>
          <p:nvPr/>
        </p:nvPicPr>
        <p:blipFill>
          <a:blip r:embed="rId11"/>
          <a:stretch>
            <a:fillRect/>
          </a:stretch>
        </p:blipFill>
        <p:spPr>
          <a:xfrm>
            <a:off x="371044" y="1896294"/>
            <a:ext cx="3724979" cy="3724979"/>
          </a:xfrm>
          <a:prstGeom prst="rect">
            <a:avLst/>
          </a:prstGeom>
        </p:spPr>
      </p:pic>
    </p:spTree>
    <p:extLst>
      <p:ext uri="{BB962C8B-B14F-4D97-AF65-F5344CB8AC3E}">
        <p14:creationId xmlns:p14="http://schemas.microsoft.com/office/powerpoint/2010/main" val="2830894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08430-F9B2-7B3C-F43C-F9E6202A37A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FDDAA11-B6DC-069B-9014-8C8A0953D18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F2C37486-7471-9270-14E5-D0CAA676F65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D49DFC1-921D-D445-9183-8374BC1A214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EEE6A8C-A46E-8EFD-D0FF-B8AAB449C8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598572E-7B22-4AD1-70A6-FC22D894FB5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974C07E-3CC9-2812-4A46-AA69CC9515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624D6B1-0B37-9637-7B47-A313A6186DB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9DDA9B0-9FAF-CCCA-95A9-5C61354F75C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AE53E71-F262-4CF2-C77E-39CA2787A8C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C784E05-DA70-F089-6283-0D2A22C3EBC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9FA7969-4263-A122-5D7A-2132A0F2DFC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BAA84A12-6934-8E4C-7EE2-2E8994A3F961}"/>
              </a:ext>
            </a:extLst>
          </p:cNvPr>
          <p:cNvSpPr txBox="1"/>
          <p:nvPr/>
        </p:nvSpPr>
        <p:spPr>
          <a:xfrm>
            <a:off x="4151933" y="1786237"/>
            <a:ext cx="4779378" cy="2292935"/>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marL="114300" lvl="2">
              <a:spcBef>
                <a:spcPts val="600"/>
              </a:spcBef>
              <a:tabLst>
                <a:tab pos="811530" algn="l"/>
                <a:tab pos="914400" algn="l"/>
              </a:tabLst>
            </a:pPr>
            <a:r>
              <a:rPr lang="en-US" dirty="0"/>
              <a:t>1.2.2.	Boiling - Advantages and disadvantages</a:t>
            </a:r>
          </a:p>
          <a:p>
            <a:pPr marL="114300" lvl="0">
              <a:spcBef>
                <a:spcPts val="600"/>
              </a:spcBef>
              <a:tabLst>
                <a:tab pos="811530" algn="l"/>
                <a:tab pos="914400" algn="l"/>
              </a:tabLst>
            </a:pPr>
            <a:r>
              <a:rPr lang="en-US" dirty="0"/>
              <a:t>Boiling is one of the simplest and most widely used cooking methods on board ships. This method is suitable for preparing large quantities of food and provides efficiency in the marine environment. However, boiling has its advantages and disadvantages for both the crew, the ship operator and the environment.</a:t>
            </a:r>
          </a:p>
        </p:txBody>
      </p:sp>
      <p:pic>
        <p:nvPicPr>
          <p:cNvPr id="5" name="Картина 4">
            <a:extLst>
              <a:ext uri="{FF2B5EF4-FFF2-40B4-BE49-F238E27FC236}">
                <a16:creationId xmlns:a16="http://schemas.microsoft.com/office/drawing/2014/main" id="{027D0A85-F960-B340-8345-3B1A913173ED}"/>
              </a:ext>
            </a:extLst>
          </p:cNvPr>
          <p:cNvPicPr>
            <a:picLocks noChangeAspect="1"/>
          </p:cNvPicPr>
          <p:nvPr/>
        </p:nvPicPr>
        <p:blipFill>
          <a:blip r:embed="rId11"/>
          <a:stretch>
            <a:fillRect/>
          </a:stretch>
        </p:blipFill>
        <p:spPr>
          <a:xfrm>
            <a:off x="251123" y="1746392"/>
            <a:ext cx="3724979" cy="3724979"/>
          </a:xfrm>
          <a:prstGeom prst="rect">
            <a:avLst/>
          </a:prstGeom>
        </p:spPr>
      </p:pic>
    </p:spTree>
    <p:extLst>
      <p:ext uri="{BB962C8B-B14F-4D97-AF65-F5344CB8AC3E}">
        <p14:creationId xmlns:p14="http://schemas.microsoft.com/office/powerpoint/2010/main" val="15604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Learning outcomes</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766795" y="1905934"/>
            <a:ext cx="7618772" cy="3733458"/>
          </a:xfrm>
          <a:prstGeom prst="rect">
            <a:avLst/>
          </a:prstGeom>
          <a:noFill/>
        </p:spPr>
        <p:txBody>
          <a:bodyPr wrap="square" rtlCol="0">
            <a:spAutoFit/>
          </a:bodyPr>
          <a:lstStyle/>
          <a:p>
            <a:pPr algn="just">
              <a:spcAft>
                <a:spcPts val="200"/>
              </a:spcAft>
            </a:pPr>
            <a:r>
              <a:rPr lang="bg-BG" b="1" i="1" dirty="0"/>
              <a:t> </a:t>
            </a:r>
            <a:r>
              <a:rPr lang="en-GB" sz="1800" b="1" i="1" dirty="0">
                <a:effectLst/>
                <a:latin typeface="Times New Roman" panose="02020603050405020304" pitchFamily="18" charset="0"/>
                <a:ea typeface="Arial" panose="020B0604020202020204" pitchFamily="34" charset="0"/>
              </a:rPr>
              <a:t>Upon successful completion of this course, participants will be able to:</a:t>
            </a:r>
            <a:endParaRPr lang="bg-BG" sz="1800" b="1" i="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Courier New" panose="02070309020205020404" pitchFamily="49" charset="0"/>
              <a:buChar char="−"/>
              <a:tabLst>
                <a:tab pos="811530" algn="l"/>
              </a:tabLst>
            </a:pPr>
            <a:r>
              <a:rPr lang="en-GB" sz="1800" spc="0" dirty="0">
                <a:effectLst/>
                <a:latin typeface="Times New Roman" panose="02020603050405020304" pitchFamily="18" charset="0"/>
                <a:ea typeface="Arial" panose="020B0604020202020204" pitchFamily="34" charset="0"/>
              </a:rPr>
              <a:t>Identify and describe the principles of healthy food preparation of different international cuisines.</a:t>
            </a:r>
            <a:endParaRPr lang="bg-BG" sz="1800" spc="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Courier New" panose="02070309020205020404" pitchFamily="49" charset="0"/>
              <a:buChar char="−"/>
              <a:tabLst>
                <a:tab pos="811530" algn="l"/>
              </a:tabLst>
            </a:pPr>
            <a:r>
              <a:rPr lang="en-GB" sz="1800" spc="0" dirty="0">
                <a:effectLst/>
                <a:latin typeface="Times New Roman" panose="02020603050405020304" pitchFamily="18" charset="0"/>
                <a:ea typeface="Arial" panose="020B0604020202020204" pitchFamily="34" charset="0"/>
              </a:rPr>
              <a:t>Analyse the nutritional and flavour profiles of different regional ingredients and their application in healthy cooking.</a:t>
            </a:r>
            <a:endParaRPr lang="bg-BG" sz="1800" spc="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Courier New" panose="02070309020205020404" pitchFamily="49" charset="0"/>
              <a:buChar char="−"/>
              <a:tabLst>
                <a:tab pos="811530" algn="l"/>
              </a:tabLst>
            </a:pPr>
            <a:r>
              <a:rPr lang="en-GB" sz="1800" spc="0" dirty="0">
                <a:effectLst/>
                <a:latin typeface="Times New Roman" panose="02020603050405020304" pitchFamily="18" charset="0"/>
                <a:ea typeface="Arial" panose="020B0604020202020204" pitchFamily="34" charset="0"/>
              </a:rPr>
              <a:t>To apply knowledge of different culinary traditions to create balanced and sustainable meals suitable for onboard dining</a:t>
            </a:r>
            <a:endParaRPr lang="bg-BG" sz="1800" spc="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Courier New" panose="02070309020205020404" pitchFamily="49" charset="0"/>
              <a:buChar char="−"/>
              <a:tabLst>
                <a:tab pos="811530" algn="l"/>
              </a:tabLst>
            </a:pPr>
            <a:r>
              <a:rPr lang="en-GB" sz="1800" spc="0" dirty="0">
                <a:effectLst/>
                <a:latin typeface="Times New Roman" panose="02020603050405020304" pitchFamily="18" charset="0"/>
                <a:ea typeface="Arial" panose="020B0604020202020204" pitchFamily="34" charset="0"/>
              </a:rPr>
              <a:t>Develop skills to adapt international recipes to meet nutritional and logistical requirements in a marine environment.</a:t>
            </a:r>
            <a:endParaRPr lang="bg-BG" sz="1800" spc="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Courier New" panose="02070309020205020404" pitchFamily="49" charset="0"/>
              <a:buChar char="−"/>
              <a:tabLst>
                <a:tab pos="811530" algn="l"/>
              </a:tabLst>
            </a:pPr>
            <a:r>
              <a:rPr lang="en-GB" sz="1800" spc="0" dirty="0">
                <a:effectLst/>
                <a:latin typeface="Times New Roman" panose="02020603050405020304" pitchFamily="18" charset="0"/>
                <a:ea typeface="Arial" panose="020B0604020202020204" pitchFamily="34" charset="0"/>
              </a:rPr>
              <a:t>Demonstrate the ability to create a multicultural, healthy menu that promotes well-being and meets the needs of diverse crews.</a:t>
            </a:r>
            <a:endParaRPr lang="bg-BG" sz="1800" spc="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0682-C54B-F7BD-E215-D954E937639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D6C3AF0-7868-F941-3B8E-E6EA6BDE7252}"/>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93553832-96D0-406A-C553-4076EF85E4E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ACB315D-3D7D-209B-7457-B7491C4AF83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902F32F-DD83-2664-8AF5-8C22F7583A7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2765F8A-3001-A5A7-8682-45CA1EFD740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6AE8E8A-74A2-298A-8C13-45304599B6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62C508D-1F02-F0B6-1F71-8AB6B722C6A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2C562B-5E00-9124-5160-E5FC3975C2F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610A28E-6B9D-F231-2211-FBB8954BEDC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3AA4557-D661-9A8E-9FBC-3C8F832322A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201F741-6BC6-41C8-EF82-166942F3A548}"/>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D8D769F3-99A1-C620-FDFD-E27E6AD6A4CD}"/>
              </a:ext>
            </a:extLst>
          </p:cNvPr>
          <p:cNvSpPr txBox="1"/>
          <p:nvPr/>
        </p:nvSpPr>
        <p:spPr>
          <a:xfrm>
            <a:off x="4151933" y="1786237"/>
            <a:ext cx="4779378" cy="3493264"/>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In terms of food prepared for the crew and health:</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Preserving texture and softness: Boiling is ideal for preparing foods such as pasta, rice, vegetables and soups, ensuring they are soft and easy to eat.</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Healthy method: no fat is added when cooking, making it suitable for dietary dishes.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Safety: the high temperature destroys harmful microorganisms, ensuring safety for consumption.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Large quantity of cooked meals: large boiling pans allow you to cook meals for the whole crew at once.</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D6F3926F-1116-89E6-264E-A085340B0BF7}"/>
              </a:ext>
            </a:extLst>
          </p:cNvPr>
          <p:cNvPicPr>
            <a:picLocks noChangeAspect="1"/>
          </p:cNvPicPr>
          <p:nvPr/>
        </p:nvPicPr>
        <p:blipFill>
          <a:blip r:embed="rId11"/>
          <a:stretch>
            <a:fillRect/>
          </a:stretch>
        </p:blipFill>
        <p:spPr>
          <a:xfrm>
            <a:off x="386034" y="1626471"/>
            <a:ext cx="3724979" cy="3724979"/>
          </a:xfrm>
          <a:prstGeom prst="rect">
            <a:avLst/>
          </a:prstGeom>
        </p:spPr>
      </p:pic>
    </p:spTree>
    <p:extLst>
      <p:ext uri="{BB962C8B-B14F-4D97-AF65-F5344CB8AC3E}">
        <p14:creationId xmlns:p14="http://schemas.microsoft.com/office/powerpoint/2010/main" val="169099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02BC5-37E4-CF70-AEB7-1E238074C61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DF103BB-FE35-3E26-00FB-85302D569A4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71836718-5B74-BF2E-B9D5-BB724174C8C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7D55869-75EF-AC37-81A7-AF72176706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5638E07-82E5-E2A2-DEAD-B6E8B09557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CA3D98E-F33C-71F4-5BBC-5E0D4315F0B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C94370A-F76F-E744-84DA-1541877205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D1FDAE3-ABD5-317B-9A10-5B3316A38DA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20964CA-072F-780A-3EFD-869814ACD01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77FB331-5BB4-F7AC-AB44-56ED69C692A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9F18D44-A2FC-8404-BBAC-19760B75FAA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987C186-5012-3184-CEF7-F53422C1921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6360BC59-0C39-D191-EE6E-75716E1A5792}"/>
              </a:ext>
            </a:extLst>
          </p:cNvPr>
          <p:cNvSpPr txBox="1"/>
          <p:nvPr/>
        </p:nvSpPr>
        <p:spPr>
          <a:xfrm>
            <a:off x="4151933" y="1786237"/>
            <a:ext cx="4779378" cy="3093154"/>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In terms of efficiency for the ship operator and the environment:</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Ease of execution: the method does not require complicated techniques, which reduces the training time for chefs.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Flexibility: Boiling is suitable for different types of food, allowing for variety in the menu.</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Lst>
            </a:pPr>
            <a:r>
              <a:rPr lang="en-GB" sz="1600" i="1" spc="0" dirty="0">
                <a:effectLst/>
                <a:latin typeface="Times New Roman" panose="02020603050405020304" pitchFamily="18" charset="0"/>
                <a:ea typeface="Arial" panose="020B0604020202020204" pitchFamily="34" charset="0"/>
              </a:rPr>
              <a:t>Energy efficiency at high volumes: steam-jacketed boilers and Bratt pans ensure efficient use of energy when cooking large quantities of food.</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590CEFC3-3B97-0AE6-EE98-9452A0D8D37A}"/>
              </a:ext>
            </a:extLst>
          </p:cNvPr>
          <p:cNvPicPr>
            <a:picLocks noChangeAspect="1"/>
          </p:cNvPicPr>
          <p:nvPr/>
        </p:nvPicPr>
        <p:blipFill>
          <a:blip r:embed="rId11"/>
          <a:stretch>
            <a:fillRect/>
          </a:stretch>
        </p:blipFill>
        <p:spPr>
          <a:xfrm>
            <a:off x="580906" y="1671441"/>
            <a:ext cx="3724979" cy="3724979"/>
          </a:xfrm>
          <a:prstGeom prst="rect">
            <a:avLst/>
          </a:prstGeom>
        </p:spPr>
      </p:pic>
    </p:spTree>
    <p:extLst>
      <p:ext uri="{BB962C8B-B14F-4D97-AF65-F5344CB8AC3E}">
        <p14:creationId xmlns:p14="http://schemas.microsoft.com/office/powerpoint/2010/main" val="3142696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2C007-0722-3914-EC88-BBA87554D2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84E65BC-0F25-09BF-0137-F26506C2CFA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E372537A-EBD2-0FA9-5382-97B28508DCF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1F27B45-7B9D-EF58-09F6-E52A708663D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0B8FF7D-3634-12D8-6F1B-3C9A0499A9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2FBE171-1804-BAAC-34EB-0D7875EA048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DE9768B-719E-56FC-5779-931D70C40E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A8F011D-F2D7-D5D7-4C83-D30E041F9E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A799D7B-F145-28E2-6B78-3E225C0E202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6F59FA2-D0FA-5F49-0318-7EA56471AC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450935D-1148-ED03-4FD8-C5170CCEA04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515F57-5830-6EE8-D267-E2F107658EDC}"/>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F2061D97-A478-318E-8F10-4D1F543F7BA0}"/>
              </a:ext>
            </a:extLst>
          </p:cNvPr>
          <p:cNvSpPr txBox="1"/>
          <p:nvPr/>
        </p:nvSpPr>
        <p:spPr>
          <a:xfrm>
            <a:off x="4121953" y="1141659"/>
            <a:ext cx="4779378" cy="5032147"/>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Loss of nutrients: </a:t>
            </a:r>
            <a:r>
              <a:rPr lang="en-GB" sz="1600" i="1" spc="0" dirty="0">
                <a:effectLst/>
                <a:latin typeface="Times New Roman" panose="02020603050405020304" pitchFamily="18" charset="0"/>
                <a:ea typeface="Arial" panose="020B0604020202020204" pitchFamily="34" charset="0"/>
              </a:rPr>
              <a:t>water can extract water-soluble vitamins and minerals from foods, reducing their nutritional value.</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Monotony:</a:t>
            </a:r>
            <a:r>
              <a:rPr lang="en-GB" sz="1600" i="1" spc="0" dirty="0">
                <a:effectLst/>
                <a:latin typeface="Times New Roman" panose="02020603050405020304" pitchFamily="18" charset="0"/>
                <a:ea typeface="Arial" panose="020B0604020202020204" pitchFamily="34" charset="0"/>
              </a:rPr>
              <a:t> Foods cooked by boiling can have a more neutral taste, which reduces their appeal.</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Precision requirement: </a:t>
            </a:r>
            <a:r>
              <a:rPr lang="en-GB" sz="1600" i="1" spc="0" dirty="0">
                <a:effectLst/>
                <a:latin typeface="Times New Roman" panose="02020603050405020304" pitchFamily="18" charset="0"/>
                <a:ea typeface="Arial" panose="020B0604020202020204" pitchFamily="34" charset="0"/>
              </a:rPr>
              <a:t>overcooking can cause the texture of the products to soften or break down.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High Water Consumption: </a:t>
            </a:r>
            <a:r>
              <a:rPr lang="en-GB" sz="1600" i="1" spc="0" dirty="0">
                <a:effectLst/>
                <a:latin typeface="Times New Roman" panose="02020603050405020304" pitchFamily="18" charset="0"/>
                <a:ea typeface="Arial" panose="020B0604020202020204" pitchFamily="34" charset="0"/>
              </a:rPr>
              <a:t>Boiling requires large amounts of water, which can be a limited resource across the board.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intensity</a:t>
            </a:r>
            <a:r>
              <a:rPr lang="en-GB" sz="1600" i="1" spc="0" dirty="0">
                <a:effectLst/>
                <a:latin typeface="Times New Roman" panose="02020603050405020304" pitchFamily="18" charset="0"/>
                <a:ea typeface="Arial" panose="020B0604020202020204" pitchFamily="34" charset="0"/>
              </a:rPr>
              <a:t>: maintaining a high temperature for extended periods increases energy costs.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Waste water: </a:t>
            </a:r>
            <a:r>
              <a:rPr lang="en-GB" sz="1600" i="1" spc="0" dirty="0">
                <a:effectLst/>
                <a:latin typeface="Times New Roman" panose="02020603050405020304" pitchFamily="18" charset="0"/>
                <a:ea typeface="Arial" panose="020B0604020202020204" pitchFamily="34" charset="0"/>
              </a:rPr>
              <a:t>water used for brewing must be disposed of or treated, which adds to operating costs and can create environmental challenges.</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B87BCA29-0251-5F94-EDC8-FD8F0EDDEE82}"/>
              </a:ext>
            </a:extLst>
          </p:cNvPr>
          <p:cNvPicPr>
            <a:picLocks noChangeAspect="1"/>
          </p:cNvPicPr>
          <p:nvPr/>
        </p:nvPicPr>
        <p:blipFill>
          <a:blip r:embed="rId11"/>
          <a:stretch>
            <a:fillRect/>
          </a:stretch>
        </p:blipFill>
        <p:spPr>
          <a:xfrm>
            <a:off x="191162" y="1656451"/>
            <a:ext cx="3724979" cy="3724979"/>
          </a:xfrm>
          <a:prstGeom prst="rect">
            <a:avLst/>
          </a:prstGeom>
        </p:spPr>
      </p:pic>
    </p:spTree>
    <p:extLst>
      <p:ext uri="{BB962C8B-B14F-4D97-AF65-F5344CB8AC3E}">
        <p14:creationId xmlns:p14="http://schemas.microsoft.com/office/powerpoint/2010/main" val="2283063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792F6-BFA4-C165-E948-8AE365966CD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235580-0C3E-27A2-22BE-7E34230D78F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9E3F8D7-CDAA-0B56-716F-D2BDB7BC35F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6877BFD-5819-7789-4BA2-14598B0E5FE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559F858-57F9-6444-C5E3-745FC21465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C9BEED9-FC57-1CEA-98D4-9BBCA2D1535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D15BD78-9F39-1491-1D34-CC2B7E088E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ADC0499-FC9A-C78B-9B2C-442B07E6EBE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9896D95-7B57-38D0-1C91-1D5EFB813D0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6FB487C-D4B6-0233-9AD1-B39A6A08FDF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A77026E-9BB8-6E44-D436-15AF25B6D83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058DA8C-B9F5-946C-73DC-51812A61B49D}"/>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54669089-6A3E-88AD-E287-CD2AB94F4272}"/>
              </a:ext>
            </a:extLst>
          </p:cNvPr>
          <p:cNvSpPr txBox="1"/>
          <p:nvPr/>
        </p:nvSpPr>
        <p:spPr>
          <a:xfrm>
            <a:off x="4121953" y="1141659"/>
            <a:ext cx="4779378" cy="5032147"/>
          </a:xfrm>
          <a:prstGeom prst="rect">
            <a:avLst/>
          </a:prstGeom>
          <a:noFill/>
        </p:spPr>
        <p:txBody>
          <a:bodyPr wrap="square">
            <a:spAutoFit/>
          </a:bodyPr>
          <a:lstStyle>
            <a:defPPr>
              <a:defRPr lang="en-US"/>
            </a:defPPr>
            <a:lvl1pPr marL="457200" algn="just">
              <a:spcAft>
                <a:spcPts val="1200"/>
              </a:spcAft>
              <a:defRPr sz="1600" b="0">
                <a:effectLst/>
                <a:latin typeface="Times New Roman" panose="02020603050405020304" pitchFamily="18" charset="0"/>
                <a:ea typeface="Arial" panose="020B0604020202020204" pitchFamily="34" charset="0"/>
              </a:defRPr>
            </a:lvl1pPr>
            <a:lvl3pPr marL="457200" lvl="2" algn="just">
              <a:spcAft>
                <a:spcPts val="1200"/>
              </a:spcAft>
              <a:defRPr sz="1600" b="1">
                <a:solidFill>
                  <a:srgbClr val="0000CC"/>
                </a:solidFill>
                <a:latin typeface="Times New Roman" panose="02020603050405020304" pitchFamily="18" charset="0"/>
              </a:defRPr>
            </a:lvl3p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Loss of nutrients: </a:t>
            </a:r>
            <a:r>
              <a:rPr lang="en-GB" sz="1600" i="1" spc="0" dirty="0">
                <a:effectLst/>
                <a:latin typeface="Times New Roman" panose="02020603050405020304" pitchFamily="18" charset="0"/>
                <a:ea typeface="Arial" panose="020B0604020202020204" pitchFamily="34" charset="0"/>
              </a:rPr>
              <a:t>water can extract water-soluble vitamins and minerals from foods, reducing their nutritional value.</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Monotony:</a:t>
            </a:r>
            <a:r>
              <a:rPr lang="en-GB" sz="1600" i="1" spc="0" dirty="0">
                <a:effectLst/>
                <a:latin typeface="Times New Roman" panose="02020603050405020304" pitchFamily="18" charset="0"/>
                <a:ea typeface="Arial" panose="020B0604020202020204" pitchFamily="34" charset="0"/>
              </a:rPr>
              <a:t> Foods cooked by boiling can have a more neutral taste, which reduces their appeal.</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Precision requirement: </a:t>
            </a:r>
            <a:r>
              <a:rPr lang="en-GB" sz="1600" i="1" spc="0" dirty="0">
                <a:effectLst/>
                <a:latin typeface="Times New Roman" panose="02020603050405020304" pitchFamily="18" charset="0"/>
                <a:ea typeface="Arial" panose="020B0604020202020204" pitchFamily="34" charset="0"/>
              </a:rPr>
              <a:t>overcooking can cause the texture of the products to soften or break down.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High Water Consumption: </a:t>
            </a:r>
            <a:r>
              <a:rPr lang="en-GB" sz="1600" i="1" spc="0" dirty="0">
                <a:effectLst/>
                <a:latin typeface="Times New Roman" panose="02020603050405020304" pitchFamily="18" charset="0"/>
                <a:ea typeface="Arial" panose="020B0604020202020204" pitchFamily="34" charset="0"/>
              </a:rPr>
              <a:t>Boiling requires large amounts of water, which can be a limited resource across the board.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intensity</a:t>
            </a:r>
            <a:r>
              <a:rPr lang="en-GB" sz="1600" i="1" spc="0" dirty="0">
                <a:effectLst/>
                <a:latin typeface="Times New Roman" panose="02020603050405020304" pitchFamily="18" charset="0"/>
                <a:ea typeface="Arial" panose="020B0604020202020204" pitchFamily="34" charset="0"/>
              </a:rPr>
              <a:t>: maintaining a high temperature for extended periods increases energy costs.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Waste water: </a:t>
            </a:r>
            <a:r>
              <a:rPr lang="en-GB" sz="1600" i="1" spc="0" dirty="0">
                <a:effectLst/>
                <a:latin typeface="Times New Roman" panose="02020603050405020304" pitchFamily="18" charset="0"/>
                <a:ea typeface="Arial" panose="020B0604020202020204" pitchFamily="34" charset="0"/>
              </a:rPr>
              <a:t>water used for brewing must be disposed of or treated, which adds to operating costs and can create environmental challenges.</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5D5FACF5-E542-6F7D-6707-CDE02A05AE55}"/>
              </a:ext>
            </a:extLst>
          </p:cNvPr>
          <p:cNvPicPr>
            <a:picLocks noChangeAspect="1"/>
          </p:cNvPicPr>
          <p:nvPr/>
        </p:nvPicPr>
        <p:blipFill>
          <a:blip r:embed="rId11"/>
          <a:stretch>
            <a:fillRect/>
          </a:stretch>
        </p:blipFill>
        <p:spPr>
          <a:xfrm>
            <a:off x="221143" y="1641460"/>
            <a:ext cx="3724979" cy="3724979"/>
          </a:xfrm>
          <a:prstGeom prst="rect">
            <a:avLst/>
          </a:prstGeom>
        </p:spPr>
      </p:pic>
    </p:spTree>
    <p:extLst>
      <p:ext uri="{BB962C8B-B14F-4D97-AF65-F5344CB8AC3E}">
        <p14:creationId xmlns:p14="http://schemas.microsoft.com/office/powerpoint/2010/main" val="286406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A4A9F-2408-D7F8-18A7-3FA89A5B3F4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A67537A-7EEE-44A2-89B6-5B7FE298256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18438FA-67E0-789E-22F9-EC03A37FFB8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D6B2FA2-1003-C2A5-46C9-3B87E88BC3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E6FA099-A86B-D993-0F7B-C08F675395B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68103A4-C9EC-778E-986E-4F6FD102C4D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520F964-C9EB-5CCC-0205-D60E8C6245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C1E5627-1593-1A82-2699-2EAE5FC039D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56C8236-BC1F-37DC-36E8-ABC6CB0E316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02CFD98-6A84-73A2-408B-43512F11997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F8BC61C-E502-6DF7-7D08-EF809CE17B4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75B8292-CC4F-C6D3-120F-135137CB0ED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62E768F7-A2C7-D8A1-7A00-A0409D23BCE4}"/>
              </a:ext>
            </a:extLst>
          </p:cNvPr>
          <p:cNvSpPr txBox="1"/>
          <p:nvPr/>
        </p:nvSpPr>
        <p:spPr>
          <a:xfrm>
            <a:off x="4152681" y="1771460"/>
            <a:ext cx="4779378" cy="2213426"/>
          </a:xfrm>
          <a:prstGeom prst="rect">
            <a:avLst/>
          </a:prstGeom>
          <a:noFill/>
        </p:spPr>
        <p:txBody>
          <a:bodyPr wrap="square">
            <a:spAutoFit/>
          </a:bodyPr>
          <a:lstStyle/>
          <a:p>
            <a:pPr marL="0" lvl="2" algn="just">
              <a:lnSpc>
                <a:spcPts val="1300"/>
              </a:lnSpc>
              <a:spcBef>
                <a:spcPts val="600"/>
              </a:spcBef>
              <a:spcAft>
                <a:spcPts val="1200"/>
              </a:spcAft>
              <a:tabLst>
                <a:tab pos="811530" algn="l"/>
                <a:tab pos="914400" algn="l"/>
              </a:tabLst>
            </a:pPr>
            <a:r>
              <a:rPr lang="en-GB" sz="1600" b="1" dirty="0">
                <a:solidFill>
                  <a:srgbClr val="0000CC"/>
                </a:solidFill>
                <a:latin typeface="Times New Roman" panose="02020603050405020304" pitchFamily="18" charset="0"/>
              </a:rPr>
              <a:t>  1.2.3. Braising - Advantages and disadvantages</a:t>
            </a:r>
            <a:endParaRPr lang="bg-BG" sz="1600" b="1" dirty="0">
              <a:solidFill>
                <a:srgbClr val="0000CC"/>
              </a:solidFill>
              <a:latin typeface="Times New Roman" panose="02020603050405020304" pitchFamily="18" charset="0"/>
            </a:endParaRPr>
          </a:p>
          <a:p>
            <a:pPr marL="114300" algn="just">
              <a:spcBef>
                <a:spcPts val="600"/>
              </a:spcBef>
              <a:spcAft>
                <a:spcPts val="1200"/>
              </a:spcAft>
              <a:tabLst>
                <a:tab pos="811530" algn="l"/>
                <a:tab pos="914400" algn="l"/>
              </a:tabLst>
            </a:pPr>
            <a:r>
              <a:rPr lang="en-GB" sz="1600" dirty="0">
                <a:latin typeface="Times New Roman" panose="02020603050405020304" pitchFamily="18" charset="0"/>
              </a:rPr>
              <a:t>Braising is a combination cooking method that combines dry and wet heat. Often used on board to cook tougher and stringier meats, vegetables and dishes with rich sauces, this method is efficient and suitable for long journeys. It provides rich flavour and texture but also has its own specific equipment and process requirements.</a:t>
            </a:r>
            <a:endParaRPr lang="bg-BG" sz="1600" dirty="0">
              <a:latin typeface="Times New Roman" panose="02020603050405020304" pitchFamily="18" charset="0"/>
            </a:endParaRPr>
          </a:p>
        </p:txBody>
      </p:sp>
      <p:pic>
        <p:nvPicPr>
          <p:cNvPr id="2" name="Картина 1">
            <a:extLst>
              <a:ext uri="{FF2B5EF4-FFF2-40B4-BE49-F238E27FC236}">
                <a16:creationId xmlns:a16="http://schemas.microsoft.com/office/drawing/2014/main" id="{EC1455DE-44E0-A403-A57C-A5B13F0E0744}"/>
              </a:ext>
            </a:extLst>
          </p:cNvPr>
          <p:cNvPicPr>
            <a:picLocks noChangeAspect="1"/>
          </p:cNvPicPr>
          <p:nvPr/>
        </p:nvPicPr>
        <p:blipFill>
          <a:blip r:embed="rId11"/>
          <a:stretch>
            <a:fillRect/>
          </a:stretch>
        </p:blipFill>
        <p:spPr>
          <a:xfrm>
            <a:off x="386035" y="1686432"/>
            <a:ext cx="3724979" cy="3724979"/>
          </a:xfrm>
          <a:prstGeom prst="rect">
            <a:avLst/>
          </a:prstGeom>
        </p:spPr>
      </p:pic>
    </p:spTree>
    <p:extLst>
      <p:ext uri="{BB962C8B-B14F-4D97-AF65-F5344CB8AC3E}">
        <p14:creationId xmlns:p14="http://schemas.microsoft.com/office/powerpoint/2010/main" val="3950650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9EADA-22A0-17AE-FB11-DD3668789B6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3291F2D-6201-5B82-B097-50FC4E3EE21B}"/>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E54F8AB-998B-4015-3273-75DF14D2AF4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0BBC1FC-081D-92A8-7760-E0A5EA1F236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AA86374-5DE4-8D93-5B7E-DDA5E56C23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9973116-49C5-BE4F-A448-431DD592B57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59C60A5-015A-EDED-B4F4-561B2B5319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9411B5F-D532-2474-0D70-CABDE64C4E7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35681D5-AC68-FA02-5E32-A069711A21D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3913D1-DF53-993F-188A-0DCD1A28091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0E161FD-B07A-7DA7-05E2-E9B62E16462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38C6DFE-B8F3-429C-3452-2AD8B7529B3C}"/>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61224CB6-E37C-D239-B226-724356E53D03}"/>
              </a:ext>
            </a:extLst>
          </p:cNvPr>
          <p:cNvSpPr txBox="1"/>
          <p:nvPr/>
        </p:nvSpPr>
        <p:spPr>
          <a:xfrm>
            <a:off x="4152681" y="1609782"/>
            <a:ext cx="4779378" cy="4724370"/>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In terms of food prepared for the crew and health:</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Improving texture: </a:t>
            </a:r>
            <a:r>
              <a:rPr lang="en-GB" sz="1600" i="1" spc="0" dirty="0">
                <a:effectLst/>
                <a:latin typeface="Times New Roman" panose="02020603050405020304" pitchFamily="18" charset="0"/>
                <a:ea typeface="Arial" panose="020B0604020202020204" pitchFamily="34" charset="0"/>
              </a:rPr>
              <a:t>braising is ideal for tougher meats that become tender and juicy when slow-cooked.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Rich flavours: </a:t>
            </a:r>
            <a:r>
              <a:rPr lang="en-GB" sz="1600" i="1" spc="0" dirty="0">
                <a:effectLst/>
                <a:latin typeface="Times New Roman" panose="02020603050405020304" pitchFamily="18" charset="0"/>
                <a:ea typeface="Arial" panose="020B0604020202020204" pitchFamily="34" charset="0"/>
              </a:rPr>
              <a:t>the combination of dry heat and cooking in liquid (water, broth or wine) creates complex and intense flavours.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Nutrient retention: </a:t>
            </a:r>
            <a:r>
              <a:rPr lang="en-GB" sz="1600" i="1" spc="0" dirty="0">
                <a:effectLst/>
                <a:latin typeface="Times New Roman" panose="02020603050405020304" pitchFamily="18" charset="0"/>
                <a:ea typeface="Arial" panose="020B0604020202020204" pitchFamily="34" charset="0"/>
              </a:rPr>
              <a:t>because the cooking is done in a closed container, the nutrients that are released from the products remain in the sauce and are consumed.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Variety of dishes: </a:t>
            </a:r>
            <a:r>
              <a:rPr lang="en-GB" sz="1600" i="1" spc="0" dirty="0">
                <a:effectLst/>
                <a:latin typeface="Times New Roman" panose="02020603050405020304" pitchFamily="18" charset="0"/>
                <a:ea typeface="Arial" panose="020B0604020202020204" pitchFamily="34" charset="0"/>
              </a:rPr>
              <a:t>suitable for preparing traditional dishes such as stews, casseroles, and other dishes that provide nutritious and energy value to the crew.</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3248EBB1-9123-7CDA-8BCA-6E6DE004D82D}"/>
              </a:ext>
            </a:extLst>
          </p:cNvPr>
          <p:cNvPicPr>
            <a:picLocks noChangeAspect="1"/>
          </p:cNvPicPr>
          <p:nvPr/>
        </p:nvPicPr>
        <p:blipFill>
          <a:blip r:embed="rId11"/>
          <a:stretch>
            <a:fillRect/>
          </a:stretch>
        </p:blipFill>
        <p:spPr>
          <a:xfrm>
            <a:off x="401025" y="1626471"/>
            <a:ext cx="3724979" cy="3724979"/>
          </a:xfrm>
          <a:prstGeom prst="rect">
            <a:avLst/>
          </a:prstGeom>
        </p:spPr>
      </p:pic>
    </p:spTree>
    <p:extLst>
      <p:ext uri="{BB962C8B-B14F-4D97-AF65-F5344CB8AC3E}">
        <p14:creationId xmlns:p14="http://schemas.microsoft.com/office/powerpoint/2010/main" val="399019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4D13C-C538-12F2-8F5E-4BA4D5284F6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D3C3EDF-4D60-DB9E-2FA4-22154EB5EDC7}"/>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5881277-56DC-7B02-6C3C-839A193490F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CFEAAB1-19BE-C871-0FE3-EE0BD689E48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D5379D4-4626-2B3D-2BB6-798F66FCE6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FBE8DE6-7BD7-F417-B90A-1AD941C9993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38CE0EB-C3B8-4CE0-BFE7-27734002FE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236D0A-2D4F-4E31-E5E0-2FAF3AB4793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134B6D-9DDF-DE2A-CFBD-4348A2CF1BA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E733EAF-C069-0A94-6AB3-691B99BC717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1618684-05AD-0BCC-A901-E7003504CE5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7B9E696-2B55-1F53-9EA3-CEF3D55257C6}"/>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11DC5773-A029-8E0F-6487-FA93E6AA25A9}"/>
              </a:ext>
            </a:extLst>
          </p:cNvPr>
          <p:cNvSpPr txBox="1"/>
          <p:nvPr/>
        </p:nvSpPr>
        <p:spPr>
          <a:xfrm>
            <a:off x="4152681" y="1771460"/>
            <a:ext cx="4779378" cy="3093154"/>
          </a:xfrm>
          <a:prstGeom prst="rect">
            <a:avLst/>
          </a:prstGeom>
          <a:noFill/>
        </p:spPr>
        <p:txBody>
          <a:bodyPr wrap="square">
            <a:spAutoFit/>
          </a:bodyPr>
          <a:lstStyle/>
          <a:p>
            <a:pPr marL="457200" algn="just">
              <a:spcAft>
                <a:spcPts val="1200"/>
              </a:spcAft>
              <a:tabLst>
                <a:tab pos="5727065" algn="r"/>
              </a:tabLst>
            </a:pPr>
            <a:r>
              <a:rPr lang="en-GB" sz="1600" b="1" i="1" dirty="0">
                <a:solidFill>
                  <a:srgbClr val="2B229E"/>
                </a:solidFill>
                <a:effectLst/>
                <a:latin typeface="Times New Roman" panose="02020603050405020304" pitchFamily="18" charset="0"/>
                <a:ea typeface="Arial" panose="020B0604020202020204" pitchFamily="34" charset="0"/>
              </a:rPr>
              <a:t>In terms of efficiency for the ship operator and the environment:</a:t>
            </a:r>
            <a:r>
              <a:rPr lang="en-GB" sz="1600" b="1" i="1" dirty="0">
                <a:effectLst/>
                <a:latin typeface="Times New Roman" panose="02020603050405020304" pitchFamily="18" charset="0"/>
                <a:ea typeface="Arial" panose="020B0604020202020204" pitchFamily="34" charset="0"/>
              </a:rPr>
              <a:t>	</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Efficiency: </a:t>
            </a:r>
            <a:r>
              <a:rPr lang="en-GB" sz="1600" i="1" spc="0" dirty="0">
                <a:effectLst/>
                <a:latin typeface="Times New Roman" panose="02020603050405020304" pitchFamily="18" charset="0"/>
                <a:ea typeface="Arial" panose="020B0604020202020204" pitchFamily="34" charset="0"/>
              </a:rPr>
              <a:t>Braising requires a moderate temperature for an extended period, which reduces peak loads on energy systems.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Equipment flexibility: </a:t>
            </a:r>
            <a:r>
              <a:rPr lang="en-GB" sz="1600" i="1" spc="0" dirty="0">
                <a:effectLst/>
                <a:latin typeface="Times New Roman" panose="02020603050405020304" pitchFamily="18" charset="0"/>
                <a:ea typeface="Arial" panose="020B0604020202020204" pitchFamily="34" charset="0"/>
              </a:rPr>
              <a:t>different appliances, such as </a:t>
            </a:r>
            <a:r>
              <a:rPr lang="en-GB" sz="1600" i="1" spc="0" dirty="0" err="1">
                <a:effectLst/>
                <a:latin typeface="Times New Roman" panose="02020603050405020304" pitchFamily="18" charset="0"/>
                <a:ea typeface="Arial" panose="020B0604020202020204" pitchFamily="34" charset="0"/>
              </a:rPr>
              <a:t>bratt</a:t>
            </a:r>
            <a:r>
              <a:rPr lang="en-GB" sz="1600" i="1" spc="0" dirty="0">
                <a:effectLst/>
                <a:latin typeface="Times New Roman" panose="02020603050405020304" pitchFamily="18" charset="0"/>
                <a:ea typeface="Arial" panose="020B0604020202020204" pitchFamily="34" charset="0"/>
              </a:rPr>
              <a:t> pans and casserole dishes, can be used for braising, which optimises equipment costs.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Minimal environmental impact: </a:t>
            </a:r>
            <a:r>
              <a:rPr lang="en-GB" sz="1600" i="1" spc="0" dirty="0">
                <a:effectLst/>
                <a:latin typeface="Times New Roman" panose="02020603050405020304" pitchFamily="18" charset="0"/>
                <a:ea typeface="Arial" panose="020B0604020202020204" pitchFamily="34" charset="0"/>
              </a:rPr>
              <a:t>low energy consumption compared to methods such as frying.</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F79B3A0E-F456-CD13-24B1-D0AD50CD953E}"/>
              </a:ext>
            </a:extLst>
          </p:cNvPr>
          <p:cNvPicPr>
            <a:picLocks noChangeAspect="1"/>
          </p:cNvPicPr>
          <p:nvPr/>
        </p:nvPicPr>
        <p:blipFill>
          <a:blip r:embed="rId11"/>
          <a:stretch>
            <a:fillRect/>
          </a:stretch>
        </p:blipFill>
        <p:spPr>
          <a:xfrm>
            <a:off x="341064" y="1656451"/>
            <a:ext cx="3724979" cy="3724979"/>
          </a:xfrm>
          <a:prstGeom prst="rect">
            <a:avLst/>
          </a:prstGeom>
        </p:spPr>
      </p:pic>
    </p:spTree>
    <p:extLst>
      <p:ext uri="{BB962C8B-B14F-4D97-AF65-F5344CB8AC3E}">
        <p14:creationId xmlns:p14="http://schemas.microsoft.com/office/powerpoint/2010/main" val="524411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64297-4437-37B9-8AC3-372B1AAAF0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758265F-8F44-D21F-BE81-D11D948091B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437BC82-2F70-92C9-8954-4E11C8D4AFF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4B4CACD-E8A7-92A3-DC65-1A00CF30B95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EBDD442-280D-0D4A-8E18-153501E18C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9E59FAB-C0B9-A9A9-DDE5-858950D84AF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36B33C7-769E-0079-0C39-1176D28E8A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2601DA2-78E8-B68A-50D6-B4F128C202F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CA40345-2458-6CFC-15AA-0C19B7FD8FC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B69491D-1383-B93A-D35F-0FCB316ED25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9E471E3-3106-5428-92CD-959F4C555F1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3826248-191B-97BB-F52B-42C868BBD29E}"/>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0A15C7B9-BEE0-385E-A89E-5FCA2567734E}"/>
              </a:ext>
            </a:extLst>
          </p:cNvPr>
          <p:cNvSpPr txBox="1"/>
          <p:nvPr/>
        </p:nvSpPr>
        <p:spPr>
          <a:xfrm>
            <a:off x="4089042" y="1477971"/>
            <a:ext cx="4779378" cy="4632037"/>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 </a:t>
            </a:r>
            <a:endParaRPr lang="bg-BG" sz="1600" b="1"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Long cooking time: </a:t>
            </a:r>
            <a:r>
              <a:rPr lang="en-GB" sz="1600" i="1" spc="0" dirty="0">
                <a:effectLst/>
                <a:latin typeface="Times New Roman" panose="02020603050405020304" pitchFamily="18" charset="0"/>
                <a:ea typeface="Arial" panose="020B0604020202020204" pitchFamily="34" charset="0"/>
              </a:rPr>
              <a:t>braising requires prolonged cooking, which may not be appropriate when a quick service is needed.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Risk of overeating: </a:t>
            </a:r>
            <a:r>
              <a:rPr lang="en-GB" sz="1600" i="1" spc="0" dirty="0">
                <a:effectLst/>
                <a:latin typeface="Times New Roman" panose="02020603050405020304" pitchFamily="18" charset="0"/>
                <a:ea typeface="Arial" panose="020B0604020202020204" pitchFamily="34" charset="0"/>
              </a:rPr>
              <a:t>rich sauces and fats in meals can contribute to increased calorie intake if not properly controlled.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Variety limitations:</a:t>
            </a:r>
            <a:r>
              <a:rPr lang="en-GB" sz="1600" i="1" spc="0" dirty="0">
                <a:effectLst/>
                <a:latin typeface="Times New Roman" panose="02020603050405020304" pitchFamily="18" charset="0"/>
                <a:ea typeface="Arial" panose="020B0604020202020204" pitchFamily="34" charset="0"/>
              </a:rPr>
              <a:t> the method is best suited to certain types of food, which limits the possibility of a broader menu.</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Space requirements: </a:t>
            </a:r>
            <a:r>
              <a:rPr lang="en-GB" sz="1600" i="1" spc="0" dirty="0">
                <a:effectLst/>
                <a:latin typeface="Times New Roman" panose="02020603050405020304" pitchFamily="18" charset="0"/>
                <a:ea typeface="Arial" panose="020B0604020202020204" pitchFamily="34" charset="0"/>
              </a:rPr>
              <a:t>Casserole dishes and specialised tubs require a significant amount of space in the kitchen.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Equipment cost: </a:t>
            </a:r>
            <a:r>
              <a:rPr lang="en-GB" sz="1600" i="1" spc="0" dirty="0">
                <a:effectLst/>
                <a:latin typeface="Times New Roman" panose="02020603050405020304" pitchFamily="18" charset="0"/>
                <a:ea typeface="Arial" panose="020B0604020202020204" pitchFamily="34" charset="0"/>
              </a:rPr>
              <a:t>High-quality braising equipment, such as Braising pans, can be expensive.</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1FDCBF19-9781-4864-8A31-15F7C0BF4F52}"/>
              </a:ext>
            </a:extLst>
          </p:cNvPr>
          <p:cNvPicPr>
            <a:picLocks noChangeAspect="1"/>
          </p:cNvPicPr>
          <p:nvPr/>
        </p:nvPicPr>
        <p:blipFill>
          <a:blip r:embed="rId11"/>
          <a:stretch>
            <a:fillRect/>
          </a:stretch>
        </p:blipFill>
        <p:spPr>
          <a:xfrm>
            <a:off x="311084" y="2001225"/>
            <a:ext cx="3724979" cy="3724979"/>
          </a:xfrm>
          <a:prstGeom prst="rect">
            <a:avLst/>
          </a:prstGeom>
        </p:spPr>
      </p:pic>
    </p:spTree>
    <p:extLst>
      <p:ext uri="{BB962C8B-B14F-4D97-AF65-F5344CB8AC3E}">
        <p14:creationId xmlns:p14="http://schemas.microsoft.com/office/powerpoint/2010/main" val="1540085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C4EE8-99D1-E5AF-B30D-1E21CC1F280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C41F3A8-A261-D8C3-EE91-0BF21A271A7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8891B7DC-73D0-7500-0CF1-8DE764FA1CE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5F0B002-53F1-8CA2-63C4-D7D2DB03395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1737CCD-F2BA-6324-8D8A-06CA14CE8C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BE87282-3448-0D16-7823-F98F865DADC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0766487-E71D-FE30-10C5-861E2B2276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8C0A57F-DC3D-71CC-A83C-5448EE40111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867E335-4AA8-F5E1-5BA7-EC0D6E2F5DD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5C6AAA1-DFEA-39C6-AAFF-BC628D3E7EE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FB74CE-DDE8-B299-0A4F-BA4A313DEF5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73EB0A6-5196-0D2E-779D-A947845FD0AD}"/>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DB7B438F-0E2B-0F47-B99F-5547E5309BC3}"/>
              </a:ext>
            </a:extLst>
          </p:cNvPr>
          <p:cNvSpPr txBox="1"/>
          <p:nvPr/>
        </p:nvSpPr>
        <p:spPr>
          <a:xfrm>
            <a:off x="4163993" y="1732803"/>
            <a:ext cx="4779378" cy="1967205"/>
          </a:xfrm>
          <a:prstGeom prst="rect">
            <a:avLst/>
          </a:prstGeom>
          <a:noFill/>
        </p:spPr>
        <p:txBody>
          <a:bodyPr wrap="square">
            <a:spAutoFit/>
          </a:bodyPr>
          <a:lstStyle/>
          <a:p>
            <a:pPr marL="0" lvl="2" algn="just">
              <a:lnSpc>
                <a:spcPts val="1300"/>
              </a:lnSpc>
              <a:spcBef>
                <a:spcPts val="600"/>
              </a:spcBef>
              <a:spcAft>
                <a:spcPts val="1200"/>
              </a:spcAft>
              <a:tabLst>
                <a:tab pos="811530" algn="l"/>
                <a:tab pos="914400" algn="l"/>
              </a:tabLst>
            </a:pPr>
            <a:r>
              <a:rPr lang="en-GB" sz="1600" b="1" dirty="0">
                <a:solidFill>
                  <a:srgbClr val="0000CC"/>
                </a:solidFill>
                <a:latin typeface="Times New Roman" panose="02020603050405020304" pitchFamily="18" charset="0"/>
              </a:rPr>
              <a:t>    1.2.4. Deep Frying: </a:t>
            </a:r>
            <a:endParaRPr lang="bg-BG" sz="1600" b="1" dirty="0">
              <a:solidFill>
                <a:srgbClr val="0000CC"/>
              </a:solidFill>
              <a:latin typeface="Times New Roman" panose="02020603050405020304" pitchFamily="18" charset="0"/>
            </a:endParaRPr>
          </a:p>
          <a:p>
            <a:pPr marL="114300" algn="just">
              <a:spcBef>
                <a:spcPts val="600"/>
              </a:spcBef>
              <a:spcAft>
                <a:spcPts val="1200"/>
              </a:spcAft>
              <a:tabLst>
                <a:tab pos="811530" algn="l"/>
                <a:tab pos="914400" algn="l"/>
              </a:tabLst>
            </a:pPr>
            <a:r>
              <a:rPr lang="en-GB" sz="1600" dirty="0">
                <a:latin typeface="Times New Roman" panose="02020603050405020304" pitchFamily="18" charset="0"/>
              </a:rPr>
              <a:t>Advantages and disadvantages. Deep frying is a cooking method that uses fat as the primary medium. This method is widespread for preparing foods with crispy textures and rich flavour. Onboard ships it provides a quick and efficient way to prepare a variety of dishes, but it also has its limitations and risks.</a:t>
            </a:r>
            <a:endParaRPr lang="bg-BG" sz="1600" dirty="0">
              <a:latin typeface="Times New Roman" panose="02020603050405020304" pitchFamily="18" charset="0"/>
            </a:endParaRPr>
          </a:p>
        </p:txBody>
      </p:sp>
      <p:pic>
        <p:nvPicPr>
          <p:cNvPr id="5" name="Картина 4">
            <a:extLst>
              <a:ext uri="{FF2B5EF4-FFF2-40B4-BE49-F238E27FC236}">
                <a16:creationId xmlns:a16="http://schemas.microsoft.com/office/drawing/2014/main" id="{B2104B25-FF39-9F14-3D96-2D2046C282B1}"/>
              </a:ext>
            </a:extLst>
          </p:cNvPr>
          <p:cNvPicPr>
            <a:picLocks noChangeAspect="1"/>
          </p:cNvPicPr>
          <p:nvPr/>
        </p:nvPicPr>
        <p:blipFill>
          <a:blip r:embed="rId11"/>
          <a:stretch>
            <a:fillRect/>
          </a:stretch>
        </p:blipFill>
        <p:spPr>
          <a:xfrm>
            <a:off x="418310" y="1658747"/>
            <a:ext cx="3810330" cy="3810330"/>
          </a:xfrm>
          <a:prstGeom prst="rect">
            <a:avLst/>
          </a:prstGeom>
        </p:spPr>
      </p:pic>
    </p:spTree>
    <p:extLst>
      <p:ext uri="{BB962C8B-B14F-4D97-AF65-F5344CB8AC3E}">
        <p14:creationId xmlns:p14="http://schemas.microsoft.com/office/powerpoint/2010/main" val="2250988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CCCA3-F283-A592-89E6-9FD578A8B9D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896A648-61ED-7CDE-0309-10D7F6200E2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A3D02E1-95CD-0D80-39D9-A123D39943B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032835D-734B-2F1C-45A1-EE0F22CEDD7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3024000-B392-CD7F-C20E-F8F510ECA8E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F7097FC-8157-6ED4-884F-59DA941CA8F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8483CE4-87C0-E40E-CA65-4C9970EE1A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E75D0C-AA65-FD2C-EE46-D258721AAAF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AF17500-B76A-4EBE-A9E0-AE05E7294B6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2830C80-28B0-7B8B-DE29-DAA988032D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D5155D0-1C03-D991-A894-E00B2248938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48A3532-46D3-062B-EB5E-9F3C97EEED2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58914A7A-9957-CF60-6D00-DCDED6B7DC1F}"/>
              </a:ext>
            </a:extLst>
          </p:cNvPr>
          <p:cNvSpPr txBox="1"/>
          <p:nvPr/>
        </p:nvSpPr>
        <p:spPr>
          <a:xfrm>
            <a:off x="4152681" y="1625642"/>
            <a:ext cx="4779378" cy="4031873"/>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In terms of food prepared for the crew and health:</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Rich in texture and flavour: </a:t>
            </a:r>
            <a:r>
              <a:rPr lang="en-GB" sz="1600" i="1" spc="0" dirty="0">
                <a:effectLst/>
                <a:latin typeface="Times New Roman" panose="02020603050405020304" pitchFamily="18" charset="0"/>
                <a:ea typeface="Arial" panose="020B0604020202020204" pitchFamily="34" charset="0"/>
              </a:rPr>
              <a:t>Fried foods have a crunchy texture and rich flavour, making them popular with the crew.</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Fast preparation: </a:t>
            </a:r>
            <a:r>
              <a:rPr lang="en-GB" sz="1600" i="1" spc="0" dirty="0">
                <a:effectLst/>
                <a:latin typeface="Times New Roman" panose="02020603050405020304" pitchFamily="18" charset="0"/>
                <a:ea typeface="Arial" panose="020B0604020202020204" pitchFamily="34" charset="0"/>
              </a:rPr>
              <a:t>the method allows large quantities of food to be prepared in a short time, which is important when serving a large crew.</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Variety of products: </a:t>
            </a:r>
            <a:r>
              <a:rPr lang="en-GB" sz="1600" i="1" spc="0" dirty="0">
                <a:effectLst/>
                <a:latin typeface="Times New Roman" panose="02020603050405020304" pitchFamily="18" charset="0"/>
                <a:ea typeface="Arial" panose="020B0604020202020204" pitchFamily="34" charset="0"/>
              </a:rPr>
              <a:t>suitable for potatoes, seafood, breaded meats and vegetables.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Temperature control: </a:t>
            </a:r>
            <a:r>
              <a:rPr lang="en-GB" sz="1600" i="1" spc="0" dirty="0">
                <a:effectLst/>
                <a:latin typeface="Times New Roman" panose="02020603050405020304" pitchFamily="18" charset="0"/>
                <a:ea typeface="Arial" panose="020B0604020202020204" pitchFamily="34" charset="0"/>
              </a:rPr>
              <a:t>thermostat-controlled cool-zone fryers provide a stable temperature that prevents food and grease from burning.</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1077F37D-C5D5-BE7D-D952-F55BCC0C7A96}"/>
              </a:ext>
            </a:extLst>
          </p:cNvPr>
          <p:cNvPicPr>
            <a:picLocks noChangeAspect="1"/>
          </p:cNvPicPr>
          <p:nvPr/>
        </p:nvPicPr>
        <p:blipFill>
          <a:blip r:embed="rId11"/>
          <a:stretch>
            <a:fillRect/>
          </a:stretch>
        </p:blipFill>
        <p:spPr>
          <a:xfrm>
            <a:off x="358350" y="1733697"/>
            <a:ext cx="3810330" cy="3810330"/>
          </a:xfrm>
          <a:prstGeom prst="rect">
            <a:avLst/>
          </a:prstGeom>
        </p:spPr>
      </p:pic>
    </p:spTree>
    <p:extLst>
      <p:ext uri="{BB962C8B-B14F-4D97-AF65-F5344CB8AC3E}">
        <p14:creationId xmlns:p14="http://schemas.microsoft.com/office/powerpoint/2010/main" val="3053087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A45CF-0FAD-BA71-D0BB-530C38DB22B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77C86CB-EA0F-DF3A-D290-552A23F2995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86F8A2-924A-592F-0F5E-CEDACBA592CB}"/>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CBBE701A-CA5D-DD34-0492-9DA27A5ACE6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12B87DA-C6E8-9983-FC87-4D2422C5EAD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4B1A5A6-8EA8-471D-9D80-B43D4537A8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804CD89-0165-3626-6CFB-ADED0467E1D4}"/>
              </a:ext>
            </a:extLst>
          </p:cNvPr>
          <p:cNvSpPr txBox="1"/>
          <p:nvPr/>
        </p:nvSpPr>
        <p:spPr>
          <a:xfrm>
            <a:off x="736904" y="1801418"/>
            <a:ext cx="8407096" cy="4093428"/>
          </a:xfrm>
          <a:prstGeom prst="rect">
            <a:avLst/>
          </a:prstGeom>
          <a:noFill/>
        </p:spPr>
        <p:txBody>
          <a:bodyPr wrap="square" rtlCol="0">
            <a:spAutoFit/>
          </a:bodyPr>
          <a:lstStyle/>
          <a:p>
            <a:pPr marL="342900" indent="-342900" algn="just">
              <a:spcAft>
                <a:spcPts val="200"/>
              </a:spcAft>
              <a:buAutoNum type="arabicPeriod"/>
            </a:pPr>
            <a:r>
              <a:rPr lang="en-US" sz="1600" dirty="0">
                <a:effectLst/>
                <a:latin typeface="Times New Roman" panose="02020603050405020304" pitchFamily="18" charset="0"/>
                <a:ea typeface="Arial" panose="020B0604020202020204" pitchFamily="34" charset="0"/>
              </a:rPr>
              <a:t>Exploring international healthy dishes and cooking styles in the ship's galley</a:t>
            </a:r>
          </a:p>
          <a:p>
            <a:pPr algn="just">
              <a:spcAft>
                <a:spcPts val="200"/>
              </a:spcAft>
            </a:pPr>
            <a:r>
              <a:rPr lang="en-US" sz="1600" dirty="0">
                <a:effectLst/>
                <a:latin typeface="Times New Roman" panose="02020603050405020304" pitchFamily="18" charset="0"/>
                <a:ea typeface="Arial" panose="020B0604020202020204" pitchFamily="34" charset="0"/>
              </a:rPr>
              <a:t>Introduction</a:t>
            </a:r>
          </a:p>
          <a:p>
            <a:pPr algn="just">
              <a:spcAft>
                <a:spcPts val="200"/>
              </a:spcAft>
            </a:pPr>
            <a:r>
              <a:rPr lang="en-US" sz="1600" dirty="0">
                <a:effectLst/>
                <a:latin typeface="Times New Roman" panose="02020603050405020304" pitchFamily="18" charset="0"/>
                <a:ea typeface="Arial" panose="020B0604020202020204" pitchFamily="34" charset="0"/>
              </a:rPr>
              <a:t>1.1.	Examples of healthy dishes from different cultures	</a:t>
            </a:r>
          </a:p>
          <a:p>
            <a:pPr algn="just">
              <a:spcAft>
                <a:spcPts val="200"/>
              </a:spcAft>
            </a:pPr>
            <a:r>
              <a:rPr lang="en-US" sz="1600" dirty="0">
                <a:effectLst/>
                <a:latin typeface="Times New Roman" panose="02020603050405020304" pitchFamily="18" charset="0"/>
                <a:ea typeface="Arial" panose="020B0604020202020204" pitchFamily="34" charset="0"/>
              </a:rPr>
              <a:t>1.2.	Techniques for preparing healthy food in a board kitchen environment	</a:t>
            </a:r>
          </a:p>
          <a:p>
            <a:pPr algn="just">
              <a:spcAft>
                <a:spcPts val="200"/>
              </a:spcAft>
            </a:pPr>
            <a:r>
              <a:rPr lang="en-US" sz="1600" dirty="0">
                <a:effectLst/>
                <a:latin typeface="Times New Roman" panose="02020603050405020304" pitchFamily="18" charset="0"/>
                <a:ea typeface="Arial" panose="020B0604020202020204" pitchFamily="34" charset="0"/>
              </a:rPr>
              <a:t>1.3.	Influence of cultural traditions on cooking styles in board cuisine.	</a:t>
            </a:r>
          </a:p>
          <a:p>
            <a:pPr algn="just">
              <a:spcAft>
                <a:spcPts val="200"/>
              </a:spcAft>
            </a:pPr>
            <a:r>
              <a:rPr lang="en-US" sz="1600" dirty="0">
                <a:effectLst/>
                <a:latin typeface="Times New Roman" panose="02020603050405020304" pitchFamily="18" charset="0"/>
                <a:ea typeface="Arial" panose="020B0604020202020204" pitchFamily="34" charset="0"/>
              </a:rPr>
              <a:t>2.	Understanding regional ingredients and flavour profiles	14</a:t>
            </a:r>
          </a:p>
          <a:p>
            <a:pPr algn="just">
              <a:spcAft>
                <a:spcPts val="200"/>
              </a:spcAft>
            </a:pPr>
            <a:r>
              <a:rPr lang="en-US" sz="1600" dirty="0">
                <a:effectLst/>
                <a:latin typeface="Times New Roman" panose="02020603050405020304" pitchFamily="18" charset="0"/>
                <a:ea typeface="Arial" panose="020B0604020202020204" pitchFamily="34" charset="0"/>
              </a:rPr>
              <a:t>2.1.	Understanding regional ingredients and flavour profiles in the context of artificial intelligence 2.2.	Regional ingredients and flavour profiles</a:t>
            </a:r>
          </a:p>
          <a:p>
            <a:pPr algn="just">
              <a:spcAft>
                <a:spcPts val="200"/>
              </a:spcAft>
            </a:pPr>
            <a:r>
              <a:rPr lang="en-US" sz="1600" dirty="0">
                <a:effectLst/>
                <a:latin typeface="Times New Roman" panose="02020603050405020304" pitchFamily="18" charset="0"/>
                <a:ea typeface="Arial" panose="020B0604020202020204" pitchFamily="34" charset="0"/>
              </a:rPr>
              <a:t>2.3.	Flavour and aroma profiles: sweet, </a:t>
            </a:r>
            <a:r>
              <a:rPr lang="en-US" sz="1600" dirty="0" err="1">
                <a:effectLst/>
                <a:latin typeface="Times New Roman" panose="02020603050405020304" pitchFamily="18" charset="0"/>
                <a:ea typeface="Arial" panose="020B0604020202020204" pitchFamily="34" charset="0"/>
              </a:rPr>
              <a:t>savoury</a:t>
            </a:r>
            <a:r>
              <a:rPr lang="en-US" sz="1600" dirty="0">
                <a:effectLst/>
                <a:latin typeface="Times New Roman" panose="02020603050405020304" pitchFamily="18" charset="0"/>
                <a:ea typeface="Arial" panose="020B0604020202020204" pitchFamily="34" charset="0"/>
              </a:rPr>
              <a:t>, sour, bitter, umami and characteristic aromas for dishes in the board kitchen</a:t>
            </a:r>
          </a:p>
          <a:p>
            <a:pPr algn="just">
              <a:spcAft>
                <a:spcPts val="200"/>
              </a:spcAft>
            </a:pPr>
            <a:r>
              <a:rPr lang="en-US" sz="1600" dirty="0">
                <a:effectLst/>
                <a:latin typeface="Times New Roman" panose="02020603050405020304" pitchFamily="18" charset="0"/>
                <a:ea typeface="Arial" panose="020B0604020202020204" pitchFamily="34" charset="0"/>
              </a:rPr>
              <a:t>3.	Incorporating different culinary traditions into the food on board</a:t>
            </a:r>
          </a:p>
          <a:p>
            <a:pPr algn="just">
              <a:spcAft>
                <a:spcPts val="200"/>
              </a:spcAft>
            </a:pPr>
            <a:r>
              <a:rPr lang="en-US" sz="1600" dirty="0">
                <a:effectLst/>
                <a:latin typeface="Times New Roman" panose="02020603050405020304" pitchFamily="18" charset="0"/>
                <a:ea typeface="Arial" panose="020B0604020202020204" pitchFamily="34" charset="0"/>
              </a:rPr>
              <a:t>3.1.	Adapting regional dishes for the ship's kitchen environment</a:t>
            </a:r>
          </a:p>
          <a:p>
            <a:pPr algn="just">
              <a:spcAft>
                <a:spcPts val="200"/>
              </a:spcAft>
            </a:pPr>
            <a:r>
              <a:rPr lang="en-US" sz="1600" dirty="0">
                <a:effectLst/>
                <a:latin typeface="Times New Roman" panose="02020603050405020304" pitchFamily="18" charset="0"/>
                <a:ea typeface="Arial" panose="020B0604020202020204" pitchFamily="34" charset="0"/>
              </a:rPr>
              <a:t>3.2.	Healthy menu planning tailored to the needs of the crew</a:t>
            </a:r>
          </a:p>
          <a:p>
            <a:pPr algn="just">
              <a:spcAft>
                <a:spcPts val="200"/>
              </a:spcAft>
            </a:pPr>
            <a:r>
              <a:rPr lang="en-US" sz="1600" dirty="0">
                <a:effectLst/>
                <a:latin typeface="Times New Roman" panose="02020603050405020304" pitchFamily="18" charset="0"/>
                <a:ea typeface="Arial" panose="020B0604020202020204" pitchFamily="34" charset="0"/>
              </a:rPr>
              <a:t>3.3.	Practical tips for healthy menu planning</a:t>
            </a:r>
          </a:p>
          <a:p>
            <a:pPr algn="just">
              <a:spcAft>
                <a:spcPts val="200"/>
              </a:spcAft>
            </a:pPr>
            <a:r>
              <a:rPr lang="en-US" sz="1600" dirty="0">
                <a:effectLst/>
                <a:latin typeface="Times New Roman" panose="02020603050405020304" pitchFamily="18" charset="0"/>
                <a:ea typeface="Arial" panose="020B0604020202020204" pitchFamily="34" charset="0"/>
              </a:rPr>
              <a:t>Sources and Literature</a:t>
            </a:r>
          </a:p>
        </p:txBody>
      </p:sp>
      <p:sp>
        <p:nvSpPr>
          <p:cNvPr id="3" name="Rectangle 2">
            <a:extLst>
              <a:ext uri="{FF2B5EF4-FFF2-40B4-BE49-F238E27FC236}">
                <a16:creationId xmlns:a16="http://schemas.microsoft.com/office/drawing/2014/main" id="{EB5EB605-26BD-0DD3-B00A-9D713FE8C82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FD0AE5E-A1FC-93E1-5D42-550F2F83E3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05600C2-F3EB-4510-8C01-F94B02C1E07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9941D15-0796-663D-01E5-F2012BE45CC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C70CF0A-45E1-002F-0DD0-7355E2F943E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95CDA30-DFF4-A235-800F-84D58599A5A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7E494FF-CA51-9D5D-868E-242B1A4B146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76103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6C47-AAB6-0E8A-42F8-60FABFFC78F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F94716B-127E-E9FE-5CFB-E5543E4C852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EB7B27C-AB61-0D9B-C7E1-1A55D7214EC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AF8B589-C5B0-ADCB-D876-8D43FDBA583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93CB043-F550-0932-1A80-72331778E3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1510D2D-A263-F043-7118-5AD16E50B4E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878E4E2-325C-6857-3B06-FF469DFFDB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856D127-D40C-DA2C-522E-65CF4D0A2C8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14F7369-9988-5AD2-E2BD-2B378DE9E7D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97F9D34-AD5C-5024-F551-FA963465CDD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6BE0C28-B476-935D-16F6-BBBE8A36E21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FC8294-CA62-7853-8E72-B0D716C17CB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469089C4-94CE-57B8-AC4E-6B509DD172F0}"/>
              </a:ext>
            </a:extLst>
          </p:cNvPr>
          <p:cNvSpPr txBox="1"/>
          <p:nvPr/>
        </p:nvSpPr>
        <p:spPr>
          <a:xfrm>
            <a:off x="4152681" y="1587702"/>
            <a:ext cx="4779378" cy="2846933"/>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In terms of efficiency for the ship operator and the environment</a:t>
            </a:r>
            <a:endParaRPr lang="bg-BG" sz="1600" b="1"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Equipment efficiency: </a:t>
            </a:r>
            <a:r>
              <a:rPr lang="en-GB" sz="1600" i="1" spc="0" dirty="0">
                <a:effectLst/>
                <a:latin typeface="Times New Roman" panose="02020603050405020304" pitchFamily="18" charset="0"/>
                <a:ea typeface="Arial" panose="020B0604020202020204" pitchFamily="34" charset="0"/>
              </a:rPr>
              <a:t>computerised fryers optimise cooking time and minimise fat consumption.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Speed and productivity: </a:t>
            </a:r>
            <a:r>
              <a:rPr lang="en-GB" sz="1600" i="1" spc="0" dirty="0">
                <a:effectLst/>
                <a:latin typeface="Times New Roman" panose="02020603050405020304" pitchFamily="18" charset="0"/>
                <a:ea typeface="Arial" panose="020B0604020202020204" pitchFamily="34" charset="0"/>
              </a:rPr>
              <a:t>pressure fryers reduce cooking time, which increases kitchen efficiency.</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Flexibility:</a:t>
            </a:r>
            <a:r>
              <a:rPr lang="en-GB" sz="1600" i="1" spc="0" dirty="0">
                <a:effectLst/>
                <a:latin typeface="Times New Roman" panose="02020603050405020304" pitchFamily="18" charset="0"/>
                <a:ea typeface="Arial" panose="020B0604020202020204" pitchFamily="34" charset="0"/>
              </a:rPr>
              <a:t> Suitable for preparing a wide variety of foods, helping to add variety to your menu.</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FAA69931-BEDA-C496-5CF4-33A9F887ADC2}"/>
              </a:ext>
            </a:extLst>
          </p:cNvPr>
          <p:cNvPicPr>
            <a:picLocks noChangeAspect="1"/>
          </p:cNvPicPr>
          <p:nvPr/>
        </p:nvPicPr>
        <p:blipFill>
          <a:blip r:embed="rId11"/>
          <a:stretch>
            <a:fillRect/>
          </a:stretch>
        </p:blipFill>
        <p:spPr>
          <a:xfrm>
            <a:off x="268408" y="1373933"/>
            <a:ext cx="3810330" cy="3810330"/>
          </a:xfrm>
          <a:prstGeom prst="rect">
            <a:avLst/>
          </a:prstGeom>
        </p:spPr>
      </p:pic>
    </p:spTree>
    <p:extLst>
      <p:ext uri="{BB962C8B-B14F-4D97-AF65-F5344CB8AC3E}">
        <p14:creationId xmlns:p14="http://schemas.microsoft.com/office/powerpoint/2010/main" val="2221949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BE7BF-C247-331C-4D5A-FCE7F12474C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FFFE2BA-F149-D234-AC0F-9426EA8D287E}"/>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C69D961B-3A52-8103-A950-99732B6BE81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69CCD08-CDF9-324F-7032-8E5BAF11EFA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9A2C1C2-E2EC-F4C4-4B39-699C82B457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F31DAAA-FBC9-FBED-2CED-855CA2262A5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9D620F6-4DC2-B4B2-626D-1893C16593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8EB20CC-29DC-F411-B182-A5CE228E7CC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66D051F-2CD5-58D1-5D19-5D58984C218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15DA279-40F2-E849-BE99-2518E16EF89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9FEA943-D8F6-D563-99F5-4AAC45DDE68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C2E055F-48B6-E6DF-2D6D-FB8FD8314CA0}"/>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C7042406-164D-7152-D5F7-E2CAB88C27F9}"/>
              </a:ext>
            </a:extLst>
          </p:cNvPr>
          <p:cNvSpPr txBox="1"/>
          <p:nvPr/>
        </p:nvSpPr>
        <p:spPr>
          <a:xfrm>
            <a:off x="4163993" y="1732803"/>
            <a:ext cx="4779378" cy="4062651"/>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Increased fat: </a:t>
            </a:r>
            <a:r>
              <a:rPr lang="en-GB" sz="1600" i="1" spc="0" dirty="0">
                <a:effectLst/>
                <a:latin typeface="Times New Roman" panose="02020603050405020304" pitchFamily="18" charset="0"/>
                <a:ea typeface="Arial" panose="020B0604020202020204" pitchFamily="34" charset="0"/>
              </a:rPr>
              <a:t>Deep-fried foods contain more fat, which can contribute to obesity, increased cholesterol and other health problems.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Risk of improper temperature: </a:t>
            </a:r>
            <a:r>
              <a:rPr lang="en-GB" sz="1600" i="1" spc="0" dirty="0">
                <a:effectLst/>
                <a:latin typeface="Times New Roman" panose="02020603050405020304" pitchFamily="18" charset="0"/>
                <a:ea typeface="Arial" panose="020B0604020202020204" pitchFamily="34" charset="0"/>
              </a:rPr>
              <a:t>if the fat is too hot, this can lead to the formation of harmful compounds such as acrylamides.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Monotony:</a:t>
            </a:r>
            <a:r>
              <a:rPr lang="en-GB" sz="1600" i="1" spc="0" dirty="0">
                <a:effectLst/>
                <a:latin typeface="Times New Roman" panose="02020603050405020304" pitchFamily="18" charset="0"/>
                <a:ea typeface="Arial" panose="020B0604020202020204" pitchFamily="34" charset="0"/>
              </a:rPr>
              <a:t> Excessive use of deep frying in the menu can lead to a lack of healthy variety.</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High-fat consumption: </a:t>
            </a:r>
            <a:r>
              <a:rPr lang="en-GB" sz="1600" i="1" spc="0" dirty="0">
                <a:effectLst/>
                <a:latin typeface="Times New Roman" panose="02020603050405020304" pitchFamily="18" charset="0"/>
                <a:ea typeface="Arial" panose="020B0604020202020204" pitchFamily="34" charset="0"/>
              </a:rPr>
              <a:t>deep frying requires large amounts of fat, which must be replaced frequently, increasing costs.</a:t>
            </a:r>
            <a:endParaRPr lang="bg-BG" sz="1600" spc="0" dirty="0">
              <a:effectLst/>
              <a:latin typeface="Times New Roman" panose="02020603050405020304" pitchFamily="18" charset="0"/>
              <a:ea typeface="Arial" panose="020B0604020202020204" pitchFamily="34" charset="0"/>
            </a:endParaRPr>
          </a:p>
          <a:p>
            <a:pPr marL="0" lvl="1" algn="just">
              <a:defRPr/>
            </a:pPr>
            <a:endParaRPr lang="bg-BG" sz="1600" dirty="0"/>
          </a:p>
        </p:txBody>
      </p:sp>
      <p:pic>
        <p:nvPicPr>
          <p:cNvPr id="5" name="Картина 4">
            <a:extLst>
              <a:ext uri="{FF2B5EF4-FFF2-40B4-BE49-F238E27FC236}">
                <a16:creationId xmlns:a16="http://schemas.microsoft.com/office/drawing/2014/main" id="{0C4E95E8-4DA3-2C23-04E2-8EFAC6794F44}"/>
              </a:ext>
            </a:extLst>
          </p:cNvPr>
          <p:cNvPicPr>
            <a:picLocks noChangeAspect="1"/>
          </p:cNvPicPr>
          <p:nvPr/>
        </p:nvPicPr>
        <p:blipFill>
          <a:blip r:embed="rId11"/>
          <a:stretch>
            <a:fillRect/>
          </a:stretch>
        </p:blipFill>
        <p:spPr>
          <a:xfrm>
            <a:off x="283399" y="1688727"/>
            <a:ext cx="3810330" cy="3810330"/>
          </a:xfrm>
          <a:prstGeom prst="rect">
            <a:avLst/>
          </a:prstGeom>
        </p:spPr>
      </p:pic>
    </p:spTree>
    <p:extLst>
      <p:ext uri="{BB962C8B-B14F-4D97-AF65-F5344CB8AC3E}">
        <p14:creationId xmlns:p14="http://schemas.microsoft.com/office/powerpoint/2010/main" val="790876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F1C0-C038-D995-6358-88B4B6537E3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4115E98-48EB-02F1-881D-3DE078FD69F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FA47884-E8FC-DE6B-7F6F-BAB802E7379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C190A6F-B05B-4762-399A-01ED9C6D5F1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A1C2C46-29F0-EFAA-F22F-ACC0B30FA3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AAD14EC-D66E-FB09-25B6-5E09B76F0A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B1D220B-9A9F-A47A-2CB5-5AD5172397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DF3235D-5FE8-C667-FDBF-0F164EB73C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1247ED9-EBA9-707F-6BB8-A23A1DBDD7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C92478D-32A6-8684-BA8A-42AFACF99EA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DEE5F4B-DDBD-BB7F-1C17-B0351EB994A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DEEC71A-6297-8011-C475-3BA7214422E9}"/>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059C18B9-912D-0B92-5E7F-F750471963CF}"/>
              </a:ext>
            </a:extLst>
          </p:cNvPr>
          <p:cNvSpPr txBox="1"/>
          <p:nvPr/>
        </p:nvSpPr>
        <p:spPr>
          <a:xfrm>
            <a:off x="4163993" y="1732803"/>
            <a:ext cx="4779378" cy="3416320"/>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Waste management: </a:t>
            </a:r>
            <a:r>
              <a:rPr lang="en-GB" sz="1600" i="1" spc="0" dirty="0">
                <a:effectLst/>
                <a:latin typeface="Times New Roman" panose="02020603050405020304" pitchFamily="18" charset="0"/>
                <a:ea typeface="Arial" panose="020B0604020202020204" pitchFamily="34" charset="0"/>
              </a:rPr>
              <a:t>used grease must be disposed of properly, which can be a challenge in the marine environment.</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consumption: </a:t>
            </a:r>
            <a:r>
              <a:rPr lang="en-GB" sz="1600" i="1" spc="0" dirty="0">
                <a:effectLst/>
                <a:latin typeface="Times New Roman" panose="02020603050405020304" pitchFamily="18" charset="0"/>
                <a:ea typeface="Arial" panose="020B0604020202020204" pitchFamily="34" charset="0"/>
              </a:rPr>
              <a:t>fryers consume a significant amount of energy, especially when operated for long periods.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Fire hazard: </a:t>
            </a:r>
            <a:r>
              <a:rPr lang="en-GB" sz="1600" i="1" spc="0" dirty="0">
                <a:effectLst/>
                <a:latin typeface="Times New Roman" panose="02020603050405020304" pitchFamily="18" charset="0"/>
                <a:ea typeface="Arial" panose="020B0604020202020204" pitchFamily="34" charset="0"/>
              </a:rPr>
              <a:t>Improper operation of the equipment can create a risk of fires, especially if the grease overheats.</a:t>
            </a:r>
            <a:endParaRPr lang="bg-BG" sz="1600" spc="0" dirty="0">
              <a:effectLst/>
              <a:latin typeface="Times New Roman" panose="02020603050405020304" pitchFamily="18" charset="0"/>
              <a:ea typeface="Arial" panose="020B0604020202020204" pitchFamily="34" charset="0"/>
            </a:endParaRPr>
          </a:p>
          <a:p>
            <a:pPr marL="0" lvl="1" algn="just">
              <a:defRPr/>
            </a:pPr>
            <a:endParaRPr lang="bg-BG" sz="1600" dirty="0"/>
          </a:p>
        </p:txBody>
      </p:sp>
      <p:pic>
        <p:nvPicPr>
          <p:cNvPr id="5" name="Картина 4">
            <a:extLst>
              <a:ext uri="{FF2B5EF4-FFF2-40B4-BE49-F238E27FC236}">
                <a16:creationId xmlns:a16="http://schemas.microsoft.com/office/drawing/2014/main" id="{490DC632-769B-BF97-43EC-6C14DB8779CD}"/>
              </a:ext>
            </a:extLst>
          </p:cNvPr>
          <p:cNvPicPr>
            <a:picLocks noChangeAspect="1"/>
          </p:cNvPicPr>
          <p:nvPr/>
        </p:nvPicPr>
        <p:blipFill>
          <a:blip r:embed="rId11"/>
          <a:stretch>
            <a:fillRect/>
          </a:stretch>
        </p:blipFill>
        <p:spPr>
          <a:xfrm>
            <a:off x="283399" y="1583796"/>
            <a:ext cx="3810330" cy="3810330"/>
          </a:xfrm>
          <a:prstGeom prst="rect">
            <a:avLst/>
          </a:prstGeom>
        </p:spPr>
      </p:pic>
    </p:spTree>
    <p:extLst>
      <p:ext uri="{BB962C8B-B14F-4D97-AF65-F5344CB8AC3E}">
        <p14:creationId xmlns:p14="http://schemas.microsoft.com/office/powerpoint/2010/main" val="3534013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ED75-C8A9-3712-3865-E21B6A21F9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E39A79C-F62D-E428-412E-82B81EABF877}"/>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DCED1C2-268A-8960-BC5C-F8DED19A10C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1915F8F-AA3B-DFD5-E909-3F9D611A9B5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0C3AF6C-02F1-FAB5-AE21-F64395C0BF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70724DD-C9BC-DA1F-1A4B-CD64F963ABA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E12ADDB-4EDD-D166-B65F-CCDC45F9B5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14DD4CE-D2E1-2B22-8A46-107B1B46AEF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0DC425B-1369-467F-A5B2-39DD809A86C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69F42DC-6733-D325-D1D8-3870162D0DA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C4C47BF-AB1F-D030-75BC-7E053050531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A78C5E3-B888-4F9D-C434-43EBCDBD77CA}"/>
              </a:ext>
            </a:extLst>
          </p:cNvPr>
          <p:cNvPicPr>
            <a:picLocks noChangeAspect="1"/>
          </p:cNvPicPr>
          <p:nvPr/>
        </p:nvPicPr>
        <p:blipFill>
          <a:blip r:embed="rId10"/>
          <a:stretch>
            <a:fillRect/>
          </a:stretch>
        </p:blipFill>
        <p:spPr>
          <a:xfrm>
            <a:off x="7704595" y="0"/>
            <a:ext cx="1227464" cy="1224789"/>
          </a:xfrm>
          <a:prstGeom prst="rect">
            <a:avLst/>
          </a:prstGeom>
        </p:spPr>
      </p:pic>
      <p:sp>
        <p:nvSpPr>
          <p:cNvPr id="2" name="Текстово поле 1">
            <a:extLst>
              <a:ext uri="{FF2B5EF4-FFF2-40B4-BE49-F238E27FC236}">
                <a16:creationId xmlns:a16="http://schemas.microsoft.com/office/drawing/2014/main" id="{F9AC5FA3-C578-C193-B901-2A75195C77EE}"/>
              </a:ext>
            </a:extLst>
          </p:cNvPr>
          <p:cNvSpPr txBox="1"/>
          <p:nvPr/>
        </p:nvSpPr>
        <p:spPr>
          <a:xfrm>
            <a:off x="4193973" y="1657852"/>
            <a:ext cx="4779378" cy="2459648"/>
          </a:xfrm>
          <a:prstGeom prst="rect">
            <a:avLst/>
          </a:prstGeom>
          <a:noFill/>
        </p:spPr>
        <p:txBody>
          <a:bodyPr wrap="square">
            <a:spAutoFit/>
          </a:bodyPr>
          <a:lstStyle/>
          <a:p>
            <a:pPr marL="457200" lvl="3" algn="just">
              <a:lnSpc>
                <a:spcPts val="1300"/>
              </a:lnSpc>
              <a:spcBef>
                <a:spcPts val="600"/>
              </a:spcBef>
              <a:spcAft>
                <a:spcPts val="1200"/>
              </a:spcAft>
              <a:tabLst>
                <a:tab pos="811530" algn="l"/>
                <a:tab pos="914400" algn="l"/>
              </a:tabLst>
            </a:pPr>
            <a:r>
              <a:rPr lang="en-US" sz="1600" b="1" dirty="0">
                <a:solidFill>
                  <a:srgbClr val="0000CC"/>
                </a:solidFill>
                <a:latin typeface="Times New Roman" panose="02020603050405020304" pitchFamily="18" charset="0"/>
              </a:rPr>
              <a:t>  1.2.5. Grilling - Advantages and disadvantages</a:t>
            </a:r>
          </a:p>
          <a:p>
            <a:pPr marL="571500" lvl="1" algn="just">
              <a:spcBef>
                <a:spcPts val="600"/>
              </a:spcBef>
              <a:spcAft>
                <a:spcPts val="1200"/>
              </a:spcAft>
              <a:tabLst>
                <a:tab pos="811530" algn="l"/>
                <a:tab pos="914400" algn="l"/>
              </a:tabLst>
            </a:pPr>
            <a:r>
              <a:rPr lang="en-US" sz="1600" dirty="0">
                <a:latin typeface="Times New Roman" panose="02020603050405020304" pitchFamily="18" charset="0"/>
              </a:rPr>
              <a:t>Grilling is a versatile and popular cooking method that uses direct or indirect heat to cook foods. Aboard ships, this method is preferred for creating dishes with rich flavour, minimal fat content and attractive texture. Different types of grilling, such as top-heating (salamanders), barbecuing and contact grilling, offer flexibility in preparing a variety of foods.</a:t>
            </a:r>
          </a:p>
        </p:txBody>
      </p:sp>
      <p:pic>
        <p:nvPicPr>
          <p:cNvPr id="6" name="Картина 5">
            <a:extLst>
              <a:ext uri="{FF2B5EF4-FFF2-40B4-BE49-F238E27FC236}">
                <a16:creationId xmlns:a16="http://schemas.microsoft.com/office/drawing/2014/main" id="{9959DCB0-3D74-0F8E-CEE4-9EFB14DF1581}"/>
              </a:ext>
            </a:extLst>
          </p:cNvPr>
          <p:cNvPicPr>
            <a:picLocks noChangeAspect="1"/>
          </p:cNvPicPr>
          <p:nvPr/>
        </p:nvPicPr>
        <p:blipFill>
          <a:blip r:embed="rId11"/>
          <a:stretch>
            <a:fillRect/>
          </a:stretch>
        </p:blipFill>
        <p:spPr>
          <a:xfrm>
            <a:off x="649008" y="1574651"/>
            <a:ext cx="3828620" cy="3828620"/>
          </a:xfrm>
          <a:prstGeom prst="rect">
            <a:avLst/>
          </a:prstGeom>
        </p:spPr>
      </p:pic>
    </p:spTree>
    <p:extLst>
      <p:ext uri="{BB962C8B-B14F-4D97-AF65-F5344CB8AC3E}">
        <p14:creationId xmlns:p14="http://schemas.microsoft.com/office/powerpoint/2010/main" val="2948973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EEB54-37CB-0356-07C8-63B122951AA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14B6E3E-3132-3167-D750-B2DB96BA6C7E}"/>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102D5CB2-2D78-EA63-17AD-61A179EF82A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7277E88-E0DA-0CD8-534F-26F622C9A73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4F78D47-2725-C260-B639-106F46DFC8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4C7CAC6-413A-B616-A96F-5138E2EDF76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545ADE5-001D-B92F-6919-24AE87E96A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1EF4CF6-C1F2-EF9F-ABBF-7CBFB6F993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F2F4595-767D-9F8F-03AC-D313F427EF3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41DCFA7-6B80-903C-2E43-035174CA838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EE94F5-06E3-C510-593B-2EE46856AF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428F0BA-7C5B-6BA7-24D9-97693EF5B97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AC05E8BA-9A00-5900-2524-117EBAEAE37D}"/>
              </a:ext>
            </a:extLst>
          </p:cNvPr>
          <p:cNvSpPr txBox="1"/>
          <p:nvPr/>
        </p:nvSpPr>
        <p:spPr>
          <a:xfrm>
            <a:off x="4152681" y="1546920"/>
            <a:ext cx="4779378" cy="4031873"/>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Advantages in terms of food prepared for the crew and health:</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Reduced fat: </a:t>
            </a:r>
            <a:r>
              <a:rPr lang="en-GB" sz="1600" i="1" spc="0" dirty="0">
                <a:effectLst/>
                <a:latin typeface="Times New Roman" panose="02020603050405020304" pitchFamily="18" charset="0"/>
                <a:ea typeface="Arial" panose="020B0604020202020204" pitchFamily="34" charset="0"/>
              </a:rPr>
              <a:t>grilling allows the fat from the meat to drain off during cooking, making it a healthier method than frying.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Rich taste and texture: </a:t>
            </a:r>
            <a:r>
              <a:rPr lang="en-GB" sz="1600" i="1" spc="0" dirty="0">
                <a:effectLst/>
                <a:latin typeface="Times New Roman" panose="02020603050405020304" pitchFamily="18" charset="0"/>
                <a:ea typeface="Arial" panose="020B0604020202020204" pitchFamily="34" charset="0"/>
              </a:rPr>
              <a:t>direct heating creates a characteristic caramelised taste and crispy texture that make food more appetising.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Suitable for a variety of foods: </a:t>
            </a:r>
            <a:r>
              <a:rPr lang="en-GB" sz="1600" i="1" spc="0" dirty="0">
                <a:effectLst/>
                <a:latin typeface="Times New Roman" panose="02020603050405020304" pitchFamily="18" charset="0"/>
                <a:ea typeface="Arial" panose="020B0604020202020204" pitchFamily="34" charset="0"/>
              </a:rPr>
              <a:t>can be used for meat, fish, vegetables, sandwiches and bread.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Quick cooking: </a:t>
            </a:r>
            <a:r>
              <a:rPr lang="en-GB" sz="1600" i="1" spc="0" dirty="0">
                <a:effectLst/>
                <a:latin typeface="Times New Roman" panose="02020603050405020304" pitchFamily="18" charset="0"/>
                <a:ea typeface="Arial" panose="020B0604020202020204" pitchFamily="34" charset="0"/>
              </a:rPr>
              <a:t>especially with contact grilling, which speeds up the process by direct contact with the heat source.</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805317D5-4DE3-BB4D-EEBE-06E7B507EA37}"/>
              </a:ext>
            </a:extLst>
          </p:cNvPr>
          <p:cNvPicPr>
            <a:picLocks noChangeAspect="1"/>
          </p:cNvPicPr>
          <p:nvPr/>
        </p:nvPicPr>
        <p:blipFill>
          <a:blip r:embed="rId11"/>
          <a:stretch>
            <a:fillRect/>
          </a:stretch>
        </p:blipFill>
        <p:spPr>
          <a:xfrm>
            <a:off x="175419" y="1610727"/>
            <a:ext cx="3816427" cy="3816427"/>
          </a:xfrm>
          <a:prstGeom prst="rect">
            <a:avLst/>
          </a:prstGeom>
        </p:spPr>
      </p:pic>
    </p:spTree>
    <p:extLst>
      <p:ext uri="{BB962C8B-B14F-4D97-AF65-F5344CB8AC3E}">
        <p14:creationId xmlns:p14="http://schemas.microsoft.com/office/powerpoint/2010/main" val="2491714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78B57-6439-9407-FC96-605C139C508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91A651-6E9A-A720-4000-13018A23429A}"/>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9822D84-4CC2-4B39-18DD-DD557706768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4F2D1C6-0D70-412F-D6F7-B5ED5FC9639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414D68A-CECD-A01D-E894-2F3D8FD2300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ECF5D4F-2245-ECCB-9D24-13265FA06E1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3AE6824-3493-5BC9-D151-39AF86FE9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2264C3-0E2C-DDE4-5BA7-C37FA3A19AD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EC2FB60-6BEA-8432-06C1-CE75FFBD848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EBB4DA-0DD7-AF73-5031-DF8605CC4D2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41E037D-539E-8A66-0CA0-D456457A244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50638F0-566B-23A9-B32D-86AC8659F1EB}"/>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D7ABA362-EB95-D4B0-8971-287C7ECB0AB7}"/>
              </a:ext>
            </a:extLst>
          </p:cNvPr>
          <p:cNvSpPr txBox="1"/>
          <p:nvPr/>
        </p:nvSpPr>
        <p:spPr>
          <a:xfrm>
            <a:off x="4152681" y="1615190"/>
            <a:ext cx="4779378" cy="3339376"/>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Benefits in terms of efficiency for the ship operator and the environment:</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Flexibility of equipment: </a:t>
            </a:r>
            <a:r>
              <a:rPr lang="en-GB" sz="1600" i="1" spc="0" dirty="0">
                <a:effectLst/>
                <a:latin typeface="Times New Roman" panose="02020603050405020304" pitchFamily="18" charset="0"/>
                <a:ea typeface="Arial" panose="020B0604020202020204" pitchFamily="34" charset="0"/>
              </a:rPr>
              <a:t>different types of grills (top-heating, barbecue) provide options for preparing multiple dishes.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efficiency: </a:t>
            </a:r>
            <a:r>
              <a:rPr lang="en-GB" sz="1600" i="1" spc="0" dirty="0">
                <a:effectLst/>
                <a:latin typeface="Times New Roman" panose="02020603050405020304" pitchFamily="18" charset="0"/>
                <a:ea typeface="Arial" panose="020B0604020202020204" pitchFamily="34" charset="0"/>
              </a:rPr>
              <a:t>top-heating grills (salamanders) and contact grills use less energy than other methods, such as deep-frying.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Easy maintenance: </a:t>
            </a:r>
            <a:r>
              <a:rPr lang="en-GB" sz="1600" i="1" spc="0" dirty="0">
                <a:effectLst/>
                <a:latin typeface="Times New Roman" panose="02020603050405020304" pitchFamily="18" charset="0"/>
                <a:ea typeface="Arial" panose="020B0604020202020204" pitchFamily="34" charset="0"/>
              </a:rPr>
              <a:t>grills are relatively easy to clean, especially if the right trays and pans are used to collect the grease.</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92C5E90B-BF28-F31C-B871-5210942D2EDA}"/>
              </a:ext>
            </a:extLst>
          </p:cNvPr>
          <p:cNvPicPr>
            <a:picLocks noChangeAspect="1"/>
          </p:cNvPicPr>
          <p:nvPr/>
        </p:nvPicPr>
        <p:blipFill>
          <a:blip r:embed="rId11"/>
          <a:stretch>
            <a:fillRect/>
          </a:stretch>
        </p:blipFill>
        <p:spPr>
          <a:xfrm>
            <a:off x="280350" y="1580746"/>
            <a:ext cx="3816427" cy="3816427"/>
          </a:xfrm>
          <a:prstGeom prst="rect">
            <a:avLst/>
          </a:prstGeom>
        </p:spPr>
      </p:pic>
    </p:spTree>
    <p:extLst>
      <p:ext uri="{BB962C8B-B14F-4D97-AF65-F5344CB8AC3E}">
        <p14:creationId xmlns:p14="http://schemas.microsoft.com/office/powerpoint/2010/main" val="1321985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87CB-6A75-BA65-C17B-D902BC361A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38744E8-169A-69EC-BB95-D77A1F1AD618}"/>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ED370BE3-A340-F424-E504-8A9D152B6A7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59B5852-8F4E-9526-6B80-41C53B0EA38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2831313-2C97-4B7E-29B6-B09A654CFD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DD70797-1BD9-73EB-6337-5B5EE37C0D3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549182B-C98E-7301-2586-D9084B1BF5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E046C70-5869-95FC-F98D-F2562CD1884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C118E30-B5ED-F744-919F-B1BAF403EFA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B18970B-1291-631D-0098-45B99D5533F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9B313D3-7226-522B-78A4-188F3C10C80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0418A8B-2F0F-1797-DC8D-558E002F9E2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C5867840-2B5B-3585-067B-34A6B6B066DB}"/>
              </a:ext>
            </a:extLst>
          </p:cNvPr>
          <p:cNvSpPr txBox="1"/>
          <p:nvPr/>
        </p:nvSpPr>
        <p:spPr>
          <a:xfrm>
            <a:off x="4152681" y="1487746"/>
            <a:ext cx="4779378" cy="3985706"/>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Risk of burnout: </a:t>
            </a:r>
            <a:r>
              <a:rPr lang="en-GB" sz="1600" i="1" spc="0" dirty="0">
                <a:effectLst/>
                <a:latin typeface="Times New Roman" panose="02020603050405020304" pitchFamily="18" charset="0"/>
                <a:ea typeface="Arial" panose="020B0604020202020204" pitchFamily="34" charset="0"/>
              </a:rPr>
              <a:t>excessive exposure to heat can cause foods to burn, which not only reduces their quality but can also create harmful compounds.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Limitations for certain foods: </a:t>
            </a:r>
            <a:r>
              <a:rPr lang="en-GB" sz="1600" i="1" spc="0" dirty="0">
                <a:effectLst/>
                <a:latin typeface="Times New Roman" panose="02020603050405020304" pitchFamily="18" charset="0"/>
                <a:ea typeface="Arial" panose="020B0604020202020204" pitchFamily="34" charset="0"/>
              </a:rPr>
              <a:t>some more delicate products, such as certain types of fish or green vegetables, may lose their texture when grilled.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Uneven cooking: </a:t>
            </a:r>
            <a:r>
              <a:rPr lang="en-GB" sz="1600" i="1" spc="0" dirty="0">
                <a:effectLst/>
                <a:latin typeface="Times New Roman" panose="02020603050405020304" pitchFamily="18" charset="0"/>
                <a:ea typeface="Arial" panose="020B0604020202020204" pitchFamily="34" charset="0"/>
              </a:rPr>
              <a:t>with the barbecue and the top heat, it is possible for food to cook unevenly, requiring extra attention.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Smoke emissions and odours: </a:t>
            </a:r>
            <a:r>
              <a:rPr lang="en-GB" sz="1600" i="1" spc="0" dirty="0">
                <a:effectLst/>
                <a:latin typeface="Times New Roman" panose="02020603050405020304" pitchFamily="18" charset="0"/>
                <a:ea typeface="Arial" panose="020B0604020202020204" pitchFamily="34" charset="0"/>
              </a:rPr>
              <a:t>Grilling, especially over an open fire, can create smoke pollution, which is a problem in confined spaces on board.</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965BEA59-3B37-7CE9-5D0B-E9706361FDB2}"/>
              </a:ext>
            </a:extLst>
          </p:cNvPr>
          <p:cNvPicPr>
            <a:picLocks noChangeAspect="1"/>
          </p:cNvPicPr>
          <p:nvPr/>
        </p:nvPicPr>
        <p:blipFill>
          <a:blip r:embed="rId11"/>
          <a:stretch>
            <a:fillRect/>
          </a:stretch>
        </p:blipFill>
        <p:spPr>
          <a:xfrm>
            <a:off x="265360" y="1610727"/>
            <a:ext cx="3816427" cy="3816427"/>
          </a:xfrm>
          <a:prstGeom prst="rect">
            <a:avLst/>
          </a:prstGeom>
        </p:spPr>
      </p:pic>
    </p:spTree>
    <p:extLst>
      <p:ext uri="{BB962C8B-B14F-4D97-AF65-F5344CB8AC3E}">
        <p14:creationId xmlns:p14="http://schemas.microsoft.com/office/powerpoint/2010/main" val="3637036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56CC-A530-BF99-4551-E9E2EAB5900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491A316-DDFC-B0C7-51CF-52A18E3879E8}"/>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8ABCDE50-B971-77D2-CBA4-F12B7D77153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D95CF4C-3851-8F8E-4DAC-81EA7643E6B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60CF017-8FB3-D80E-B11D-89DAC54981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ACDAEBB-7A8E-FC63-1699-A608822BD76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EB19C75-C888-C003-B634-11ECAA8F45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681A87D-5609-48CF-7C7C-6D37A3F4F3B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1C386C7-70F8-2827-F381-AAEE1868EAF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24F0CBE-CB7E-9577-B753-1D6D8141A1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E7DAB82-5700-037A-7F64-3640443923E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D158DAF-9491-8546-A416-C8C7E0DC2C9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8986BE3F-BF60-8639-755B-01D5F733B037}"/>
              </a:ext>
            </a:extLst>
          </p:cNvPr>
          <p:cNvSpPr txBox="1"/>
          <p:nvPr/>
        </p:nvSpPr>
        <p:spPr>
          <a:xfrm>
            <a:off x="4152681" y="1487746"/>
            <a:ext cx="4779378" cy="3831818"/>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Increased energy consumption: </a:t>
            </a:r>
            <a:r>
              <a:rPr lang="en-GB" sz="1600" i="1" spc="0" dirty="0">
                <a:effectLst/>
                <a:latin typeface="Times New Roman" panose="02020603050405020304" pitchFamily="18" charset="0"/>
                <a:ea typeface="Arial" panose="020B0604020202020204" pitchFamily="34" charset="0"/>
              </a:rPr>
              <a:t>high-temperature barbecues and grills can increase energy costs if not used efficiently.</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Cleaning requirements: </a:t>
            </a:r>
            <a:r>
              <a:rPr lang="en-GB" sz="1600" i="1" spc="0" dirty="0">
                <a:effectLst/>
                <a:latin typeface="Times New Roman" panose="02020603050405020304" pitchFamily="18" charset="0"/>
                <a:ea typeface="Arial" panose="020B0604020202020204" pitchFamily="34" charset="0"/>
              </a:rPr>
              <a:t>Grill trays and pans should be cleaned regularly to avoid grease and residue build-up, which requires more time and resources.</a:t>
            </a:r>
            <a:endParaRPr lang="bg-BG" sz="1600" spc="0" dirty="0">
              <a:effectLst/>
              <a:latin typeface="Times New Roman" panose="02020603050405020304" pitchFamily="18" charset="0"/>
              <a:ea typeface="Arial" panose="020B0604020202020204" pitchFamily="34" charset="0"/>
            </a:endParaRPr>
          </a:p>
          <a:p>
            <a:pPr lvl="0" algn="just">
              <a:spcBef>
                <a:spcPts val="600"/>
              </a:spcBef>
              <a:spcAft>
                <a:spcPts val="600"/>
              </a:spcAft>
              <a:tabLst>
                <a:tab pos="811530" algn="l"/>
                <a:tab pos="914400" algn="l"/>
              </a:tabLst>
            </a:pPr>
            <a:r>
              <a:rPr lang="en-GB" sz="1600" b="1" i="1" dirty="0">
                <a:solidFill>
                  <a:srgbClr val="2B229E"/>
                </a:solidFill>
                <a:latin typeface="Times New Roman" panose="02020603050405020304" pitchFamily="18" charset="0"/>
              </a:rPr>
              <a:t>Grilling is an excellent method </a:t>
            </a:r>
            <a:r>
              <a:rPr lang="en-GB" sz="1600" i="1" spc="0" dirty="0">
                <a:effectLst/>
                <a:latin typeface="Times New Roman" panose="02020603050405020304" pitchFamily="18" charset="0"/>
                <a:ea typeface="Arial" panose="020B0604020202020204" pitchFamily="34" charset="0"/>
              </a:rPr>
              <a:t>of preparing healthy and tasty meals that are popular among the crew. It provides efficiency and versatility in the onboard kitchen, especially with proper management of equipment and temperatures.</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EF5D58E8-FB87-1F5C-F3E4-F663E30C654A}"/>
              </a:ext>
            </a:extLst>
          </p:cNvPr>
          <p:cNvPicPr>
            <a:picLocks noChangeAspect="1"/>
          </p:cNvPicPr>
          <p:nvPr/>
        </p:nvPicPr>
        <p:blipFill>
          <a:blip r:embed="rId11"/>
          <a:stretch>
            <a:fillRect/>
          </a:stretch>
        </p:blipFill>
        <p:spPr>
          <a:xfrm>
            <a:off x="205400" y="1565756"/>
            <a:ext cx="3816427" cy="3816427"/>
          </a:xfrm>
          <a:prstGeom prst="rect">
            <a:avLst/>
          </a:prstGeom>
        </p:spPr>
      </p:pic>
    </p:spTree>
    <p:extLst>
      <p:ext uri="{BB962C8B-B14F-4D97-AF65-F5344CB8AC3E}">
        <p14:creationId xmlns:p14="http://schemas.microsoft.com/office/powerpoint/2010/main" val="4285895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7FE3B-3AEC-068A-856A-DCF3AB55484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E3DBAD1-BF39-0CAF-FE81-7DD8415012D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E845DBC8-B271-3879-6341-D27A8C67A17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DA24FB4-9CCA-50F7-D91E-A0BE5DA1A79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E0799F2-53A3-C5BE-5677-84F31804F2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8475B33-5B34-673F-9740-00889EBA738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381F971-4625-1343-A185-9DE724AC3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5441435-4BAB-DF71-AF35-0D6B83BEA0F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54FAA4D-82A4-672B-18DA-7C0F7666DF5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8BC38E2-FC06-0E65-4AA0-F4AC0FBA075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4EFDE4A-02CF-22EC-881F-856901F732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693DEDB-404A-A5E4-297A-D5D3E6CA7320}"/>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DD5A421B-597F-01A2-C12C-249E11B39D4B}"/>
              </a:ext>
            </a:extLst>
          </p:cNvPr>
          <p:cNvSpPr txBox="1"/>
          <p:nvPr/>
        </p:nvSpPr>
        <p:spPr>
          <a:xfrm>
            <a:off x="4149002" y="1433000"/>
            <a:ext cx="4779378" cy="2859757"/>
          </a:xfrm>
          <a:prstGeom prst="rect">
            <a:avLst/>
          </a:prstGeom>
          <a:noFill/>
        </p:spPr>
        <p:txBody>
          <a:bodyPr wrap="square">
            <a:spAutoFit/>
          </a:bodyPr>
          <a:lstStyle/>
          <a:p>
            <a:pPr marL="342900" lvl="1" algn="just">
              <a:lnSpc>
                <a:spcPts val="1300"/>
              </a:lnSpc>
              <a:spcBef>
                <a:spcPts val="600"/>
              </a:spcBef>
              <a:spcAft>
                <a:spcPts val="1200"/>
              </a:spcAft>
              <a:tabLst>
                <a:tab pos="811530" algn="l"/>
                <a:tab pos="914400" algn="l"/>
              </a:tabLst>
            </a:pPr>
            <a:r>
              <a:rPr lang="en-GB" sz="1600" b="1" dirty="0">
                <a:solidFill>
                  <a:srgbClr val="2B229E"/>
                </a:solidFill>
                <a:latin typeface="Times New Roman" panose="02020603050405020304" pitchFamily="18" charset="0"/>
              </a:rPr>
              <a:t>1.2.6. Poaching: Advantages and disadvantages</a:t>
            </a:r>
            <a:endParaRPr lang="bg-BG" sz="1600" b="1" dirty="0">
              <a:solidFill>
                <a:srgbClr val="2B229E"/>
              </a:solidFill>
              <a:latin typeface="Times New Roman" panose="02020603050405020304" pitchFamily="18" charset="0"/>
            </a:endParaRPr>
          </a:p>
          <a:p>
            <a:pPr marL="571500" lvl="1" algn="just">
              <a:spcBef>
                <a:spcPts val="600"/>
              </a:spcBef>
              <a:spcAft>
                <a:spcPts val="1200"/>
              </a:spcAft>
              <a:tabLst>
                <a:tab pos="811530" algn="l"/>
                <a:tab pos="914400" algn="l"/>
              </a:tabLst>
            </a:pPr>
            <a:r>
              <a:rPr lang="en-GB" sz="1600" dirty="0">
                <a:latin typeface="Times New Roman" panose="02020603050405020304" pitchFamily="18" charset="0"/>
              </a:rPr>
              <a:t>Poaching is a cooking method that uses a low-temperature liquid (water, broth, or wine) to gently cook foods. On board the ship, this method is suitable for preparing delicate foods such as fish, eggs, and chicken, and it provides healthy and tasty meals for the crew. The technique requires specialised equipment and careful temperature control.</a:t>
            </a:r>
            <a:endParaRPr lang="bg-BG" sz="1600" dirty="0">
              <a:latin typeface="Times New Roman" panose="02020603050405020304" pitchFamily="18" charset="0"/>
            </a:endParaRPr>
          </a:p>
          <a:p>
            <a:pPr marL="0" marR="0" lvl="1" indent="0" algn="just" defTabSz="457200" rtl="0" eaLnBrk="1" fontAlgn="auto" latinLnBrk="0" hangingPunct="1">
              <a:lnSpc>
                <a:spcPct val="100000"/>
              </a:lnSpc>
              <a:spcBef>
                <a:spcPts val="0"/>
              </a:spcBef>
              <a:spcAft>
                <a:spcPts val="0"/>
              </a:spcAft>
              <a:buClrTx/>
              <a:buSzTx/>
              <a:buFontTx/>
              <a:buNone/>
              <a:tabLst/>
              <a:defRPr/>
            </a:pPr>
            <a:endParaRPr kumimoji="0" lang="bg-BG"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Картина 1">
            <a:extLst>
              <a:ext uri="{FF2B5EF4-FFF2-40B4-BE49-F238E27FC236}">
                <a16:creationId xmlns:a16="http://schemas.microsoft.com/office/drawing/2014/main" id="{4F72A983-41FB-ED98-D2B5-30C0C3F18D32}"/>
              </a:ext>
            </a:extLst>
          </p:cNvPr>
          <p:cNvPicPr>
            <a:picLocks noChangeAspect="1"/>
          </p:cNvPicPr>
          <p:nvPr/>
        </p:nvPicPr>
        <p:blipFill>
          <a:blip r:embed="rId11"/>
          <a:stretch>
            <a:fillRect/>
          </a:stretch>
        </p:blipFill>
        <p:spPr>
          <a:xfrm>
            <a:off x="426701" y="1457275"/>
            <a:ext cx="3883489" cy="3883489"/>
          </a:xfrm>
          <a:prstGeom prst="rect">
            <a:avLst/>
          </a:prstGeom>
        </p:spPr>
      </p:pic>
    </p:spTree>
    <p:extLst>
      <p:ext uri="{BB962C8B-B14F-4D97-AF65-F5344CB8AC3E}">
        <p14:creationId xmlns:p14="http://schemas.microsoft.com/office/powerpoint/2010/main" val="1669828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50EC8-37C0-1295-ADEF-121F39A6998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097BDAB-2DA4-CF23-36EA-049C9C0870C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02E1772D-C0D5-B239-4FE4-07A21ABE72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A4B6C5A-12D5-C8E6-1588-CEF9EFE2537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B1FE2EC-A86A-5648-4E23-658640D6E6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9F19643-3B49-9A75-C1BA-8D963500618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BCBFCEF-2EA9-ECF2-7C93-975CD925C7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3117A3-8568-AAF7-0B76-F3817E55F73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F84B62A-E016-D036-AAFF-DB17E21942F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93CB582-2F86-37EF-3F52-7FB531122D3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F861D2A-EFE0-81D4-0BC2-B1833228E6D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3927DDB-829E-1D34-B3AC-5C1E2B64FC85}"/>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297240A9-0A94-AAFD-3B3E-B5DCBDC33614}"/>
              </a:ext>
            </a:extLst>
          </p:cNvPr>
          <p:cNvSpPr txBox="1"/>
          <p:nvPr/>
        </p:nvSpPr>
        <p:spPr>
          <a:xfrm>
            <a:off x="4514574" y="1214262"/>
            <a:ext cx="4521272" cy="4801314"/>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Advantages in terms of prepared foods for crew and health</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Texture preservation: </a:t>
            </a:r>
            <a:r>
              <a:rPr lang="en-GB" sz="1600" i="1" spc="0" dirty="0">
                <a:effectLst/>
                <a:latin typeface="Times New Roman" panose="02020603050405020304" pitchFamily="18" charset="0"/>
                <a:ea typeface="Arial" panose="020B0604020202020204" pitchFamily="34" charset="0"/>
              </a:rPr>
              <a:t>poaching is a gentle method that preserves the texture of delicate products such as fish and eggs without drying them out.</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Healthy Approach: </a:t>
            </a:r>
            <a:r>
              <a:rPr lang="en-GB" sz="1600" i="1" spc="0" dirty="0">
                <a:effectLst/>
                <a:latin typeface="Times New Roman" panose="02020603050405020304" pitchFamily="18" charset="0"/>
                <a:ea typeface="Arial" panose="020B0604020202020204" pitchFamily="34" charset="0"/>
              </a:rPr>
              <a:t>does not require the use of fat, making foods lower in calories and suitable for a healthy menu.</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Nutrient retention: </a:t>
            </a:r>
            <a:r>
              <a:rPr lang="en-GB" sz="1600" i="1" spc="0" dirty="0">
                <a:effectLst/>
                <a:latin typeface="Times New Roman" panose="02020603050405020304" pitchFamily="18" charset="0"/>
                <a:ea typeface="Arial" panose="020B0604020202020204" pitchFamily="34" charset="0"/>
              </a:rPr>
              <a:t>low temperature reduces the loss of vitamins and minerals compared to methods such as boiling.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Flexibility: </a:t>
            </a:r>
            <a:r>
              <a:rPr lang="en-GB" sz="1600" i="1" spc="0" dirty="0">
                <a:effectLst/>
                <a:latin typeface="Times New Roman" panose="02020603050405020304" pitchFamily="18" charset="0"/>
                <a:ea typeface="Arial" panose="020B0604020202020204" pitchFamily="34" charset="0"/>
              </a:rPr>
              <a:t>It can be used for a variety of products, including fish, chicken, fruit, and vegetables.</a:t>
            </a:r>
            <a:endParaRPr lang="bg-BG" sz="1600" spc="0" dirty="0">
              <a:effectLst/>
              <a:latin typeface="Times New Roman" panose="02020603050405020304" pitchFamily="18" charset="0"/>
              <a:ea typeface="Arial" panose="020B0604020202020204" pitchFamily="34" charset="0"/>
            </a:endParaRPr>
          </a:p>
          <a:p>
            <a:pPr marL="0" marR="0" lvl="1" indent="0" algn="just" defTabSz="457200" rtl="0" eaLnBrk="1" fontAlgn="auto" latinLnBrk="0" hangingPunct="1">
              <a:lnSpc>
                <a:spcPct val="100000"/>
              </a:lnSpc>
              <a:spcBef>
                <a:spcPts val="0"/>
              </a:spcBef>
              <a:spcAft>
                <a:spcPts val="0"/>
              </a:spcAft>
              <a:buClrTx/>
              <a:buSzTx/>
              <a:buFontTx/>
              <a:buNone/>
              <a:tabLst/>
              <a:defRPr/>
            </a:pPr>
            <a:endParaRPr kumimoji="0" lang="bg-BG"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Картина 4">
            <a:extLst>
              <a:ext uri="{FF2B5EF4-FFF2-40B4-BE49-F238E27FC236}">
                <a16:creationId xmlns:a16="http://schemas.microsoft.com/office/drawing/2014/main" id="{7B9D9119-7288-59D3-D02B-568D367C8F2C}"/>
              </a:ext>
            </a:extLst>
          </p:cNvPr>
          <p:cNvPicPr>
            <a:picLocks noChangeAspect="1"/>
          </p:cNvPicPr>
          <p:nvPr/>
        </p:nvPicPr>
        <p:blipFill>
          <a:blip r:embed="rId11"/>
          <a:stretch>
            <a:fillRect/>
          </a:stretch>
        </p:blipFill>
        <p:spPr>
          <a:xfrm>
            <a:off x="286733" y="1287327"/>
            <a:ext cx="4133446" cy="4133446"/>
          </a:xfrm>
          <a:prstGeom prst="rect">
            <a:avLst/>
          </a:prstGeom>
        </p:spPr>
      </p:pic>
    </p:spTree>
    <p:extLst>
      <p:ext uri="{BB962C8B-B14F-4D97-AF65-F5344CB8AC3E}">
        <p14:creationId xmlns:p14="http://schemas.microsoft.com/office/powerpoint/2010/main" val="420613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86E33-F492-EEF4-94DF-1CB4FA90321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D60FC52-8C19-EBAD-DAC3-0B53F8D04F4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90271DB-30C2-64CC-1073-AE892BC4A5E7}"/>
              </a:ext>
            </a:extLst>
          </p:cNvPr>
          <p:cNvSpPr>
            <a:spLocks noGrp="1"/>
          </p:cNvSpPr>
          <p:nvPr>
            <p:ph type="title"/>
          </p:nvPr>
        </p:nvSpPr>
        <p:spPr>
          <a:xfrm>
            <a:off x="673726" y="1625449"/>
            <a:ext cx="7886700" cy="571213"/>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bg-BG" sz="18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000" b="1" i="0" u="none" strike="noStrike" kern="1200" cap="none" spc="0" normalizeH="0" baseline="0" noProof="0" dirty="0">
                <a:ln>
                  <a:noFill/>
                </a:ln>
                <a:solidFill>
                  <a:srgbClr val="2B229E"/>
                </a:solidFill>
                <a:effectLst/>
                <a:uLnTx/>
                <a:uFillTx/>
                <a:latin typeface="Calibri" panose="020F0502020204030204"/>
                <a:ea typeface="+mn-ea"/>
                <a:cs typeface="+mn-cs"/>
              </a:rPr>
              <a:t>Exploring international healthy dishes and cooking styles in the ship's galley</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AF2AF2F-9371-CB6C-B641-77AC182A4FC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5EA2873-D7A2-E9E4-3835-79FCD792AE8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A7281AD-4187-EEE3-C856-92BAB7E8B8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62E86CA-0791-554B-7317-6A329E2B812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1D8B649-90E8-C962-A454-7770EB2561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BED738A-3F4C-CD65-63B6-A2ACE7B7E7D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8983657-4FB6-E75F-0854-37393984A7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A6061A3-85D1-8B18-A255-091EDDEAA9B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2FC4FFC-089D-AC91-DDDB-453CDD776A4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3184392-5B17-1298-BCE6-B410A4C8EF0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5AD3A91E-478D-421B-2DF4-A25168C5B152}"/>
              </a:ext>
            </a:extLst>
          </p:cNvPr>
          <p:cNvSpPr txBox="1"/>
          <p:nvPr/>
        </p:nvSpPr>
        <p:spPr>
          <a:xfrm>
            <a:off x="4850264" y="2082535"/>
            <a:ext cx="4093851" cy="3277820"/>
          </a:xfrm>
          <a:prstGeom prst="rect">
            <a:avLst/>
          </a:prstGeom>
          <a:noFill/>
        </p:spPr>
        <p:txBody>
          <a:bodyPr wrap="square">
            <a:spAutoFit/>
          </a:bodyPr>
          <a:lstStyle/>
          <a:p>
            <a:pPr marL="0" lvl="1" algn="just">
              <a:spcBef>
                <a:spcPts val="600"/>
              </a:spcBef>
              <a:spcAft>
                <a:spcPts val="1200"/>
              </a:spcAft>
              <a:defRPr/>
            </a:pPr>
            <a:r>
              <a:rPr lang="sr-Latn-BA" sz="1600" b="1" dirty="0">
                <a:solidFill>
                  <a:srgbClr val="0000CC"/>
                </a:solidFill>
                <a:latin typeface="Times New Roman" panose="02020603050405020304" pitchFamily="18" charset="0"/>
              </a:rPr>
              <a:t>Introduction</a:t>
            </a:r>
          </a:p>
          <a:p>
            <a:pPr marL="0" lvl="1" algn="just">
              <a:spcBef>
                <a:spcPts val="600"/>
              </a:spcBef>
              <a:spcAft>
                <a:spcPts val="1200"/>
              </a:spcAft>
              <a:defRPr/>
            </a:pPr>
            <a:r>
              <a:rPr lang="en-US" sz="1600" dirty="0">
                <a:latin typeface="Times New Roman" panose="02020603050405020304" pitchFamily="18" charset="0"/>
              </a:rPr>
              <a:t>Food is not just a way of satisfying physiological needs - it is a cultural phenomenon that reflects historical experience, social traditions and culinary innovations accumulated over the centuries. As Massimo Montanari, a world-renowned food historian, points out, every dish, even the simplest, is a cultural artefact. The choice of ingredients, the methods of preparation and the presentation of food reflect social, economic and historical processes.</a:t>
            </a:r>
            <a:endParaRPr lang="bg-BG" sz="1600" dirty="0">
              <a:latin typeface="Times New Roman" panose="02020603050405020304" pitchFamily="18" charset="0"/>
            </a:endParaRPr>
          </a:p>
        </p:txBody>
      </p:sp>
      <p:pic>
        <p:nvPicPr>
          <p:cNvPr id="5" name="Картина 4">
            <a:extLst>
              <a:ext uri="{FF2B5EF4-FFF2-40B4-BE49-F238E27FC236}">
                <a16:creationId xmlns:a16="http://schemas.microsoft.com/office/drawing/2014/main" id="{2E0F73D1-B27B-9124-34DD-F41BBCB8EA1C}"/>
              </a:ext>
            </a:extLst>
          </p:cNvPr>
          <p:cNvPicPr>
            <a:picLocks noChangeAspect="1"/>
          </p:cNvPicPr>
          <p:nvPr/>
        </p:nvPicPr>
        <p:blipFill>
          <a:blip r:embed="rId11"/>
          <a:stretch>
            <a:fillRect/>
          </a:stretch>
        </p:blipFill>
        <p:spPr>
          <a:xfrm>
            <a:off x="590338" y="2070616"/>
            <a:ext cx="4035902" cy="4035902"/>
          </a:xfrm>
          <a:prstGeom prst="rect">
            <a:avLst/>
          </a:prstGeom>
        </p:spPr>
      </p:pic>
    </p:spTree>
    <p:extLst>
      <p:ext uri="{BB962C8B-B14F-4D97-AF65-F5344CB8AC3E}">
        <p14:creationId xmlns:p14="http://schemas.microsoft.com/office/powerpoint/2010/main" val="1196322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5D1F-86FC-BFE3-FA6D-F54B49BE462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98907FC-7BAA-4D48-946F-4572BFF2DDC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D0CE224-5C15-0BD1-113B-C364D6512A9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00680E5-094D-1E90-5838-27BA7DA81CC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8343AE0-9AAF-766B-FA51-D9C426BEDC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2E6B9CF-1292-D219-6CDB-08F58130844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106D778-464E-AD48-5380-20C1E83F77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365878E-FB15-1D9C-0FF1-B81C9B9C32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645A1D6-0EC8-1246-A2E9-B6B2E6CC7A4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184F4ED-FC4A-5B44-D2B5-7190C123039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932DA5A-6CA8-4F89-F68F-5330CC79DF3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328D3C2-E3EC-645A-415E-FF6A597436B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C41F429E-19C7-A05B-8F30-14998B748B47}"/>
              </a:ext>
            </a:extLst>
          </p:cNvPr>
          <p:cNvSpPr txBox="1"/>
          <p:nvPr/>
        </p:nvSpPr>
        <p:spPr>
          <a:xfrm>
            <a:off x="4512040" y="1567910"/>
            <a:ext cx="4476302" cy="3093154"/>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Benefits in terms of efficiency for the ship operator and the environment: </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efficiency:</a:t>
            </a:r>
            <a:r>
              <a:rPr lang="en-GB" sz="1600" i="1" spc="0" dirty="0">
                <a:effectLst/>
                <a:latin typeface="Times New Roman" panose="02020603050405020304" pitchFamily="18" charset="0"/>
                <a:ea typeface="Arial" panose="020B0604020202020204" pitchFamily="34" charset="0"/>
              </a:rPr>
              <a:t> low temperatures require less energy than methods such as frying.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Minimal waste:</a:t>
            </a:r>
            <a:r>
              <a:rPr lang="en-GB" sz="1600" i="1" spc="0" dirty="0">
                <a:effectLst/>
                <a:latin typeface="Times New Roman" panose="02020603050405020304" pitchFamily="18" charset="0"/>
                <a:ea typeface="Arial" panose="020B0604020202020204" pitchFamily="34" charset="0"/>
              </a:rPr>
              <a:t> poaching in stock or flavoured liquid allows the liquid to be used in sauces, reducing product waste.</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Easy to manage: </a:t>
            </a:r>
            <a:r>
              <a:rPr lang="en-GB" sz="1600" i="1" spc="0" dirty="0">
                <a:effectLst/>
                <a:latin typeface="Times New Roman" panose="02020603050405020304" pitchFamily="18" charset="0"/>
                <a:ea typeface="Arial" panose="020B0604020202020204" pitchFamily="34" charset="0"/>
              </a:rPr>
              <a:t>the method is relatively simple and does not require sophisticated skills or long staff training time.</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74CCC499-2F7A-AB00-A675-CBBBEA1574A9}"/>
              </a:ext>
            </a:extLst>
          </p:cNvPr>
          <p:cNvPicPr>
            <a:picLocks noChangeAspect="1"/>
          </p:cNvPicPr>
          <p:nvPr/>
        </p:nvPicPr>
        <p:blipFill>
          <a:blip r:embed="rId11"/>
          <a:stretch>
            <a:fillRect/>
          </a:stretch>
        </p:blipFill>
        <p:spPr>
          <a:xfrm>
            <a:off x="269822" y="1407248"/>
            <a:ext cx="4133446" cy="4133446"/>
          </a:xfrm>
          <a:prstGeom prst="rect">
            <a:avLst/>
          </a:prstGeom>
        </p:spPr>
      </p:pic>
    </p:spTree>
    <p:extLst>
      <p:ext uri="{BB962C8B-B14F-4D97-AF65-F5344CB8AC3E}">
        <p14:creationId xmlns:p14="http://schemas.microsoft.com/office/powerpoint/2010/main" val="1036706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1961-DD52-8C4E-AB59-918AFAF9897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ACB4C28-CDA3-87F5-777B-CE65A0CA52C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74B1F18-934D-9201-1020-055F5D321E1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06E793B-8DF5-02D3-52E6-F4247DC6146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047FD16-CC7D-2F3D-FF6A-0DDB0FEC47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023B972-425A-06F2-FAA3-086A10C7E93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1FB4807-FEF6-1038-A508-BEF44D5346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E76354B-A3E3-991C-C545-5FA9C146BE3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5356739-BED4-76C6-8DEB-6BC90350180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2AEE0A6-13D3-E16E-DE39-771B1BC797D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035ACF3-4936-AE23-7EC4-9B3A1370325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A7B784B-1119-F2E2-0294-D44B320A3F13}"/>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83AABB9D-6DEE-5447-B596-E9CDC0556E5C}"/>
              </a:ext>
            </a:extLst>
          </p:cNvPr>
          <p:cNvSpPr txBox="1"/>
          <p:nvPr/>
        </p:nvSpPr>
        <p:spPr>
          <a:xfrm>
            <a:off x="4373131" y="1095259"/>
            <a:ext cx="4581233" cy="4878259"/>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Absence of strong flavour: </a:t>
            </a:r>
            <a:r>
              <a:rPr lang="en-GB" sz="1600" i="1" spc="0" dirty="0">
                <a:effectLst/>
                <a:latin typeface="Times New Roman" panose="02020603050405020304" pitchFamily="18" charset="0"/>
                <a:ea typeface="Arial" panose="020B0604020202020204" pitchFamily="34" charset="0"/>
              </a:rPr>
              <a:t>Compared to methods such as grilling, poaching does not add a caramelised or smoky taste.</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Limited range of products: </a:t>
            </a:r>
            <a:r>
              <a:rPr lang="en-GB" sz="1600" i="1" spc="0" dirty="0">
                <a:effectLst/>
                <a:latin typeface="Times New Roman" panose="02020603050405020304" pitchFamily="18" charset="0"/>
                <a:ea typeface="Arial" panose="020B0604020202020204" pitchFamily="34" charset="0"/>
              </a:rPr>
              <a:t>the method is best suited for delicate products and is not effective for foods that require more intensive processing.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Risk of overcooking: </a:t>
            </a:r>
            <a:r>
              <a:rPr lang="en-GB" sz="1600" i="1" spc="0" dirty="0">
                <a:effectLst/>
                <a:latin typeface="Times New Roman" panose="02020603050405020304" pitchFamily="18" charset="0"/>
                <a:ea typeface="Arial" panose="020B0604020202020204" pitchFamily="34" charset="0"/>
              </a:rPr>
              <a:t>lack of precise temperature control can lead to overcooking and texture deterioration.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Water Consumption: </a:t>
            </a:r>
            <a:r>
              <a:rPr lang="en-GB" sz="1600" i="1" spc="0" dirty="0">
                <a:effectLst/>
                <a:latin typeface="Times New Roman" panose="02020603050405020304" pitchFamily="18" charset="0"/>
                <a:ea typeface="Arial" panose="020B0604020202020204" pitchFamily="34" charset="0"/>
              </a:rPr>
              <a:t>Poaching requires sufficient liquid, which can increase the cost of water on board.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Limited productivity: </a:t>
            </a:r>
            <a:r>
              <a:rPr lang="en-GB" sz="1600" i="1" spc="0" dirty="0">
                <a:effectLst/>
                <a:latin typeface="Times New Roman" panose="02020603050405020304" pitchFamily="18" charset="0"/>
                <a:ea typeface="Arial" panose="020B0604020202020204" pitchFamily="34" charset="0"/>
              </a:rPr>
              <a:t>the method is slower and less suitable for mass production than baking or boiling.</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2E2F645D-2BAE-7648-48E3-D7A93A969696}"/>
              </a:ext>
            </a:extLst>
          </p:cNvPr>
          <p:cNvPicPr>
            <a:picLocks noChangeAspect="1"/>
          </p:cNvPicPr>
          <p:nvPr/>
        </p:nvPicPr>
        <p:blipFill>
          <a:blip r:embed="rId11"/>
          <a:stretch>
            <a:fillRect/>
          </a:stretch>
        </p:blipFill>
        <p:spPr>
          <a:xfrm>
            <a:off x="214830" y="1428334"/>
            <a:ext cx="4127350" cy="4121253"/>
          </a:xfrm>
          <a:prstGeom prst="rect">
            <a:avLst/>
          </a:prstGeom>
        </p:spPr>
      </p:pic>
    </p:spTree>
    <p:extLst>
      <p:ext uri="{BB962C8B-B14F-4D97-AF65-F5344CB8AC3E}">
        <p14:creationId xmlns:p14="http://schemas.microsoft.com/office/powerpoint/2010/main" val="3903748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E5F07-67D3-7283-B8D7-0D078DEDC7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D20D0FD-0BAF-2D27-CD5E-21CF887F88CF}"/>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3C31FEC-AEF0-2FD1-E81F-728461BC62D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8BA6868-2A8A-C1C6-0C3D-366538DC23D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3DF757F-4167-847D-90D8-C78470046D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6C51709-CD81-754E-B38F-1FA9B7ECCEC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E36A4C4-E28D-3AE7-E701-CBA436ACC7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DEEE77-AE63-49CD-1007-E220CCABD4C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B7C9B7-4DD4-045F-7C55-2B8758A58C1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5EF41CB-2E46-C0DA-08AD-F5819A19AD0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40D79B4-A7ED-540F-593D-952F15758F4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DF54258-2238-C05A-6A0C-7636CCF7820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22C29467-E79A-7332-2024-D2DD342ED2D0}"/>
              </a:ext>
            </a:extLst>
          </p:cNvPr>
          <p:cNvSpPr txBox="1"/>
          <p:nvPr/>
        </p:nvSpPr>
        <p:spPr>
          <a:xfrm>
            <a:off x="4517923" y="1634627"/>
            <a:ext cx="4581233" cy="2705869"/>
          </a:xfrm>
          <a:prstGeom prst="rect">
            <a:avLst/>
          </a:prstGeom>
          <a:noFill/>
        </p:spPr>
        <p:txBody>
          <a:bodyPr wrap="square">
            <a:spAutoFit/>
          </a:bodyPr>
          <a:lstStyle/>
          <a:p>
            <a:pPr marL="342900" lvl="1" algn="just">
              <a:lnSpc>
                <a:spcPts val="1300"/>
              </a:lnSpc>
              <a:spcBef>
                <a:spcPts val="600"/>
              </a:spcBef>
              <a:spcAft>
                <a:spcPts val="1200"/>
              </a:spcAft>
              <a:tabLst>
                <a:tab pos="811530" algn="l"/>
                <a:tab pos="914400" algn="l"/>
              </a:tabLst>
            </a:pPr>
            <a:r>
              <a:rPr lang="en-GB" sz="1600" b="1" dirty="0">
                <a:solidFill>
                  <a:srgbClr val="2B229E"/>
                </a:solidFill>
                <a:latin typeface="Times New Roman" panose="02020603050405020304" pitchFamily="18" charset="0"/>
              </a:rPr>
              <a:t>1.2.7. Roasting: </a:t>
            </a:r>
            <a:endParaRPr lang="bg-BG" sz="1600" b="1" dirty="0">
              <a:solidFill>
                <a:srgbClr val="2B229E"/>
              </a:solidFill>
              <a:latin typeface="Times New Roman" panose="02020603050405020304" pitchFamily="18" charset="0"/>
            </a:endParaRPr>
          </a:p>
          <a:p>
            <a:pPr marL="571500" lvl="1" algn="just">
              <a:spcBef>
                <a:spcPts val="600"/>
              </a:spcBef>
              <a:spcAft>
                <a:spcPts val="1200"/>
              </a:spcAft>
              <a:tabLst>
                <a:tab pos="811530" algn="l"/>
                <a:tab pos="914400" algn="l"/>
              </a:tabLst>
            </a:pPr>
            <a:r>
              <a:rPr lang="en-GB" sz="1600" dirty="0">
                <a:latin typeface="Times New Roman" panose="02020603050405020304" pitchFamily="18" charset="0"/>
              </a:rPr>
              <a:t>Roasting is a cooking method that uses dry heat to evenly cook foods such as meats, vegetables and baked goods. This method is particularly suitable for ships as it provides the opportunity to cook large quantities of nutritious and flavoursome food. Roasting in modern ovens, such as convection and combi ovens, offers precise control over temperature and food quality.</a:t>
            </a:r>
            <a:endParaRPr lang="bg-BG" sz="1600" dirty="0">
              <a:latin typeface="Times New Roman" panose="02020603050405020304" pitchFamily="18" charset="0"/>
            </a:endParaRPr>
          </a:p>
        </p:txBody>
      </p:sp>
      <p:pic>
        <p:nvPicPr>
          <p:cNvPr id="2" name="Картина 1">
            <a:extLst>
              <a:ext uri="{FF2B5EF4-FFF2-40B4-BE49-F238E27FC236}">
                <a16:creationId xmlns:a16="http://schemas.microsoft.com/office/drawing/2014/main" id="{98DD37CA-73E3-9AB0-7536-518EBB448014}"/>
              </a:ext>
            </a:extLst>
          </p:cNvPr>
          <p:cNvPicPr>
            <a:picLocks noChangeAspect="1"/>
          </p:cNvPicPr>
          <p:nvPr/>
        </p:nvPicPr>
        <p:blipFill>
          <a:blip r:embed="rId11"/>
          <a:stretch>
            <a:fillRect/>
          </a:stretch>
        </p:blipFill>
        <p:spPr>
          <a:xfrm>
            <a:off x="588043" y="1483705"/>
            <a:ext cx="3950550" cy="3950550"/>
          </a:xfrm>
          <a:prstGeom prst="rect">
            <a:avLst/>
          </a:prstGeom>
        </p:spPr>
      </p:pic>
    </p:spTree>
    <p:extLst>
      <p:ext uri="{BB962C8B-B14F-4D97-AF65-F5344CB8AC3E}">
        <p14:creationId xmlns:p14="http://schemas.microsoft.com/office/powerpoint/2010/main" val="2001316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90B8C-5367-803F-206B-17654A6BA83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7357AAB-DCD0-D55E-B967-9F46067CD32B}"/>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3A0F1CE-F9B0-01E0-75F5-6F41BBADBB9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AA5C4C6-0B9C-C84A-0DFC-7510A87DC17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2EA4920-7F6D-F0A3-43BB-111F579D6F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8124184-157E-FB03-20DC-4132D1E6CF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9A1D697-7D17-82D2-A413-3237668A93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44590D-1306-4011-6A78-8AD783E1777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9E1E271-21F2-DF58-388D-3EB6D20044A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81BCF3A-71AE-34C6-1CB1-DDE3B9397FA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2D0E6F4-2FE1-B304-4E37-B687011BDA8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323822D-1A42-B9B7-4DBB-E00D94BA425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FEF9B0E6-97D0-3C02-2275-F92E8C9677CF}"/>
              </a:ext>
            </a:extLst>
          </p:cNvPr>
          <p:cNvSpPr txBox="1"/>
          <p:nvPr/>
        </p:nvSpPr>
        <p:spPr>
          <a:xfrm>
            <a:off x="4392117" y="1492960"/>
            <a:ext cx="4581233" cy="4555093"/>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Advantages in terms of food prepared for the crew and health:</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Preserving the natural taste: </a:t>
            </a:r>
            <a:r>
              <a:rPr lang="en-GB" sz="1600" i="1" spc="0" dirty="0">
                <a:effectLst/>
                <a:latin typeface="Times New Roman" panose="02020603050405020304" pitchFamily="18" charset="0"/>
                <a:ea typeface="Arial" panose="020B0604020202020204" pitchFamily="34" charset="0"/>
              </a:rPr>
              <a:t>roasting allows the natural flavours of the products to develop without adding a lot of extra seasoning.</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Healthy method: </a:t>
            </a:r>
            <a:r>
              <a:rPr lang="en-GB" sz="1600" i="1" spc="0" dirty="0">
                <a:effectLst/>
                <a:latin typeface="Times New Roman" panose="02020603050405020304" pitchFamily="18" charset="0"/>
                <a:ea typeface="Arial" panose="020B0604020202020204" pitchFamily="34" charset="0"/>
              </a:rPr>
              <a:t>when roasting, the fat from the meat can be drained, making the food lower in fat and suitable for a healthy menu.</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Variety of foods: </a:t>
            </a:r>
            <a:r>
              <a:rPr lang="en-GB" sz="1600" i="1" spc="0" dirty="0">
                <a:effectLst/>
                <a:latin typeface="Times New Roman" panose="02020603050405020304" pitchFamily="18" charset="0"/>
                <a:ea typeface="Arial" panose="020B0604020202020204" pitchFamily="34" charset="0"/>
              </a:rPr>
              <a:t>roasting is suitable for a wide variety of foods, including meat, poultry, vegetables and even potatoes.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Caramelisation and texture: </a:t>
            </a:r>
            <a:r>
              <a:rPr lang="en-GB" sz="1600" i="1" spc="0" dirty="0">
                <a:effectLst/>
                <a:latin typeface="Times New Roman" panose="02020603050405020304" pitchFamily="18" charset="0"/>
                <a:ea typeface="Arial" panose="020B0604020202020204" pitchFamily="34" charset="0"/>
              </a:rPr>
              <a:t>dry heat creates a golden and crispy crust that is attractive and enhances the flavour.</a:t>
            </a:r>
            <a:endParaRPr lang="bg-BG" sz="1600" spc="0" dirty="0">
              <a:effectLst/>
              <a:latin typeface="Times New Roman" panose="02020603050405020304" pitchFamily="18" charset="0"/>
              <a:ea typeface="Arial" panose="020B0604020202020204" pitchFamily="34" charset="0"/>
            </a:endParaRPr>
          </a:p>
          <a:p>
            <a:pPr marL="0" marR="0" lvl="1" indent="0" algn="just" defTabSz="457200" rtl="0" eaLnBrk="1" fontAlgn="auto" latinLnBrk="0" hangingPunct="1">
              <a:lnSpc>
                <a:spcPct val="100000"/>
              </a:lnSpc>
              <a:spcBef>
                <a:spcPts val="0"/>
              </a:spcBef>
              <a:spcAft>
                <a:spcPts val="0"/>
              </a:spcAft>
              <a:buClrTx/>
              <a:buSzTx/>
              <a:buFontTx/>
              <a:buNone/>
              <a:tabLst/>
              <a:defRPr/>
            </a:pPr>
            <a:endParaRPr lang="bg-BG" sz="1600" b="1" dirty="0">
              <a:solidFill>
                <a:prstClr val="black"/>
              </a:solidFill>
              <a:latin typeface="Calibri" panose="020F0502020204030204"/>
            </a:endParaRPr>
          </a:p>
        </p:txBody>
      </p:sp>
      <p:pic>
        <p:nvPicPr>
          <p:cNvPr id="2" name="Картина 1">
            <a:extLst>
              <a:ext uri="{FF2B5EF4-FFF2-40B4-BE49-F238E27FC236}">
                <a16:creationId xmlns:a16="http://schemas.microsoft.com/office/drawing/2014/main" id="{4D3782F2-8ECD-FFE2-E838-BA98453D5D1E}"/>
              </a:ext>
            </a:extLst>
          </p:cNvPr>
          <p:cNvPicPr>
            <a:picLocks noChangeAspect="1"/>
          </p:cNvPicPr>
          <p:nvPr/>
        </p:nvPicPr>
        <p:blipFill>
          <a:blip r:embed="rId11"/>
          <a:stretch>
            <a:fillRect/>
          </a:stretch>
        </p:blipFill>
        <p:spPr>
          <a:xfrm>
            <a:off x="348200" y="1498695"/>
            <a:ext cx="3950550" cy="3950550"/>
          </a:xfrm>
          <a:prstGeom prst="rect">
            <a:avLst/>
          </a:prstGeom>
        </p:spPr>
      </p:pic>
    </p:spTree>
    <p:extLst>
      <p:ext uri="{BB962C8B-B14F-4D97-AF65-F5344CB8AC3E}">
        <p14:creationId xmlns:p14="http://schemas.microsoft.com/office/powerpoint/2010/main" val="13734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CFDC-74D5-7A86-0FBC-BD5029BD906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6EE119F-C34C-07E4-2B17-8E54310E702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DA4E681-36E1-C261-0FA3-088A7C91CB5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5C6E739-2B3B-AF7D-B435-7349100CA5E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2207897-1078-E5E3-3470-5119A75E2E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A57B7F7-5FFD-0052-A88C-D8047423872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61C3907-A8A5-B9A7-C3F7-34DAE2D6EA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879F840-2711-7EF8-F9BF-A2A0C55256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6EE81D3-5568-D624-F709-6BC4DDEABC1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B0078C-8876-1566-E10E-EEA8DB1FC68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8A3EBBC-5AFA-3104-F218-8BE15AF4C59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AE0AF6C-EC30-F361-0889-FA4C4D85A3B3}"/>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35E9E59F-C469-9CEF-1F40-33F9D2ECA5D9}"/>
              </a:ext>
            </a:extLst>
          </p:cNvPr>
          <p:cNvSpPr txBox="1"/>
          <p:nvPr/>
        </p:nvSpPr>
        <p:spPr>
          <a:xfrm>
            <a:off x="4392117" y="1492960"/>
            <a:ext cx="4581233" cy="3339376"/>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Benefits in terms of efficiency for the ship operator and the environment: </a:t>
            </a:r>
            <a:endParaRPr lang="bg-BG" sz="1600"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Energy efficiency: </a:t>
            </a:r>
            <a:r>
              <a:rPr lang="en-GB" sz="1600" i="1" spc="0" dirty="0">
                <a:effectLst/>
                <a:latin typeface="Times New Roman" panose="02020603050405020304" pitchFamily="18" charset="0"/>
                <a:ea typeface="Arial" panose="020B0604020202020204" pitchFamily="34" charset="0"/>
              </a:rPr>
              <a:t>convection ovens and combination ovens use air circulation to cook evenly and quickly, reducing energy consumption.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Easy organisation: </a:t>
            </a:r>
            <a:r>
              <a:rPr lang="en-GB" sz="1600" i="1" spc="0" dirty="0">
                <a:effectLst/>
                <a:latin typeface="Times New Roman" panose="02020603050405020304" pitchFamily="18" charset="0"/>
                <a:ea typeface="Arial" panose="020B0604020202020204" pitchFamily="34" charset="0"/>
              </a:rPr>
              <a:t>large ovens allow large quantities of food to be cooked at once, saving time.</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Reduced waste: </a:t>
            </a:r>
            <a:r>
              <a:rPr lang="en-GB" sz="1600" i="1" spc="0" dirty="0">
                <a:effectLst/>
                <a:latin typeface="Times New Roman" panose="02020603050405020304" pitchFamily="18" charset="0"/>
                <a:ea typeface="Arial" panose="020B0604020202020204" pitchFamily="34" charset="0"/>
              </a:rPr>
              <a:t>juices from roasting can be used to make sauces, minimising food waste.</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2EAAB758-547B-0C86-DFCD-91BD303E06EA}"/>
              </a:ext>
            </a:extLst>
          </p:cNvPr>
          <p:cNvPicPr>
            <a:picLocks noChangeAspect="1"/>
          </p:cNvPicPr>
          <p:nvPr/>
        </p:nvPicPr>
        <p:blipFill>
          <a:blip r:embed="rId11"/>
          <a:stretch>
            <a:fillRect/>
          </a:stretch>
        </p:blipFill>
        <p:spPr>
          <a:xfrm>
            <a:off x="303230" y="1378774"/>
            <a:ext cx="3950550" cy="3950550"/>
          </a:xfrm>
          <a:prstGeom prst="rect">
            <a:avLst/>
          </a:prstGeom>
        </p:spPr>
      </p:pic>
    </p:spTree>
    <p:extLst>
      <p:ext uri="{BB962C8B-B14F-4D97-AF65-F5344CB8AC3E}">
        <p14:creationId xmlns:p14="http://schemas.microsoft.com/office/powerpoint/2010/main" val="3340534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36438-CA1E-B158-9183-5B6045146B8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43EDCEC-D2BD-47CC-7E5E-359BA00449C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BF25B2E-9DC8-9B07-3C34-096F56379C8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F8E2D42-D7CC-7DE6-9669-C7FB803F4A1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344B6F5-56FB-51F9-D55F-FE3394A974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105CA1F-6CDF-5F2A-22D5-865040C92D7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882469F-4D7A-7AA1-A3BC-760CA200C5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F4888FE-6176-5F9A-02A8-724EFF9EC5F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BAFDB59-C92E-7BD7-06B2-43D10F59EBB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95D8972-BA54-9C03-08FC-72B7A95085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2552AE5-6CEF-43EC-BC67-1C8617D2FAB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2CB730-19F0-8F1C-E87F-C96C97A220E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91C913F6-55E8-2E29-A4D0-AC2750B76983}"/>
              </a:ext>
            </a:extLst>
          </p:cNvPr>
          <p:cNvSpPr txBox="1"/>
          <p:nvPr/>
        </p:nvSpPr>
        <p:spPr>
          <a:xfrm>
            <a:off x="4392117" y="1492960"/>
            <a:ext cx="4581233" cy="4231928"/>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 of Roasting:</a:t>
            </a:r>
            <a:endParaRPr lang="bg-BG" sz="1600" b="1"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Risk of drying out: </a:t>
            </a:r>
            <a:r>
              <a:rPr lang="en-GB" sz="1600" i="1" spc="0" dirty="0">
                <a:effectLst/>
                <a:latin typeface="Times New Roman" panose="02020603050405020304" pitchFamily="18" charset="0"/>
                <a:ea typeface="Arial" panose="020B0604020202020204" pitchFamily="34" charset="0"/>
              </a:rPr>
              <a:t>if the process is not carefully monitored, meat or vegetables can become too dry.</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Loss of nutrients: </a:t>
            </a:r>
            <a:r>
              <a:rPr lang="en-GB" sz="1600" i="1" spc="0" dirty="0">
                <a:effectLst/>
                <a:latin typeface="Times New Roman" panose="02020603050405020304" pitchFamily="18" charset="0"/>
                <a:ea typeface="Arial" panose="020B0604020202020204" pitchFamily="34" charset="0"/>
              </a:rPr>
              <a:t>the high temperature of roasting can destroy some vitamins, such as vitamins C and B, especially in vegetables.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Limited flavour: </a:t>
            </a:r>
            <a:r>
              <a:rPr lang="en-GB" sz="1600" i="1" spc="0" dirty="0">
                <a:effectLst/>
                <a:latin typeface="Times New Roman" panose="02020603050405020304" pitchFamily="18" charset="0"/>
                <a:ea typeface="Arial" panose="020B0604020202020204" pitchFamily="34" charset="0"/>
              </a:rPr>
              <a:t>Compared to other methods, such as grilling, roasting does not add a smoky or caramelised flavour unless additional techniques are used.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High energy consumption: </a:t>
            </a:r>
            <a:r>
              <a:rPr lang="en-GB" sz="1600" i="1" spc="0" dirty="0">
                <a:effectLst/>
                <a:latin typeface="Times New Roman" panose="02020603050405020304" pitchFamily="18" charset="0"/>
                <a:ea typeface="Arial" panose="020B0604020202020204" pitchFamily="34" charset="0"/>
              </a:rPr>
              <a:t>prolonged roasting of large quantities of food can increase energy consumption.</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4D62EB92-91D3-A44E-1479-E1BFDF8536F2}"/>
              </a:ext>
            </a:extLst>
          </p:cNvPr>
          <p:cNvPicPr>
            <a:picLocks noChangeAspect="1"/>
          </p:cNvPicPr>
          <p:nvPr/>
        </p:nvPicPr>
        <p:blipFill>
          <a:blip r:embed="rId11"/>
          <a:stretch>
            <a:fillRect/>
          </a:stretch>
        </p:blipFill>
        <p:spPr>
          <a:xfrm>
            <a:off x="423152" y="1483705"/>
            <a:ext cx="3950550" cy="3950550"/>
          </a:xfrm>
          <a:prstGeom prst="rect">
            <a:avLst/>
          </a:prstGeom>
        </p:spPr>
      </p:pic>
    </p:spTree>
    <p:extLst>
      <p:ext uri="{BB962C8B-B14F-4D97-AF65-F5344CB8AC3E}">
        <p14:creationId xmlns:p14="http://schemas.microsoft.com/office/powerpoint/2010/main" val="1980442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72644-89A4-6D69-32A3-DB5F9F939BE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354DA00-8484-BF6C-A033-77EA1FE957B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85C07E37-64EC-8C58-2548-0C3202EF3DB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B6308F2-E480-86F9-4D4B-47D80C92820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93A6090-BCFC-7050-FE44-22AE7D700C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B4E8409-1EE5-F1B9-A2C8-F49B6020906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426D3D7-891F-A479-9870-AC94E22F4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2A2BBF-687C-BDE8-CA25-4CC4C79DBA8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A1E6F98-89A2-02C1-90D7-792F0239A56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3474AE-C60A-B9FA-8A5C-9AD11BF1D7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142E53-D3BD-2D63-4D8D-405CF3BD335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9EF86FB-010C-15CD-9EF8-989AF10FDA7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73D41C7D-BA5E-C718-A54E-F1F553943C98}"/>
              </a:ext>
            </a:extLst>
          </p:cNvPr>
          <p:cNvSpPr txBox="1"/>
          <p:nvPr/>
        </p:nvSpPr>
        <p:spPr>
          <a:xfrm>
            <a:off x="4392117" y="1492960"/>
            <a:ext cx="4581233" cy="2446824"/>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Disadvantages of Roasting:</a:t>
            </a:r>
            <a:endParaRPr lang="bg-BG" sz="1600" b="1" dirty="0">
              <a:solidFill>
                <a:srgbClr val="2B229E"/>
              </a:solidFill>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Equipment requirements: </a:t>
            </a:r>
            <a:r>
              <a:rPr lang="en-GB" sz="1600" i="1" spc="0" dirty="0">
                <a:effectLst/>
                <a:latin typeface="Times New Roman" panose="02020603050405020304" pitchFamily="18" charset="0"/>
                <a:ea typeface="Arial" panose="020B0604020202020204" pitchFamily="34" charset="0"/>
              </a:rPr>
              <a:t>Specialised equipment, such as convection ovens and roasting spits, can be expensive to purchase and maintain.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Time requirements: </a:t>
            </a:r>
            <a:r>
              <a:rPr lang="en-GB" sz="1600" i="1" spc="0" dirty="0">
                <a:effectLst/>
                <a:latin typeface="Times New Roman" panose="02020603050405020304" pitchFamily="18" charset="0"/>
                <a:ea typeface="Arial" panose="020B0604020202020204" pitchFamily="34" charset="0"/>
              </a:rPr>
              <a:t>Roasting is a slower process than other methods such as deep frying or boiling.</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3B5BB3F4-7795-3755-4BE0-B5CDD76B5466}"/>
              </a:ext>
            </a:extLst>
          </p:cNvPr>
          <p:cNvPicPr>
            <a:picLocks noChangeAspect="1"/>
          </p:cNvPicPr>
          <p:nvPr/>
        </p:nvPicPr>
        <p:blipFill>
          <a:blip r:embed="rId11"/>
          <a:stretch>
            <a:fillRect/>
          </a:stretch>
        </p:blipFill>
        <p:spPr>
          <a:xfrm>
            <a:off x="333210" y="1528676"/>
            <a:ext cx="3950550" cy="3950550"/>
          </a:xfrm>
          <a:prstGeom prst="rect">
            <a:avLst/>
          </a:prstGeom>
        </p:spPr>
      </p:pic>
    </p:spTree>
    <p:extLst>
      <p:ext uri="{BB962C8B-B14F-4D97-AF65-F5344CB8AC3E}">
        <p14:creationId xmlns:p14="http://schemas.microsoft.com/office/powerpoint/2010/main" val="3470256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7C36F-A2E6-D297-7A99-AFF82E05DB6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E2585EA-946B-3AE2-A710-599BC7700E7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028F9959-267A-417B-1B23-11DAEEDD4D0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A66B4F2-1D93-BE50-88A1-EEB1C85E932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0109411-A290-B55E-7FF7-727CC7D4B7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C06D1C3-FDD2-0BEF-6F81-6EAD68CF02B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0748061-97AA-C044-DF7D-A3715224B0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D20F819-45D4-C8E4-0C9D-9CAD956221E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5712F4C-5B15-386B-CB03-F55C7B4795B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D9A9F5C-30D3-4E71-040F-9B9F4BC3D1E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0C4164B-5717-3710-4158-738C0FF0CC2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1ECF4F9-520D-9965-7ACF-C78C9A7FBDC9}"/>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1017FF88-387B-C5B3-C56C-EF16D4A3D7BF}"/>
              </a:ext>
            </a:extLst>
          </p:cNvPr>
          <p:cNvSpPr txBox="1"/>
          <p:nvPr/>
        </p:nvSpPr>
        <p:spPr>
          <a:xfrm>
            <a:off x="4392117" y="1492960"/>
            <a:ext cx="4581233" cy="2308324"/>
          </a:xfrm>
          <a:prstGeom prst="rect">
            <a:avLst/>
          </a:prstGeom>
          <a:noFill/>
        </p:spPr>
        <p:txBody>
          <a:bodyPr wrap="square">
            <a:spAutoFit/>
          </a:bodyPr>
          <a:lstStyle/>
          <a:p>
            <a:pPr marL="457200" algn="just">
              <a:spcAft>
                <a:spcPts val="1200"/>
              </a:spcAft>
            </a:pPr>
            <a:r>
              <a:rPr lang="en-GB" sz="1600" dirty="0">
                <a:effectLst/>
                <a:latin typeface="Times New Roman" panose="02020603050405020304" pitchFamily="18" charset="0"/>
                <a:ea typeface="Arial" panose="020B0604020202020204" pitchFamily="34" charset="0"/>
              </a:rPr>
              <a:t>Roasting is an efficient and healthy method of preparing foods on board that combines rich flavours and textures with relatively low-fat content. In order to minimise disadvantages, it is important to use modern energy-efficient equipment and to carefully monitor the cooking process. Roasting is an excellent choice for ships that want to offer high-quality and nutritious meals for their crew.</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9AD5383B-C827-433E-1C97-FF40697B9CEA}"/>
              </a:ext>
            </a:extLst>
          </p:cNvPr>
          <p:cNvPicPr>
            <a:picLocks noChangeAspect="1"/>
          </p:cNvPicPr>
          <p:nvPr/>
        </p:nvPicPr>
        <p:blipFill>
          <a:blip r:embed="rId11"/>
          <a:stretch>
            <a:fillRect/>
          </a:stretch>
        </p:blipFill>
        <p:spPr>
          <a:xfrm>
            <a:off x="588044" y="1573647"/>
            <a:ext cx="3950550" cy="3950550"/>
          </a:xfrm>
          <a:prstGeom prst="rect">
            <a:avLst/>
          </a:prstGeom>
        </p:spPr>
      </p:pic>
    </p:spTree>
    <p:extLst>
      <p:ext uri="{BB962C8B-B14F-4D97-AF65-F5344CB8AC3E}">
        <p14:creationId xmlns:p14="http://schemas.microsoft.com/office/powerpoint/2010/main" val="1397184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9686-08AB-537E-B534-3ACBA296213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5761F89-3247-094E-B37E-6123206BEF48}"/>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1D9FD75B-FA57-2E2D-A36C-6BD22BCD406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FB4CB2E-586A-3C78-B9F9-5D590B7267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D9599B5-87AA-FA37-DC28-5D86C16D39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8F821D2-40E1-F157-03DE-EC87B61460C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D8A9737-37BB-3EE4-3611-D2A10B0F45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37F743A-2A10-0422-78A3-31FB4A478A8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F87E1FC-D722-996D-34B9-985A985B24A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A792429-2AC6-D2A9-F468-670218A17F0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2274763-5C86-2797-C684-E245E4A16FC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61ABE8A-C905-8BE2-5A59-0327BEDA3A59}"/>
              </a:ext>
            </a:extLst>
          </p:cNvPr>
          <p:cNvPicPr>
            <a:picLocks noChangeAspect="1"/>
          </p:cNvPicPr>
          <p:nvPr/>
        </p:nvPicPr>
        <p:blipFill>
          <a:blip r:embed="rId10"/>
          <a:stretch>
            <a:fillRect/>
          </a:stretch>
        </p:blipFill>
        <p:spPr>
          <a:xfrm>
            <a:off x="7704595" y="0"/>
            <a:ext cx="1227464" cy="1224789"/>
          </a:xfrm>
          <a:prstGeom prst="rect">
            <a:avLst/>
          </a:prstGeom>
        </p:spPr>
      </p:pic>
      <p:sp>
        <p:nvSpPr>
          <p:cNvPr id="8" name="Текстово поле 7">
            <a:extLst>
              <a:ext uri="{FF2B5EF4-FFF2-40B4-BE49-F238E27FC236}">
                <a16:creationId xmlns:a16="http://schemas.microsoft.com/office/drawing/2014/main" id="{8D48F190-9A5D-0276-C03C-BF777EAE8EFC}"/>
              </a:ext>
            </a:extLst>
          </p:cNvPr>
          <p:cNvSpPr txBox="1"/>
          <p:nvPr/>
        </p:nvSpPr>
        <p:spPr>
          <a:xfrm>
            <a:off x="539645" y="1033446"/>
            <a:ext cx="7959777" cy="757130"/>
          </a:xfrm>
          <a:prstGeom prst="rect">
            <a:avLst/>
          </a:prstGeom>
          <a:noFill/>
        </p:spPr>
        <p:txBody>
          <a:bodyPr wrap="square">
            <a:spAutoFit/>
          </a:bodyPr>
          <a:lstStyle/>
          <a:p>
            <a:pPr algn="ctr" defTabSz="914400">
              <a:lnSpc>
                <a:spcPct val="90000"/>
              </a:lnSpc>
              <a:spcBef>
                <a:spcPct val="0"/>
              </a:spcBef>
            </a:pPr>
            <a:r>
              <a:rPr lang="bg-BG" sz="2400" b="1" noProof="0" dirty="0">
                <a:latin typeface="Times New Roman" panose="02020603050405020304" pitchFamily="18" charset="0"/>
                <a:ea typeface="+mj-ea"/>
                <a:cs typeface="Times New Roman" panose="02020603050405020304" pitchFamily="18" charset="0"/>
              </a:rPr>
              <a:t>1.3. </a:t>
            </a:r>
            <a:r>
              <a:rPr lang="en-US" sz="2400" b="1" noProof="0" dirty="0">
                <a:solidFill>
                  <a:srgbClr val="2B229E"/>
                </a:solidFill>
                <a:latin typeface="Times New Roman" panose="02020603050405020304" pitchFamily="18" charset="0"/>
                <a:ea typeface="+mj-ea"/>
                <a:cs typeface="Times New Roman" panose="02020603050405020304" pitchFamily="18" charset="0"/>
              </a:rPr>
              <a:t>Influence of cultural traditions on cooking styles in board cuisine</a:t>
            </a:r>
            <a:endParaRPr lang="bg-BG" sz="2400" b="1" noProof="0" dirty="0">
              <a:solidFill>
                <a:srgbClr val="2B229E"/>
              </a:solidFill>
              <a:latin typeface="Times New Roman" panose="02020603050405020304" pitchFamily="18" charset="0"/>
              <a:ea typeface="+mj-ea"/>
              <a:cs typeface="Times New Roman" panose="02020603050405020304" pitchFamily="18" charset="0"/>
            </a:endParaRPr>
          </a:p>
        </p:txBody>
      </p:sp>
      <p:pic>
        <p:nvPicPr>
          <p:cNvPr id="5" name="Картина 4">
            <a:extLst>
              <a:ext uri="{FF2B5EF4-FFF2-40B4-BE49-F238E27FC236}">
                <a16:creationId xmlns:a16="http://schemas.microsoft.com/office/drawing/2014/main" id="{DB2060D9-54FC-C938-3E8E-57EB9A1BA377}"/>
              </a:ext>
            </a:extLst>
          </p:cNvPr>
          <p:cNvPicPr>
            <a:picLocks noChangeAspect="1"/>
          </p:cNvPicPr>
          <p:nvPr/>
        </p:nvPicPr>
        <p:blipFill>
          <a:blip r:embed="rId11"/>
          <a:stretch>
            <a:fillRect/>
          </a:stretch>
        </p:blipFill>
        <p:spPr>
          <a:xfrm>
            <a:off x="664627" y="1726128"/>
            <a:ext cx="7754784" cy="4365114"/>
          </a:xfrm>
          <a:prstGeom prst="rect">
            <a:avLst/>
          </a:prstGeom>
        </p:spPr>
      </p:pic>
    </p:spTree>
    <p:extLst>
      <p:ext uri="{BB962C8B-B14F-4D97-AF65-F5344CB8AC3E}">
        <p14:creationId xmlns:p14="http://schemas.microsoft.com/office/powerpoint/2010/main" val="1773086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E3585-EE1D-2E2D-15B9-04507025C56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14D9063-0799-97E4-333E-46565B24C78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F517A577-149E-B42B-97D6-2123687EB4B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B12FAD1-C412-3B54-60C5-AB32F073964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98E72B-E358-EABE-313B-37A45459E12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CD8E3E7-6F88-5EA6-5874-3C4EF464D7F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02AD66A-7C59-A350-5071-E373C83C82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14F9412-3164-2B65-5CBF-46CDEA77A09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2020956-2994-E494-E846-ABB2B4795F1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3B118F9-B7E1-8396-0F27-41E5C3A0874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58FBD90-D7E2-5CFE-21B0-C864606FB15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38AC5AF-FB5B-938D-A795-64C09453082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C10F65DC-981B-B3CC-AFF3-8ABFEF183FEB}"/>
              </a:ext>
            </a:extLst>
          </p:cNvPr>
          <p:cNvSpPr txBox="1"/>
          <p:nvPr/>
        </p:nvSpPr>
        <p:spPr>
          <a:xfrm>
            <a:off x="4392117" y="1492960"/>
            <a:ext cx="4581233" cy="3046988"/>
          </a:xfrm>
          <a:prstGeom prst="rect">
            <a:avLst/>
          </a:prstGeom>
          <a:noFill/>
        </p:spPr>
        <p:txBody>
          <a:bodyPr wrap="square">
            <a:spAutoFit/>
          </a:bodyPr>
          <a:lstStyle>
            <a:defPPr>
              <a:defRPr lang="en-US"/>
            </a:defPPr>
            <a:lvl1pPr marL="457200" algn="just">
              <a:spcAft>
                <a:spcPts val="1200"/>
              </a:spcAft>
              <a:defRPr sz="1600">
                <a:effectLst/>
                <a:latin typeface="Times New Roman" panose="02020603050405020304" pitchFamily="18" charset="0"/>
                <a:ea typeface="Arial" panose="020B0604020202020204" pitchFamily="34" charset="0"/>
              </a:defRPr>
            </a:lvl1pPr>
          </a:lstStyle>
          <a:p>
            <a:pPr marL="342900" lvl="1" algn="just">
              <a:lnSpc>
                <a:spcPct val="150000"/>
              </a:lnSpc>
              <a:spcBef>
                <a:spcPts val="600"/>
              </a:spcBef>
              <a:spcAft>
                <a:spcPts val="1200"/>
              </a:spcAft>
              <a:tabLst>
                <a:tab pos="811530" algn="l"/>
                <a:tab pos="914400" algn="l"/>
              </a:tabLst>
            </a:pPr>
            <a:r>
              <a:rPr lang="en-GB" b="1" dirty="0">
                <a:solidFill>
                  <a:srgbClr val="2B229E"/>
                </a:solidFill>
                <a:latin typeface="Times New Roman" panose="02020603050405020304" pitchFamily="18" charset="0"/>
              </a:rPr>
              <a:t>1.3. Influence of cultural traditions on cooking styles in board cuisine.</a:t>
            </a:r>
            <a:endParaRPr lang="bg-BG" b="1" dirty="0">
              <a:solidFill>
                <a:srgbClr val="2B229E"/>
              </a:solidFill>
              <a:latin typeface="Times New Roman" panose="02020603050405020304" pitchFamily="18" charset="0"/>
            </a:endParaRPr>
          </a:p>
          <a:p>
            <a:r>
              <a:rPr lang="en-GB" dirty="0"/>
              <a:t>Cultural traditions are influential in determining cooking styles in the galley on board, especially in an environment where the crew is often made up of people with different backgrounds, customs and tastes. The influence of these traditions manifests itself in the choice of cooking methods, the ingredients used and the presentation of dishes.</a:t>
            </a:r>
            <a:endParaRPr lang="bg-BG" dirty="0"/>
          </a:p>
        </p:txBody>
      </p:sp>
      <p:pic>
        <p:nvPicPr>
          <p:cNvPr id="2" name="Картина 1">
            <a:extLst>
              <a:ext uri="{FF2B5EF4-FFF2-40B4-BE49-F238E27FC236}">
                <a16:creationId xmlns:a16="http://schemas.microsoft.com/office/drawing/2014/main" id="{BD6F51D9-5FF9-FA44-11BF-1AADBEB2997D}"/>
              </a:ext>
            </a:extLst>
          </p:cNvPr>
          <p:cNvPicPr>
            <a:picLocks noChangeAspect="1"/>
          </p:cNvPicPr>
          <p:nvPr/>
        </p:nvPicPr>
        <p:blipFill>
          <a:blip r:embed="rId11"/>
          <a:stretch>
            <a:fillRect/>
          </a:stretch>
        </p:blipFill>
        <p:spPr>
          <a:xfrm>
            <a:off x="517144" y="1192110"/>
            <a:ext cx="3822523" cy="4773582"/>
          </a:xfrm>
          <a:prstGeom prst="rect">
            <a:avLst/>
          </a:prstGeom>
        </p:spPr>
      </p:pic>
    </p:spTree>
    <p:extLst>
      <p:ext uri="{BB962C8B-B14F-4D97-AF65-F5344CB8AC3E}">
        <p14:creationId xmlns:p14="http://schemas.microsoft.com/office/powerpoint/2010/main" val="228361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E0D0-1A74-CC7C-1A1D-4E6DD4BEFA7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B4072C6-A9FB-1D8A-471B-FACE252F134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85B1D45A-1D64-2C49-EC16-12067A66430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1CC95EF-2943-3B80-E13E-F4F28859B58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F7C6404-69ED-10AB-4897-4D01FC33BF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23DF5D2-138F-DB35-9859-FFA55A8ABF7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BB016C5-C0F9-30BE-7225-ED9167A099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E67DB57-7AFA-D0F7-F22D-9AF38A758FC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4B2CE4C-2D71-AD3A-5382-8F85F94F4CB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63A212E-7C16-03FE-C274-02A0AF617F7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E921E30-8C01-A80F-1A8E-37A72EC2CC0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6C6CB47-94C7-C137-9677-B0F6F41B6C3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9B77C85C-CD9D-F0ED-730C-E00BDC22CDB9}"/>
              </a:ext>
            </a:extLst>
          </p:cNvPr>
          <p:cNvSpPr txBox="1"/>
          <p:nvPr/>
        </p:nvSpPr>
        <p:spPr>
          <a:xfrm>
            <a:off x="4510758" y="1316356"/>
            <a:ext cx="4347935" cy="3031599"/>
          </a:xfrm>
          <a:prstGeom prst="rect">
            <a:avLst/>
          </a:prstGeom>
          <a:noFill/>
        </p:spPr>
        <p:txBody>
          <a:bodyPr wrap="square">
            <a:spAutoFit/>
          </a:bodyPr>
          <a:lstStyle/>
          <a:p>
            <a:pPr marL="0" lvl="1" algn="just">
              <a:spcBef>
                <a:spcPts val="600"/>
              </a:spcBef>
              <a:spcAft>
                <a:spcPts val="1200"/>
              </a:spcAft>
              <a:defRPr/>
            </a:pPr>
            <a:r>
              <a:rPr lang="en-GB" sz="1600" dirty="0">
                <a:latin typeface="Times New Roman" panose="02020603050405020304" pitchFamily="18" charset="0"/>
              </a:rPr>
              <a:t>Food is not just a way of satisfying physiological needs - it is a cultural phenomenon that reflects historical experience, social traditions and culinary innovations accumulated over the centuries. As Massimo Montanari, a world-renowned food historian, points out, every dish, even the simplest, is a cultural artefact. The choice of ingredients, the methods of preparation and the presentation of food reflect social, economic and historical processes.</a:t>
            </a:r>
          </a:p>
          <a:p>
            <a:pPr marL="0" lvl="1" algn="just">
              <a:spcBef>
                <a:spcPts val="600"/>
              </a:spcBef>
              <a:spcAft>
                <a:spcPts val="1200"/>
              </a:spcAft>
              <a:defRPr/>
            </a:pPr>
            <a:endParaRPr lang="bg-BG" sz="1600" dirty="0"/>
          </a:p>
        </p:txBody>
      </p:sp>
      <p:pic>
        <p:nvPicPr>
          <p:cNvPr id="5" name="Картина 4">
            <a:extLst>
              <a:ext uri="{FF2B5EF4-FFF2-40B4-BE49-F238E27FC236}">
                <a16:creationId xmlns:a16="http://schemas.microsoft.com/office/drawing/2014/main" id="{F0556A8A-A9D9-2722-D633-80613C4A65D0}"/>
              </a:ext>
            </a:extLst>
          </p:cNvPr>
          <p:cNvPicPr>
            <a:picLocks noChangeAspect="1"/>
          </p:cNvPicPr>
          <p:nvPr/>
        </p:nvPicPr>
        <p:blipFill>
          <a:blip r:embed="rId11"/>
          <a:stretch>
            <a:fillRect/>
          </a:stretch>
        </p:blipFill>
        <p:spPr>
          <a:xfrm>
            <a:off x="479562" y="1363065"/>
            <a:ext cx="4017612" cy="4401693"/>
          </a:xfrm>
          <a:prstGeom prst="rect">
            <a:avLst/>
          </a:prstGeom>
        </p:spPr>
      </p:pic>
    </p:spTree>
    <p:extLst>
      <p:ext uri="{BB962C8B-B14F-4D97-AF65-F5344CB8AC3E}">
        <p14:creationId xmlns:p14="http://schemas.microsoft.com/office/powerpoint/2010/main" val="3714881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FAE1C-78E5-5871-9333-4AA7D213EA7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D4A8414-C510-8250-5F36-011F5DA5FA1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C8D205B-A47B-B59E-7539-A74C84F9AA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274FFF9-9B4C-1CBE-58B6-7CE41270C59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4D3EDE5-7435-6537-83C7-E858095FEA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B42674C-9239-90C6-DE36-BBB47BE0158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6965D6D-1968-0903-C2D1-6DC29BC55E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693484E-D3C8-A96E-729F-1B4F8CD5C7E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B7E2E8C-87D3-B2AF-A7BA-75446950F09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8B5C54-8ECB-9D73-992E-8A2D0697849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7AAB476-451E-D0BE-4236-3B5220CB87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E180A4F-B11F-C465-889F-0AF9CE80E72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6198C456-6FEE-F740-4D36-09FD04E27235}"/>
              </a:ext>
            </a:extLst>
          </p:cNvPr>
          <p:cNvSpPr txBox="1"/>
          <p:nvPr/>
        </p:nvSpPr>
        <p:spPr>
          <a:xfrm>
            <a:off x="4392117" y="1492960"/>
            <a:ext cx="4581233" cy="3672800"/>
          </a:xfrm>
          <a:prstGeom prst="rect">
            <a:avLst/>
          </a:prstGeom>
          <a:noFill/>
        </p:spPr>
        <p:txBody>
          <a:bodyPr wrap="square">
            <a:spAutoFit/>
          </a:bodyPr>
          <a:lstStyle>
            <a:defPPr>
              <a:defRPr lang="en-US"/>
            </a:defPPr>
            <a:lvl1pPr marL="457200" algn="just">
              <a:spcAft>
                <a:spcPts val="1200"/>
              </a:spcAft>
              <a:defRPr sz="1600" b="1" i="1">
                <a:solidFill>
                  <a:srgbClr val="2B229E"/>
                </a:solidFill>
                <a:effectLst/>
                <a:latin typeface="Times New Roman" panose="02020603050405020304" pitchFamily="18" charset="0"/>
                <a:ea typeface="Arial" panose="020B0604020202020204" pitchFamily="34" charset="0"/>
              </a:defRPr>
            </a:lvl1pPr>
          </a:lstStyle>
          <a:p>
            <a:pPr marL="342900" lvl="1" algn="just">
              <a:lnSpc>
                <a:spcPts val="2160"/>
              </a:lnSpc>
              <a:spcBef>
                <a:spcPts val="600"/>
              </a:spcBef>
              <a:spcAft>
                <a:spcPts val="1200"/>
              </a:spcAft>
              <a:tabLst>
                <a:tab pos="811530" algn="l"/>
                <a:tab pos="914400" algn="l"/>
              </a:tabLst>
            </a:pPr>
            <a:r>
              <a:rPr lang="en-GB" b="1" dirty="0">
                <a:solidFill>
                  <a:srgbClr val="2B229E"/>
                </a:solidFill>
                <a:latin typeface="Times New Roman" panose="02020603050405020304" pitchFamily="18" charset="0"/>
              </a:rPr>
              <a:t>1.3.1. Cooking methods and cultural influences</a:t>
            </a:r>
            <a:endParaRPr lang="bg-BG" b="1" dirty="0">
              <a:solidFill>
                <a:srgbClr val="2B229E"/>
              </a:solidFill>
              <a:latin typeface="Times New Roman" panose="02020603050405020304" pitchFamily="18" charset="0"/>
            </a:endParaRPr>
          </a:p>
          <a:p>
            <a:r>
              <a:rPr lang="en-GB" dirty="0"/>
              <a:t>Baking:</a:t>
            </a:r>
            <a:r>
              <a:rPr lang="en-GB" b="0" dirty="0">
                <a:solidFill>
                  <a:schemeClr val="tx1"/>
                </a:solidFill>
              </a:rPr>
              <a:t> In cultures where bread is a staple food (e.g. in Europe and North America), baking is a widespread method. On board, this influences the availability of baking ovens and the preparation of a variety of bakery products to suit crew preferences.</a:t>
            </a:r>
            <a:endParaRPr lang="bg-BG" b="0" dirty="0">
              <a:solidFill>
                <a:schemeClr val="tx1"/>
              </a:solidFill>
            </a:endParaRPr>
          </a:p>
          <a:p>
            <a:r>
              <a:rPr lang="en-GB" dirty="0"/>
              <a:t>Boiling:</a:t>
            </a:r>
            <a:r>
              <a:rPr lang="en-GB" b="0" dirty="0">
                <a:solidFill>
                  <a:schemeClr val="tx1"/>
                </a:solidFill>
              </a:rPr>
              <a:t> Boiling is a universal method, but the way it is used varies by culture. For example, Asian cultures emphasise cooked soups and rice, while in Eastern Europe, cooked dishes often include meat and vegetables.</a:t>
            </a:r>
            <a:endParaRPr lang="bg-BG" b="0" dirty="0">
              <a:solidFill>
                <a:schemeClr val="tx1"/>
              </a:solidFill>
            </a:endParaRPr>
          </a:p>
        </p:txBody>
      </p:sp>
      <p:pic>
        <p:nvPicPr>
          <p:cNvPr id="2" name="Картина 1">
            <a:extLst>
              <a:ext uri="{FF2B5EF4-FFF2-40B4-BE49-F238E27FC236}">
                <a16:creationId xmlns:a16="http://schemas.microsoft.com/office/drawing/2014/main" id="{F2F73F76-CF4D-9BC7-0224-F13C45D056BB}"/>
              </a:ext>
            </a:extLst>
          </p:cNvPr>
          <p:cNvPicPr>
            <a:picLocks noChangeAspect="1"/>
          </p:cNvPicPr>
          <p:nvPr/>
        </p:nvPicPr>
        <p:blipFill>
          <a:blip r:embed="rId11"/>
          <a:stretch>
            <a:fillRect/>
          </a:stretch>
        </p:blipFill>
        <p:spPr>
          <a:xfrm>
            <a:off x="547125" y="1042209"/>
            <a:ext cx="3822523" cy="4773582"/>
          </a:xfrm>
          <a:prstGeom prst="rect">
            <a:avLst/>
          </a:prstGeom>
        </p:spPr>
      </p:pic>
    </p:spTree>
    <p:extLst>
      <p:ext uri="{BB962C8B-B14F-4D97-AF65-F5344CB8AC3E}">
        <p14:creationId xmlns:p14="http://schemas.microsoft.com/office/powerpoint/2010/main" val="1503892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4AAD-EA60-80E9-3B57-694EAFD3034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DF4F5F7-6B0C-29FF-7E99-89A9CFE4353A}"/>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CBC54F1-F0E1-0C24-C325-81134FE306F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40F83B0-8795-8B94-3192-C8AEBC880CD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EADF15E-D38F-1B64-058A-09B1DFEEB6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23A5270-0D92-3D84-C0A9-B0B4999E4A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659CFAD-E2BA-1B24-B59A-1978856E36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FCC6AAA-8267-B8E4-FEF4-8D8460FB46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713D251-E635-FECD-47B0-E3BBDECAA51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29763A2-9946-49A0-39E9-E29DA7F0582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7BBD0D-A5D3-62C6-C6AD-474BD9ADC15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64B20A2-383A-56A9-C2D5-53DB9867426B}"/>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657E45DE-E872-DBB6-D23D-27669E15DDE7}"/>
              </a:ext>
            </a:extLst>
          </p:cNvPr>
          <p:cNvSpPr txBox="1"/>
          <p:nvPr/>
        </p:nvSpPr>
        <p:spPr>
          <a:xfrm>
            <a:off x="4392117" y="1492960"/>
            <a:ext cx="4581233" cy="3672800"/>
          </a:xfrm>
          <a:prstGeom prst="rect">
            <a:avLst/>
          </a:prstGeom>
          <a:noFill/>
        </p:spPr>
        <p:txBody>
          <a:bodyPr wrap="square">
            <a:spAutoFit/>
          </a:bodyPr>
          <a:lstStyle>
            <a:defPPr>
              <a:defRPr lang="en-US"/>
            </a:defPPr>
            <a:lvl1pPr marL="457200" algn="just">
              <a:spcAft>
                <a:spcPts val="1200"/>
              </a:spcAft>
              <a:defRPr sz="1600" b="1" i="1">
                <a:solidFill>
                  <a:srgbClr val="2B229E"/>
                </a:solidFill>
                <a:effectLst/>
                <a:latin typeface="Times New Roman" panose="02020603050405020304" pitchFamily="18" charset="0"/>
                <a:ea typeface="Arial" panose="020B0604020202020204" pitchFamily="34" charset="0"/>
              </a:defRPr>
            </a:lvl1pPr>
          </a:lstStyle>
          <a:p>
            <a:pPr marL="342900" lvl="1" algn="just">
              <a:lnSpc>
                <a:spcPts val="2160"/>
              </a:lnSpc>
              <a:spcBef>
                <a:spcPts val="600"/>
              </a:spcBef>
              <a:spcAft>
                <a:spcPts val="1200"/>
              </a:spcAft>
              <a:tabLst>
                <a:tab pos="811530" algn="l"/>
                <a:tab pos="914400" algn="l"/>
              </a:tabLst>
            </a:pPr>
            <a:r>
              <a:rPr lang="en-GB" b="1" dirty="0">
                <a:solidFill>
                  <a:srgbClr val="2B229E"/>
                </a:solidFill>
                <a:latin typeface="Times New Roman" panose="02020603050405020304" pitchFamily="18" charset="0"/>
              </a:rPr>
              <a:t>1.3.1. Cooking methods and cultural influences</a:t>
            </a:r>
            <a:endParaRPr lang="bg-BG" b="1" dirty="0">
              <a:solidFill>
                <a:srgbClr val="2B229E"/>
              </a:solidFill>
              <a:latin typeface="Times New Roman" panose="02020603050405020304" pitchFamily="18" charset="0"/>
            </a:endParaRPr>
          </a:p>
          <a:p>
            <a:r>
              <a:rPr lang="en-GB" dirty="0"/>
              <a:t>Braising:</a:t>
            </a:r>
            <a:r>
              <a:rPr lang="en-GB" b="0" dirty="0">
                <a:solidFill>
                  <a:schemeClr val="tx1"/>
                </a:solidFill>
              </a:rPr>
              <a:t> traditions from French and Chinese cuisine often include braising, which combines flavours and textures. Across the board, this method is popular for preparing dishes with rich sauces that satisfy a variety of cultural preferences.</a:t>
            </a:r>
            <a:endParaRPr lang="bg-BG" b="0" dirty="0">
              <a:solidFill>
                <a:schemeClr val="tx1"/>
              </a:solidFill>
            </a:endParaRPr>
          </a:p>
          <a:p>
            <a:r>
              <a:rPr lang="en-GB" dirty="0"/>
              <a:t>Deep Frying: </a:t>
            </a:r>
            <a:r>
              <a:rPr lang="en-GB" b="0" dirty="0">
                <a:solidFill>
                  <a:schemeClr val="tx1"/>
                </a:solidFill>
              </a:rPr>
              <a:t>Deep frying is particularly popular in American, South Asian and Southern European cuisine. Across the board, this influences the inclusion of foods such as French fries, tempura or breaded items on the menu.</a:t>
            </a:r>
            <a:endParaRPr lang="bg-BG" b="0" dirty="0">
              <a:solidFill>
                <a:schemeClr val="tx1"/>
              </a:solidFill>
            </a:endParaRPr>
          </a:p>
        </p:txBody>
      </p:sp>
      <p:pic>
        <p:nvPicPr>
          <p:cNvPr id="2" name="Картина 1">
            <a:extLst>
              <a:ext uri="{FF2B5EF4-FFF2-40B4-BE49-F238E27FC236}">
                <a16:creationId xmlns:a16="http://schemas.microsoft.com/office/drawing/2014/main" id="{7C79434C-07E2-FF30-6539-33C534B32F03}"/>
              </a:ext>
            </a:extLst>
          </p:cNvPr>
          <p:cNvPicPr>
            <a:picLocks noChangeAspect="1"/>
          </p:cNvPicPr>
          <p:nvPr/>
        </p:nvPicPr>
        <p:blipFill>
          <a:blip r:embed="rId11"/>
          <a:stretch>
            <a:fillRect/>
          </a:stretch>
        </p:blipFill>
        <p:spPr>
          <a:xfrm>
            <a:off x="592095" y="1252071"/>
            <a:ext cx="3822523" cy="4773582"/>
          </a:xfrm>
          <a:prstGeom prst="rect">
            <a:avLst/>
          </a:prstGeom>
        </p:spPr>
      </p:pic>
    </p:spTree>
    <p:extLst>
      <p:ext uri="{BB962C8B-B14F-4D97-AF65-F5344CB8AC3E}">
        <p14:creationId xmlns:p14="http://schemas.microsoft.com/office/powerpoint/2010/main" val="3686789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CCAD-EFA1-B61D-E48E-55AAE65F52D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4F1CFC1-2310-0C59-D76B-B8D622CF5074}"/>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F110BE01-2583-E257-D0B3-175537D1AED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0CB208-0F74-113E-53E6-BA06A185CC8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7E0C2A6-EB37-1C48-A9F8-CD0FF2A3A2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646F674-8234-E139-699F-DD078DE4504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1F7D359-D298-1CD5-BF27-2015A01763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FEE3758-3339-1286-BFB8-2686392DFBF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52DDFE7-A0C8-08F0-AB66-5EC028F6D0A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B44DA64-1D83-B998-4041-F6A3A06556C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41F04BE-A437-48F5-F299-F5C4289DA9B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F9F138B-5DB0-CEF4-0261-714FAE5C35AE}"/>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265F0A30-3647-B204-D471-24A7BFD3BC4E}"/>
              </a:ext>
            </a:extLst>
          </p:cNvPr>
          <p:cNvSpPr txBox="1"/>
          <p:nvPr/>
        </p:nvSpPr>
        <p:spPr>
          <a:xfrm>
            <a:off x="4392117" y="1492960"/>
            <a:ext cx="4581233" cy="4811574"/>
          </a:xfrm>
          <a:prstGeom prst="rect">
            <a:avLst/>
          </a:prstGeom>
          <a:noFill/>
        </p:spPr>
        <p:txBody>
          <a:bodyPr wrap="square">
            <a:spAutoFit/>
          </a:bodyPr>
          <a:lstStyle>
            <a:defPPr>
              <a:defRPr lang="en-US"/>
            </a:defPPr>
            <a:lvl1pPr marL="457200" algn="just">
              <a:spcAft>
                <a:spcPts val="1200"/>
              </a:spcAft>
              <a:defRPr sz="1600" b="1" i="1">
                <a:solidFill>
                  <a:srgbClr val="2B229E"/>
                </a:solidFill>
                <a:effectLst/>
                <a:latin typeface="Times New Roman" panose="02020603050405020304" pitchFamily="18" charset="0"/>
                <a:ea typeface="Arial" panose="020B0604020202020204" pitchFamily="34" charset="0"/>
              </a:defRPr>
            </a:lvl1pPr>
          </a:lstStyle>
          <a:p>
            <a:pPr marL="342900" lvl="1" algn="just">
              <a:lnSpc>
                <a:spcPts val="2160"/>
              </a:lnSpc>
              <a:spcBef>
                <a:spcPts val="600"/>
              </a:spcBef>
              <a:spcAft>
                <a:spcPts val="1200"/>
              </a:spcAft>
              <a:tabLst>
                <a:tab pos="811530" algn="l"/>
                <a:tab pos="914400" algn="l"/>
              </a:tabLst>
            </a:pPr>
            <a:r>
              <a:rPr lang="en-GB" b="1" dirty="0">
                <a:solidFill>
                  <a:srgbClr val="2B229E"/>
                </a:solidFill>
                <a:latin typeface="Times New Roman" panose="02020603050405020304" pitchFamily="18" charset="0"/>
              </a:rPr>
              <a:t>1.3.1. Cooking methods and cultural influences</a:t>
            </a:r>
            <a:endParaRPr lang="bg-BG" b="1" dirty="0">
              <a:solidFill>
                <a:srgbClr val="2B229E"/>
              </a:solidFill>
              <a:latin typeface="Times New Roman" panose="02020603050405020304" pitchFamily="18" charset="0"/>
            </a:endParaRPr>
          </a:p>
          <a:p>
            <a:r>
              <a:rPr lang="en-GB" dirty="0"/>
              <a:t>Grilling:</a:t>
            </a:r>
            <a:r>
              <a:rPr lang="en-GB" b="0" dirty="0">
                <a:solidFill>
                  <a:schemeClr val="tx1"/>
                </a:solidFill>
              </a:rPr>
              <a:t> Grilling is often associated with cultures where barbecue is an important part of the tradition (e.g. South America, Australia and the USA). On board, this method is used to create familiar and delicious meals for the crew.</a:t>
            </a:r>
            <a:endParaRPr lang="bg-BG" b="0" dirty="0">
              <a:solidFill>
                <a:schemeClr val="tx1"/>
              </a:solidFill>
            </a:endParaRPr>
          </a:p>
          <a:p>
            <a:r>
              <a:rPr lang="en-GB" dirty="0"/>
              <a:t>Poaching: </a:t>
            </a:r>
            <a:r>
              <a:rPr lang="en-GB" b="0" dirty="0">
                <a:solidFill>
                  <a:schemeClr val="tx1"/>
                </a:solidFill>
              </a:rPr>
              <a:t>Associated with the European cuisine, poaching is used to prepare delicate products such as eggs and fish. On board, this allows for healthy meal alternatives.</a:t>
            </a:r>
            <a:endParaRPr lang="bg-BG" b="0" dirty="0">
              <a:solidFill>
                <a:schemeClr val="tx1"/>
              </a:solidFill>
            </a:endParaRPr>
          </a:p>
          <a:p>
            <a:r>
              <a:rPr lang="en-GB" dirty="0"/>
              <a:t>Cultural diversity and menu adaptation</a:t>
            </a:r>
            <a:r>
              <a:rPr lang="en-GB" b="0" dirty="0">
                <a:solidFill>
                  <a:schemeClr val="tx1"/>
                </a:solidFill>
              </a:rPr>
              <a:t>. Creating balance on the menu. For example, a menu might include Western roasted dishes, Asian stir-fried noodles and Mediterranean steamed vegetables.</a:t>
            </a:r>
            <a:endParaRPr lang="bg-BG" b="0" dirty="0">
              <a:solidFill>
                <a:schemeClr val="tx1"/>
              </a:solidFill>
            </a:endParaRPr>
          </a:p>
        </p:txBody>
      </p:sp>
      <p:pic>
        <p:nvPicPr>
          <p:cNvPr id="2" name="Картина 1">
            <a:extLst>
              <a:ext uri="{FF2B5EF4-FFF2-40B4-BE49-F238E27FC236}">
                <a16:creationId xmlns:a16="http://schemas.microsoft.com/office/drawing/2014/main" id="{A44AF7A6-8131-8F0A-92E1-E1C7F88413CD}"/>
              </a:ext>
            </a:extLst>
          </p:cNvPr>
          <p:cNvPicPr>
            <a:picLocks noChangeAspect="1"/>
          </p:cNvPicPr>
          <p:nvPr/>
        </p:nvPicPr>
        <p:blipFill>
          <a:blip r:embed="rId11"/>
          <a:stretch>
            <a:fillRect/>
          </a:stretch>
        </p:blipFill>
        <p:spPr>
          <a:xfrm>
            <a:off x="547125" y="1267061"/>
            <a:ext cx="3822523" cy="4773582"/>
          </a:xfrm>
          <a:prstGeom prst="rect">
            <a:avLst/>
          </a:prstGeom>
        </p:spPr>
      </p:pic>
    </p:spTree>
    <p:extLst>
      <p:ext uri="{BB962C8B-B14F-4D97-AF65-F5344CB8AC3E}">
        <p14:creationId xmlns:p14="http://schemas.microsoft.com/office/powerpoint/2010/main" val="35209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56F7-3309-0DC2-1404-E6673E2D24D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528BCF-EA2B-E1BE-9996-2ED30698E35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97AEFFE-9CE3-0C30-D8E6-FD2F8FB1615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533F8F7-A113-B663-4FBA-E72D5FAF2BC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43D5C69-BB78-51B2-37AC-A68F67592F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3EB0680-91F6-7BEE-3DBB-70491917C80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ADFB120-EB2A-4F29-2894-DCCE9530AE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E87A254-14AE-6EBF-410A-A08F8325B22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85040D6-998B-4B16-5C2D-AF9D79E3774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5BEF356-8047-58EB-C77F-41CD65D0343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F03D523-D1E3-F0C8-D292-F09F354FEE2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268B60E-A2FF-76E5-B146-1BFE27B635A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E9ADCB5A-A76B-E54D-9548-4F69DCA35EBA}"/>
              </a:ext>
            </a:extLst>
          </p:cNvPr>
          <p:cNvSpPr txBox="1"/>
          <p:nvPr/>
        </p:nvSpPr>
        <p:spPr>
          <a:xfrm>
            <a:off x="4392117" y="1492960"/>
            <a:ext cx="4581233" cy="3180358"/>
          </a:xfrm>
          <a:prstGeom prst="rect">
            <a:avLst/>
          </a:prstGeom>
          <a:noFill/>
        </p:spPr>
        <p:txBody>
          <a:bodyPr wrap="square">
            <a:spAutoFit/>
          </a:bodyPr>
          <a:lstStyle>
            <a:defPPr>
              <a:defRPr lang="en-US"/>
            </a:defPPr>
            <a:lvl1pPr marL="457200" algn="just">
              <a:spcAft>
                <a:spcPts val="1200"/>
              </a:spcAft>
              <a:defRPr sz="1600" b="1" i="1">
                <a:solidFill>
                  <a:srgbClr val="2B229E"/>
                </a:solidFill>
                <a:effectLst/>
                <a:latin typeface="Times New Roman" panose="02020603050405020304" pitchFamily="18" charset="0"/>
                <a:ea typeface="Arial" panose="020B0604020202020204" pitchFamily="34" charset="0"/>
              </a:defRPr>
            </a:lvl1pPr>
          </a:lstStyle>
          <a:p>
            <a:pPr marL="342900" lvl="1" algn="just">
              <a:lnSpc>
                <a:spcPts val="2160"/>
              </a:lnSpc>
              <a:spcBef>
                <a:spcPts val="600"/>
              </a:spcBef>
              <a:spcAft>
                <a:spcPts val="1200"/>
              </a:spcAft>
              <a:tabLst>
                <a:tab pos="811530" algn="l"/>
                <a:tab pos="914400" algn="l"/>
              </a:tabLst>
            </a:pPr>
            <a:r>
              <a:rPr lang="en-US" b="1" dirty="0">
                <a:solidFill>
                  <a:srgbClr val="2B229E"/>
                </a:solidFill>
                <a:latin typeface="Times New Roman" panose="02020603050405020304" pitchFamily="18" charset="0"/>
              </a:rPr>
              <a:t>1.3.2.	Influence of cultural traditions on cooking styles in board cuisine.</a:t>
            </a:r>
          </a:p>
          <a:p>
            <a:r>
              <a:rPr lang="en-US" dirty="0"/>
              <a:t>Adaptation to specific requirements: </a:t>
            </a:r>
            <a:r>
              <a:rPr lang="en-US" b="0" dirty="0">
                <a:solidFill>
                  <a:schemeClr val="tx1"/>
                </a:solidFill>
              </a:rPr>
              <a:t>cultural and religious traditions influence the method of preparation and the choice of ingredients. For example, Halal or Kosher food may require specific techniques and equipment.</a:t>
            </a:r>
          </a:p>
          <a:p>
            <a:r>
              <a:rPr lang="en-US" dirty="0"/>
              <a:t>Using regional and international methods: </a:t>
            </a:r>
            <a:r>
              <a:rPr lang="en-US" b="0" dirty="0">
                <a:solidFill>
                  <a:schemeClr val="tx1"/>
                </a:solidFill>
              </a:rPr>
              <a:t>the influence of different cultures enriches the style of cooking, making food on board not only a necessity but an experience.</a:t>
            </a:r>
          </a:p>
        </p:txBody>
      </p:sp>
      <p:pic>
        <p:nvPicPr>
          <p:cNvPr id="2" name="Картина 1">
            <a:extLst>
              <a:ext uri="{FF2B5EF4-FFF2-40B4-BE49-F238E27FC236}">
                <a16:creationId xmlns:a16="http://schemas.microsoft.com/office/drawing/2014/main" id="{5C0BB1B7-91D6-B00F-55C7-A0DD497BDC25}"/>
              </a:ext>
            </a:extLst>
          </p:cNvPr>
          <p:cNvPicPr>
            <a:picLocks noChangeAspect="1"/>
          </p:cNvPicPr>
          <p:nvPr/>
        </p:nvPicPr>
        <p:blipFill>
          <a:blip r:embed="rId11"/>
          <a:stretch>
            <a:fillRect/>
          </a:stretch>
        </p:blipFill>
        <p:spPr>
          <a:xfrm>
            <a:off x="682037" y="1162130"/>
            <a:ext cx="3822523" cy="4773582"/>
          </a:xfrm>
          <a:prstGeom prst="rect">
            <a:avLst/>
          </a:prstGeom>
        </p:spPr>
      </p:pic>
    </p:spTree>
    <p:extLst>
      <p:ext uri="{BB962C8B-B14F-4D97-AF65-F5344CB8AC3E}">
        <p14:creationId xmlns:p14="http://schemas.microsoft.com/office/powerpoint/2010/main" val="611007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BD0BF-840C-9B9A-6272-2C4F48AC9E2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D4E9987-6A31-77C6-5AEF-FDEA7D03B90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B6317D8-1412-2AE6-F247-BD33530DA58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F6674F0-8774-FB27-A630-B917B927AE8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DA80CD8-F9C2-92FF-30FA-CAEB99AC87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E2D2BCC-29ED-9977-63AA-A08576DBBD8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1190544-03D1-D5D2-DC96-0C9C2D1E94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AB0472-DD48-E112-B018-B1B5FD9E9DE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A4E750C-2355-0545-2828-2ED6299D113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642495-14C1-B50B-05A8-29C9931A2A4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79D8097-DBCE-A0BA-FDE0-52EBB006267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71F7AF2-82BE-B338-2DD8-E604EFBF8093}"/>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28D025BE-7D84-D4D9-8181-B9EA72513741}"/>
              </a:ext>
            </a:extLst>
          </p:cNvPr>
          <p:cNvSpPr txBox="1"/>
          <p:nvPr/>
        </p:nvSpPr>
        <p:spPr>
          <a:xfrm>
            <a:off x="4392117" y="1492960"/>
            <a:ext cx="4581233" cy="2462213"/>
          </a:xfrm>
          <a:prstGeom prst="rect">
            <a:avLst/>
          </a:prstGeom>
          <a:noFill/>
        </p:spPr>
        <p:txBody>
          <a:bodyPr wrap="square">
            <a:spAutoFit/>
          </a:bodyPr>
          <a:lstStyle>
            <a:defPPr>
              <a:defRPr lang="en-US"/>
            </a:defPPr>
            <a:lvl1pPr marL="457200" algn="just">
              <a:spcAft>
                <a:spcPts val="1200"/>
              </a:spcAft>
              <a:defRPr sz="1600" b="1" i="1">
                <a:solidFill>
                  <a:srgbClr val="2B229E"/>
                </a:solidFill>
                <a:effectLst/>
                <a:latin typeface="Times New Roman" panose="02020603050405020304" pitchFamily="18" charset="0"/>
                <a:ea typeface="Arial" panose="020B0604020202020204" pitchFamily="34" charset="0"/>
              </a:defRPr>
            </a:lvl1pPr>
          </a:lstStyle>
          <a:p>
            <a:r>
              <a:rPr lang="en-US" dirty="0"/>
              <a:t>Cultural traditions greatly enrich and diversify the cooking methods on board a ship.</a:t>
            </a:r>
          </a:p>
          <a:p>
            <a:r>
              <a:rPr lang="en-US" dirty="0">
                <a:solidFill>
                  <a:schemeClr val="tx1"/>
                </a:solidFill>
              </a:rPr>
              <a:t>Adapting these traditions to the specific conditions of the maritime environment not only improves the crew's nutrition but also creates a sense of community and cultural appreciation. The ability to combine different cooking methods and styles is critical to the success of a ship's kitchen.</a:t>
            </a:r>
          </a:p>
        </p:txBody>
      </p:sp>
      <p:pic>
        <p:nvPicPr>
          <p:cNvPr id="2" name="Картина 1">
            <a:extLst>
              <a:ext uri="{FF2B5EF4-FFF2-40B4-BE49-F238E27FC236}">
                <a16:creationId xmlns:a16="http://schemas.microsoft.com/office/drawing/2014/main" id="{BFC535EE-DB08-4365-5689-8E09815A4351}"/>
              </a:ext>
            </a:extLst>
          </p:cNvPr>
          <p:cNvPicPr>
            <a:picLocks noChangeAspect="1"/>
          </p:cNvPicPr>
          <p:nvPr/>
        </p:nvPicPr>
        <p:blipFill>
          <a:blip r:embed="rId11"/>
          <a:stretch>
            <a:fillRect/>
          </a:stretch>
        </p:blipFill>
        <p:spPr>
          <a:xfrm>
            <a:off x="712016" y="1117160"/>
            <a:ext cx="3822523" cy="4773582"/>
          </a:xfrm>
          <a:prstGeom prst="rect">
            <a:avLst/>
          </a:prstGeom>
        </p:spPr>
      </p:pic>
    </p:spTree>
    <p:extLst>
      <p:ext uri="{BB962C8B-B14F-4D97-AF65-F5344CB8AC3E}">
        <p14:creationId xmlns:p14="http://schemas.microsoft.com/office/powerpoint/2010/main" val="1328654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5B8E-BB9E-A57D-1C58-B5A5652C13A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409E75C-AE15-6020-0815-9C49D3958D0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7D4FC39-D496-FF93-32E7-94F58B8009D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C2A2319-C923-A0D8-CB3E-3EA4F83E35B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2F6B53F-E6DF-E396-83CA-230D1E83195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035C399-C5E1-1348-C050-693E4A3DCED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C04CB66-95C7-8F8C-23A8-64D0128384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364AFDD-DE12-E39A-4A5D-92A67D88E68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3E348A0-8E12-A43D-09EA-9BF64118726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D7E9AFD-F9F2-6200-3879-3A1A12FFA5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7430150-118D-42D8-9C6D-0D804157DEC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F47BD1F-E453-6FAF-BC2A-676FB17F8496}"/>
              </a:ext>
            </a:extLst>
          </p:cNvPr>
          <p:cNvPicPr>
            <a:picLocks noChangeAspect="1"/>
          </p:cNvPicPr>
          <p:nvPr/>
        </p:nvPicPr>
        <p:blipFill>
          <a:blip r:embed="rId10"/>
          <a:stretch>
            <a:fillRect/>
          </a:stretch>
        </p:blipFill>
        <p:spPr>
          <a:xfrm>
            <a:off x="7704595" y="0"/>
            <a:ext cx="1227464" cy="1224789"/>
          </a:xfrm>
          <a:prstGeom prst="rect">
            <a:avLst/>
          </a:prstGeom>
        </p:spPr>
      </p:pic>
      <p:sp>
        <p:nvSpPr>
          <p:cNvPr id="2" name="Title 1">
            <a:extLst>
              <a:ext uri="{FF2B5EF4-FFF2-40B4-BE49-F238E27FC236}">
                <a16:creationId xmlns:a16="http://schemas.microsoft.com/office/drawing/2014/main" id="{7982515B-0E22-2DFA-8405-D51C2A8EA1C0}"/>
              </a:ext>
            </a:extLst>
          </p:cNvPr>
          <p:cNvSpPr>
            <a:spLocks noGrp="1"/>
          </p:cNvSpPr>
          <p:nvPr>
            <p:ph type="title"/>
          </p:nvPr>
        </p:nvSpPr>
        <p:spPr>
          <a:xfrm>
            <a:off x="433776" y="1089217"/>
            <a:ext cx="8350459" cy="571213"/>
          </a:xfrm>
        </p:spPr>
        <p:txBody>
          <a:bodyPr>
            <a:noAutofit/>
          </a:bodyPr>
          <a:lstStyle/>
          <a:p>
            <a:pPr algn="ctr"/>
            <a:r>
              <a:rPr lang="sr-Latn-BA" sz="2400" b="1" dirty="0">
                <a:solidFill>
                  <a:srgbClr val="0000CC"/>
                </a:solidFill>
                <a:latin typeface="Times New Roman" panose="02020603050405020304" pitchFamily="18" charset="0"/>
                <a:cs typeface="Times New Roman" panose="02020603050405020304" pitchFamily="18" charset="0"/>
              </a:rPr>
              <a:t>2. 2.	Understanding regional ingredients and flavour profiles</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6" name="Картина 5">
            <a:extLst>
              <a:ext uri="{FF2B5EF4-FFF2-40B4-BE49-F238E27FC236}">
                <a16:creationId xmlns:a16="http://schemas.microsoft.com/office/drawing/2014/main" id="{D4E1CE4B-59B2-2873-C406-53865F601167}"/>
              </a:ext>
            </a:extLst>
          </p:cNvPr>
          <p:cNvPicPr>
            <a:picLocks noChangeAspect="1"/>
          </p:cNvPicPr>
          <p:nvPr/>
        </p:nvPicPr>
        <p:blipFill>
          <a:blip r:embed="rId11"/>
          <a:stretch>
            <a:fillRect/>
          </a:stretch>
        </p:blipFill>
        <p:spPr>
          <a:xfrm>
            <a:off x="667173" y="1740866"/>
            <a:ext cx="7809653" cy="4395597"/>
          </a:xfrm>
          <a:prstGeom prst="rect">
            <a:avLst/>
          </a:prstGeom>
        </p:spPr>
      </p:pic>
    </p:spTree>
    <p:extLst>
      <p:ext uri="{BB962C8B-B14F-4D97-AF65-F5344CB8AC3E}">
        <p14:creationId xmlns:p14="http://schemas.microsoft.com/office/powerpoint/2010/main" val="4143762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6D9CF-4D41-CEB8-D93A-252D7DD2A1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C93256E-BF44-4031-C738-2430150F7D4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964386C-93CF-BBE8-5E21-7E07C60F047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0D483BA-C1F0-791C-0338-55A2ABDFFC3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1A75265-9868-13B6-93AE-F0F062BCF6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58CF0E0-A167-BE11-0175-578A6F01D44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D267586-F856-7BE4-732D-4CE9780385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8A75BF4-857E-07D3-0B1D-1635BFEAAC8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9D7D92-7EB8-6E3C-E1D0-E6C55CA97BD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5486CFB-E9F5-A45B-6516-5F5C4BCD68C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4AADE8B-85BB-7334-5480-5C1B8D323E3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5EEBB05-E99C-3E12-D6A1-C1EC16263BBC}"/>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ACB27F5C-934D-89C2-416A-1071AA325A24}"/>
              </a:ext>
            </a:extLst>
          </p:cNvPr>
          <p:cNvSpPr txBox="1"/>
          <p:nvPr/>
        </p:nvSpPr>
        <p:spPr>
          <a:xfrm>
            <a:off x="4287186" y="1477969"/>
            <a:ext cx="4581233" cy="3539430"/>
          </a:xfrm>
          <a:prstGeom prst="rect">
            <a:avLst/>
          </a:prstGeom>
          <a:noFill/>
        </p:spPr>
        <p:txBody>
          <a:bodyPr wrap="square">
            <a:spAutoFit/>
          </a:bodyPr>
          <a:lstStyle/>
          <a:p>
            <a:pPr marL="457200" algn="just">
              <a:spcAft>
                <a:spcPts val="1200"/>
              </a:spcAft>
            </a:pPr>
            <a:r>
              <a:rPr lang="en-GB" sz="1600" dirty="0">
                <a:effectLst/>
                <a:latin typeface="Times New Roman" panose="02020603050405020304" pitchFamily="18" charset="0"/>
                <a:ea typeface="Arial" panose="020B0604020202020204" pitchFamily="34" charset="0"/>
              </a:rPr>
              <a:t>The onboard kitchen is where culinary traditions from different regions come together to create a varied and nutritious menu for the crew. Mediterranean, Asian and Latin American cuisines offer a wide choice of ingredients that not only enrich the flavours and aromas of the dishes but also contribute to a healthy and balanced diet. This chapter will explore the main ingredients from these culinary traditions, focusing on their flavour and aroma profiles, nutritional value and sustainability in the shipping environment. This will help in optimal menu planning to meet the requirements for taste, variety and durability.</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4AF8D97B-B539-23CA-173A-BB0F1C2E5124}"/>
              </a:ext>
            </a:extLst>
          </p:cNvPr>
          <p:cNvPicPr>
            <a:picLocks noChangeAspect="1"/>
          </p:cNvPicPr>
          <p:nvPr/>
        </p:nvPicPr>
        <p:blipFill>
          <a:blip r:embed="rId11"/>
          <a:stretch>
            <a:fillRect/>
          </a:stretch>
        </p:blipFill>
        <p:spPr>
          <a:xfrm>
            <a:off x="601205" y="1378809"/>
            <a:ext cx="3444539" cy="4310246"/>
          </a:xfrm>
          <a:prstGeom prst="rect">
            <a:avLst/>
          </a:prstGeom>
        </p:spPr>
      </p:pic>
    </p:spTree>
    <p:extLst>
      <p:ext uri="{BB962C8B-B14F-4D97-AF65-F5344CB8AC3E}">
        <p14:creationId xmlns:p14="http://schemas.microsoft.com/office/powerpoint/2010/main" val="3315877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F8530-42A5-4383-BF96-FCE1191110B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050B06E-2A27-1DB4-33F8-651472E337FB}"/>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BF74EA97-F683-51C5-D4F2-F2160EAF3B8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D686AFC-9D3A-49C1-DB8C-D2245EF91F1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35D2C72-C2E8-FB49-A862-B6DA24251A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33D424A-C3B9-7D8B-0724-BA62B7DB29B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16B37B3-9834-D498-25A4-DD5243F7FE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5F10FE0-1452-123D-68B2-B053DF87059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C5392E4-DA35-6F0D-BD0E-7406848B890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295ACCF-DCC0-BD98-FC08-A8F07965947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247EB86-3CE4-15DA-20BA-4D27E4B4050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179AE1F-1465-A38B-945D-5A1069C29C59}"/>
              </a:ext>
            </a:extLst>
          </p:cNvPr>
          <p:cNvPicPr>
            <a:picLocks noChangeAspect="1"/>
          </p:cNvPicPr>
          <p:nvPr/>
        </p:nvPicPr>
        <p:blipFill>
          <a:blip r:embed="rId10"/>
          <a:stretch>
            <a:fillRect/>
          </a:stretch>
        </p:blipFill>
        <p:spPr>
          <a:xfrm>
            <a:off x="7704595" y="0"/>
            <a:ext cx="1227464" cy="1224789"/>
          </a:xfrm>
          <a:prstGeom prst="rect">
            <a:avLst/>
          </a:prstGeom>
        </p:spPr>
      </p:pic>
      <p:sp>
        <p:nvSpPr>
          <p:cNvPr id="2" name="Title 1">
            <a:extLst>
              <a:ext uri="{FF2B5EF4-FFF2-40B4-BE49-F238E27FC236}">
                <a16:creationId xmlns:a16="http://schemas.microsoft.com/office/drawing/2014/main" id="{5823A930-4097-A9C0-E101-182ED26BCF76}"/>
              </a:ext>
            </a:extLst>
          </p:cNvPr>
          <p:cNvSpPr>
            <a:spLocks noGrp="1"/>
          </p:cNvSpPr>
          <p:nvPr>
            <p:ph type="title"/>
          </p:nvPr>
        </p:nvSpPr>
        <p:spPr>
          <a:xfrm>
            <a:off x="493738" y="1164168"/>
            <a:ext cx="7886700" cy="571213"/>
          </a:xfrm>
        </p:spPr>
        <p:txBody>
          <a:bodyPr>
            <a:noAutofit/>
          </a:bodyPr>
          <a:lstStyle/>
          <a:p>
            <a:pPr algn="ctr"/>
            <a:r>
              <a:rPr lang="sr-Latn-BA" sz="2400" b="1" dirty="0">
                <a:latin typeface="Times New Roman" panose="02020603050405020304" pitchFamily="18" charset="0"/>
                <a:cs typeface="Times New Roman" panose="02020603050405020304" pitchFamily="18" charset="0"/>
              </a:rPr>
              <a:t>Understanding regional ingredients and flavor profiles</a:t>
            </a:r>
            <a:endParaRPr lang="en-US" sz="2400" b="1" dirty="0">
              <a:latin typeface="Times New Roman" panose="02020603050405020304" pitchFamily="18" charset="0"/>
              <a:cs typeface="Times New Roman" panose="02020603050405020304" pitchFamily="18" charset="0"/>
            </a:endParaRPr>
          </a:p>
        </p:txBody>
      </p:sp>
      <p:pic>
        <p:nvPicPr>
          <p:cNvPr id="5" name="Картина 4">
            <a:extLst>
              <a:ext uri="{FF2B5EF4-FFF2-40B4-BE49-F238E27FC236}">
                <a16:creationId xmlns:a16="http://schemas.microsoft.com/office/drawing/2014/main" id="{6847C94B-AC8A-D906-DE34-FB37A03E7887}"/>
              </a:ext>
            </a:extLst>
          </p:cNvPr>
          <p:cNvPicPr>
            <a:picLocks noChangeAspect="1"/>
          </p:cNvPicPr>
          <p:nvPr/>
        </p:nvPicPr>
        <p:blipFill>
          <a:blip r:embed="rId11"/>
          <a:stretch>
            <a:fillRect/>
          </a:stretch>
        </p:blipFill>
        <p:spPr>
          <a:xfrm>
            <a:off x="615353" y="1713433"/>
            <a:ext cx="7913294" cy="4450466"/>
          </a:xfrm>
          <a:prstGeom prst="rect">
            <a:avLst/>
          </a:prstGeom>
        </p:spPr>
      </p:pic>
    </p:spTree>
    <p:extLst>
      <p:ext uri="{BB962C8B-B14F-4D97-AF65-F5344CB8AC3E}">
        <p14:creationId xmlns:p14="http://schemas.microsoft.com/office/powerpoint/2010/main" val="3954069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E742-5003-84DF-B71E-5E0419E0B50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FE087D5-FB53-AD1B-4E96-D0D2466BB6C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0C99AB1-344F-6DBA-D8F5-D88546CBE75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65D1568-7762-CACD-F9EF-D42F63CC2F6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A04735F-CC79-FD7E-4EE6-41DA82D662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0354EFB-6A4F-66D5-DC99-E421CA79B95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A60382E-0E39-C77A-BA06-745CC4864B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BCD7B5E-7C8C-10AD-F168-32E952F2BEB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EC89BF6-7DBD-4E87-D31C-6B8ACD2897C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3940CC2-D009-2749-1335-0084A68077C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ED61387-2938-650A-3257-1462BB82FFE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395935F-D42C-AE05-1BE6-FD9399E76C9C}"/>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FEA82DE9-0274-44F3-4D22-91EDBB93DC6D}"/>
              </a:ext>
            </a:extLst>
          </p:cNvPr>
          <p:cNvSpPr txBox="1"/>
          <p:nvPr/>
        </p:nvSpPr>
        <p:spPr>
          <a:xfrm>
            <a:off x="4377127" y="1283097"/>
            <a:ext cx="4581233" cy="2954655"/>
          </a:xfrm>
          <a:prstGeom prst="rect">
            <a:avLst/>
          </a:prstGeom>
          <a:noFill/>
        </p:spPr>
        <p:txBody>
          <a:bodyPr wrap="square">
            <a:spAutoFit/>
          </a:bodyPr>
          <a:lstStyle/>
          <a:p>
            <a:pPr marR="0" lvl="1" indent="0" algn="just" fontAlgn="auto">
              <a:lnSpc>
                <a:spcPct val="100000"/>
              </a:lnSpc>
              <a:spcBef>
                <a:spcPts val="0"/>
              </a:spcBef>
              <a:spcAft>
                <a:spcPts val="1200"/>
              </a:spcAft>
              <a:buClrTx/>
              <a:buSzTx/>
              <a:buFontTx/>
              <a:buNone/>
              <a:tabLst/>
              <a:defRPr/>
            </a:pPr>
            <a:r>
              <a:rPr lang="en-US" sz="1600" b="1" dirty="0">
                <a:solidFill>
                  <a:srgbClr val="0000CC"/>
                </a:solidFill>
                <a:latin typeface="Times New Roman" panose="02020603050405020304" pitchFamily="18" charset="0"/>
              </a:rPr>
              <a:t>2.1.	Understanding regional ingredients and flavour profiles in the context of artificial intelligence (AI)</a:t>
            </a:r>
          </a:p>
          <a:p>
            <a:pPr marR="0" lvl="1" indent="0" algn="just" fontAlgn="auto">
              <a:lnSpc>
                <a:spcPct val="100000"/>
              </a:lnSpc>
              <a:spcBef>
                <a:spcPts val="0"/>
              </a:spcBef>
              <a:spcAft>
                <a:spcPts val="1200"/>
              </a:spcAft>
              <a:buClrTx/>
              <a:buSzTx/>
              <a:buFontTx/>
              <a:buNone/>
              <a:tabLst/>
              <a:defRPr/>
            </a:pPr>
            <a:r>
              <a:rPr lang="en-US" sz="1600" dirty="0">
                <a:latin typeface="Times New Roman" panose="02020603050405020304" pitchFamily="18" charset="0"/>
              </a:rPr>
              <a:t>With the advent of Artificial Intelligence (AI), the opportunities to improve onboard food practices are becoming more real and practical. In the context of crew kitchens, AI technology can provide innovative solutions to create </a:t>
            </a:r>
            <a:r>
              <a:rPr lang="en-US" sz="1600" dirty="0" err="1">
                <a:latin typeface="Times New Roman" panose="02020603050405020304" pitchFamily="18" charset="0"/>
              </a:rPr>
              <a:t>customised</a:t>
            </a:r>
            <a:r>
              <a:rPr lang="en-US" sz="1600" dirty="0">
                <a:latin typeface="Times New Roman" panose="02020603050405020304" pitchFamily="18" charset="0"/>
              </a:rPr>
              <a:t> meals that combine variety and efficiency and cater to the cultural and taste preferences of the multinational crew.</a:t>
            </a:r>
          </a:p>
        </p:txBody>
      </p:sp>
      <p:pic>
        <p:nvPicPr>
          <p:cNvPr id="5" name="Картина 4">
            <a:extLst>
              <a:ext uri="{FF2B5EF4-FFF2-40B4-BE49-F238E27FC236}">
                <a16:creationId xmlns:a16="http://schemas.microsoft.com/office/drawing/2014/main" id="{9DD57799-FBC3-0DA0-3262-5053CD80B0FE}"/>
              </a:ext>
            </a:extLst>
          </p:cNvPr>
          <p:cNvPicPr>
            <a:picLocks noChangeAspect="1"/>
          </p:cNvPicPr>
          <p:nvPr/>
        </p:nvPicPr>
        <p:blipFill>
          <a:blip r:embed="rId11"/>
          <a:stretch>
            <a:fillRect/>
          </a:stretch>
        </p:blipFill>
        <p:spPr>
          <a:xfrm>
            <a:off x="793818" y="1166183"/>
            <a:ext cx="3718882" cy="4645555"/>
          </a:xfrm>
          <a:prstGeom prst="rect">
            <a:avLst/>
          </a:prstGeom>
        </p:spPr>
      </p:pic>
    </p:spTree>
    <p:extLst>
      <p:ext uri="{BB962C8B-B14F-4D97-AF65-F5344CB8AC3E}">
        <p14:creationId xmlns:p14="http://schemas.microsoft.com/office/powerpoint/2010/main" val="859756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66E16-CC98-168B-91BE-EDEDA046F17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7C4DB85-CC14-6F2E-8859-BC2058E3BB9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E63E8C65-CF50-1075-5ED9-0C8C99A5248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3433FCE-48E3-F8CE-CD9B-9E134BA46D0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09A3B88-2DAE-83B8-6A6E-B7767A2F32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2F29BE8-E734-1BB6-0BD6-DA88093B81F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2FE8FAA-15F5-B959-E17E-D428DA182D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498FE64-0146-18E6-0ADC-41EC8033EEA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AFBC394-20B5-68A2-DF49-55BDDE8DC3B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ECB7212-C260-D31E-ED88-ABD61030115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228AB01-E8E3-91C9-6D26-65E784B2741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D69F601-3493-C217-112F-9DA284AE9769}"/>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11765E2A-7194-6834-E4FF-0ED9AE7DB95F}"/>
              </a:ext>
            </a:extLst>
          </p:cNvPr>
          <p:cNvSpPr txBox="1"/>
          <p:nvPr/>
        </p:nvSpPr>
        <p:spPr>
          <a:xfrm>
            <a:off x="4377127" y="1283097"/>
            <a:ext cx="4581233" cy="2954655"/>
          </a:xfrm>
          <a:prstGeom prst="rect">
            <a:avLst/>
          </a:prstGeom>
          <a:noFill/>
        </p:spPr>
        <p:txBody>
          <a:bodyPr wrap="square">
            <a:spAutoFit/>
          </a:bodyPr>
          <a:lstStyle/>
          <a:p>
            <a:pPr marL="457200" algn="just">
              <a:spcAft>
                <a:spcPts val="1200"/>
              </a:spcAft>
            </a:pPr>
            <a:r>
              <a:rPr lang="en-GB" sz="1600" b="1" i="1" dirty="0">
                <a:solidFill>
                  <a:srgbClr val="0000CC"/>
                </a:solidFill>
                <a:effectLst/>
                <a:latin typeface="Times New Roman" panose="02020603050405020304" pitchFamily="18" charset="0"/>
                <a:ea typeface="Arial" panose="020B0604020202020204" pitchFamily="34" charset="0"/>
              </a:rPr>
              <a:t>AI in menu planning for the board </a:t>
            </a:r>
          </a:p>
          <a:p>
            <a:pPr marL="457200" algn="just">
              <a:spcAft>
                <a:spcPts val="1200"/>
              </a:spcAft>
            </a:pPr>
            <a:r>
              <a:rPr lang="en-GB" sz="1600" dirty="0">
                <a:effectLst/>
                <a:latin typeface="Times New Roman" panose="02020603050405020304" pitchFamily="18" charset="0"/>
                <a:ea typeface="Arial" panose="020B0604020202020204" pitchFamily="34" charset="0"/>
              </a:rPr>
              <a:t>Predicting crew preferences: AI can analyse data on crew food preferences and cultural characteristics. This enables menu planning that combines ingredients and flavour profiles (such as sweet, salty, sour, bitter, and umami) according to individual and group requirements. For example, AI can recognise that a certain crew prefers more Asian flavours and adapt dishes to include ingredients such as soy sauce, ginger or cilantro.</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BB367A9F-263F-74CD-44C3-1ED50FF103B7}"/>
              </a:ext>
            </a:extLst>
          </p:cNvPr>
          <p:cNvPicPr>
            <a:picLocks noChangeAspect="1"/>
          </p:cNvPicPr>
          <p:nvPr/>
        </p:nvPicPr>
        <p:blipFill>
          <a:blip r:embed="rId11"/>
          <a:stretch>
            <a:fillRect/>
          </a:stretch>
        </p:blipFill>
        <p:spPr>
          <a:xfrm>
            <a:off x="935579" y="1182178"/>
            <a:ext cx="3615241" cy="4523624"/>
          </a:xfrm>
          <a:prstGeom prst="rect">
            <a:avLst/>
          </a:prstGeom>
        </p:spPr>
      </p:pic>
    </p:spTree>
    <p:extLst>
      <p:ext uri="{BB962C8B-B14F-4D97-AF65-F5344CB8AC3E}">
        <p14:creationId xmlns:p14="http://schemas.microsoft.com/office/powerpoint/2010/main" val="34042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AFD0-51BF-CB13-8A60-F5DCF1ADF1D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5AF4AC4-6687-9A10-9958-0661C2649499}"/>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71DC49E-83EB-FF71-A380-16F6899A5E59}"/>
              </a:ext>
            </a:extLst>
          </p:cNvPr>
          <p:cNvGrpSpPr/>
          <p:nvPr/>
        </p:nvGrpSpPr>
        <p:grpSpPr>
          <a:xfrm>
            <a:off x="18646" y="-8067"/>
            <a:ext cx="9144000" cy="6778058"/>
            <a:chOff x="0" y="93100"/>
            <a:chExt cx="9144000" cy="6778058"/>
          </a:xfrm>
        </p:grpSpPr>
        <p:sp>
          <p:nvSpPr>
            <p:cNvPr id="12" name="Rectangle 11">
              <a:extLst>
                <a:ext uri="{FF2B5EF4-FFF2-40B4-BE49-F238E27FC236}">
                  <a16:creationId xmlns:a16="http://schemas.microsoft.com/office/drawing/2014/main" id="{CE16633A-C77D-0951-3DD8-07D0A97EC1F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0DF1E4A-079F-8587-6F2B-2E955C7A0F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DEDC0E2-F51B-812F-35C2-EC28E1FFB70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2A2416D-1B65-14E8-0AF7-4694E8DCF3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285B619-E541-38F6-4E3D-E98C0227CDA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E6EFEC7-436F-5512-84EC-A383661460C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660EA86-6EEF-4422-293D-920CF1CD849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D24340B-861C-27BB-1502-BCA2478C819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C50CB74-FD28-4873-F93F-974BC40A004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55762F9D-E62E-A022-AE59-A42768D4BEA8}"/>
              </a:ext>
            </a:extLst>
          </p:cNvPr>
          <p:cNvSpPr txBox="1"/>
          <p:nvPr/>
        </p:nvSpPr>
        <p:spPr>
          <a:xfrm>
            <a:off x="4472952" y="1511724"/>
            <a:ext cx="4424453" cy="3123932"/>
          </a:xfrm>
          <a:prstGeom prst="rect">
            <a:avLst/>
          </a:prstGeom>
          <a:noFill/>
        </p:spPr>
        <p:txBody>
          <a:bodyPr wrap="square">
            <a:spAutoFit/>
          </a:bodyPr>
          <a:lstStyle/>
          <a:p>
            <a:pPr marL="0" lvl="1" algn="just">
              <a:spcBef>
                <a:spcPts val="600"/>
              </a:spcBef>
              <a:defRPr/>
            </a:pPr>
            <a:r>
              <a:rPr lang="en-GB" sz="1600" b="1" dirty="0">
                <a:solidFill>
                  <a:srgbClr val="0000CC"/>
                </a:solidFill>
                <a:effectLst/>
                <a:latin typeface="Times New Roman" panose="02020603050405020304" pitchFamily="18" charset="0"/>
                <a:ea typeface="Arial" panose="020B0604020202020204" pitchFamily="34" charset="0"/>
              </a:rPr>
              <a:t>Creativity and sustainability </a:t>
            </a:r>
          </a:p>
          <a:p>
            <a:pPr marL="0" lvl="1" algn="just">
              <a:spcBef>
                <a:spcPts val="600"/>
              </a:spcBef>
              <a:defRPr/>
            </a:pPr>
            <a:r>
              <a:rPr lang="en-GB" sz="1600" dirty="0">
                <a:effectLst/>
                <a:latin typeface="Times New Roman" panose="02020603050405020304" pitchFamily="18" charset="0"/>
                <a:ea typeface="Arial" panose="020B0604020202020204" pitchFamily="34" charset="0"/>
              </a:rPr>
              <a:t>Through the appropriate selection of ingredients and the efficient use of resources, the ship's kitchen can offer innovative solutions that combine the traditional and the modern. The food consumed is not just a means of sustaining energy - it is an expression of identity, communication and care for the crew. Food preparation occupies an important role in the daily life of the crew. Food preparation in this context is not just a process of mixing ingredients but an opportunity for cultural interaction and creating community. </a:t>
            </a:r>
            <a:endParaRPr lang="bg-BG" sz="1600" noProof="0" dirty="0"/>
          </a:p>
        </p:txBody>
      </p:sp>
      <p:pic>
        <p:nvPicPr>
          <p:cNvPr id="5" name="Картина 4">
            <a:extLst>
              <a:ext uri="{FF2B5EF4-FFF2-40B4-BE49-F238E27FC236}">
                <a16:creationId xmlns:a16="http://schemas.microsoft.com/office/drawing/2014/main" id="{B27413D0-00F4-0FB5-13FF-573957146243}"/>
              </a:ext>
            </a:extLst>
          </p:cNvPr>
          <p:cNvPicPr>
            <a:picLocks noChangeAspect="1"/>
          </p:cNvPicPr>
          <p:nvPr/>
        </p:nvPicPr>
        <p:blipFill>
          <a:blip r:embed="rId11"/>
          <a:stretch>
            <a:fillRect/>
          </a:stretch>
        </p:blipFill>
        <p:spPr>
          <a:xfrm>
            <a:off x="272496" y="1419942"/>
            <a:ext cx="4041998" cy="4048095"/>
          </a:xfrm>
          <a:prstGeom prst="rect">
            <a:avLst/>
          </a:prstGeom>
        </p:spPr>
      </p:pic>
    </p:spTree>
    <p:extLst>
      <p:ext uri="{BB962C8B-B14F-4D97-AF65-F5344CB8AC3E}">
        <p14:creationId xmlns:p14="http://schemas.microsoft.com/office/powerpoint/2010/main" val="3459079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C9B1E-95F9-55DA-2BAD-1A26293624C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2273A25-AD07-F13B-1B71-170EA3E6ED6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0855639-7CFC-A8A8-26A9-C162F0A9F81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0D86C78-C60F-ADBD-449E-A5B91598B16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745864D-C245-0496-088C-6BC899AB99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A6A3C4D-789A-B125-8E3D-B46FBED0114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DA29632-0C35-07D2-B650-E705FB7A5D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582CAA2-52C1-BC17-4849-0B579B3487B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E59802B-7878-FD39-14EA-DCF1583DE9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845DCEB-2308-3D55-14ED-A22E0D8399B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E60DDB4-D89A-7ABE-6926-DA594A0D0AE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E9C1B8D-558B-AD43-7678-29C1EC65C906}"/>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4E85E400-D982-81E7-2DB8-698F67D841F2}"/>
              </a:ext>
            </a:extLst>
          </p:cNvPr>
          <p:cNvSpPr txBox="1"/>
          <p:nvPr/>
        </p:nvSpPr>
        <p:spPr>
          <a:xfrm>
            <a:off x="4347146" y="1388028"/>
            <a:ext cx="4581233" cy="3200876"/>
          </a:xfrm>
          <a:prstGeom prst="rect">
            <a:avLst/>
          </a:prstGeom>
          <a:noFill/>
        </p:spPr>
        <p:txBody>
          <a:bodyPr wrap="square">
            <a:spAutoFit/>
          </a:bodyPr>
          <a:lstStyle/>
          <a:p>
            <a:pPr marL="457200" algn="just">
              <a:spcAft>
                <a:spcPts val="1200"/>
              </a:spcAft>
            </a:pPr>
            <a:r>
              <a:rPr lang="en-GB" sz="1600" b="1" dirty="0">
                <a:solidFill>
                  <a:srgbClr val="0000CC"/>
                </a:solidFill>
                <a:effectLst/>
                <a:latin typeface="Times New Roman" panose="02020603050405020304" pitchFamily="18" charset="0"/>
                <a:ea typeface="Arial" panose="020B0604020202020204" pitchFamily="34" charset="0"/>
              </a:rPr>
              <a:t>Product and recipe optimisation. </a:t>
            </a:r>
            <a:r>
              <a:rPr lang="en-GB" sz="1600" dirty="0">
                <a:effectLst/>
                <a:latin typeface="Times New Roman" panose="02020603050405020304" pitchFamily="18" charset="0"/>
                <a:ea typeface="Arial" panose="020B0604020202020204" pitchFamily="34" charset="0"/>
              </a:rPr>
              <a:t>Using machine learning algorithms and natural language processing (NLP), AI can gather feedback from the crew on previous menus and suggest improvements to recipes.</a:t>
            </a:r>
            <a:endParaRPr lang="bg-BG" sz="1600" dirty="0">
              <a:effectLst/>
              <a:latin typeface="Times New Roman" panose="02020603050405020304" pitchFamily="18" charset="0"/>
              <a:ea typeface="Arial" panose="020B0604020202020204" pitchFamily="34" charset="0"/>
            </a:endParaRPr>
          </a:p>
          <a:p>
            <a:pPr marL="457200" algn="just">
              <a:spcAft>
                <a:spcPts val="1200"/>
              </a:spcAft>
            </a:pPr>
            <a:r>
              <a:rPr lang="en-GB" sz="1600" b="1" i="1" dirty="0">
                <a:solidFill>
                  <a:srgbClr val="0000CC"/>
                </a:solidFill>
                <a:effectLst/>
                <a:latin typeface="Times New Roman" panose="02020603050405020304" pitchFamily="18" charset="0"/>
                <a:ea typeface="Arial" panose="020B0604020202020204" pitchFamily="34" charset="0"/>
              </a:rPr>
              <a:t>AI for efficiency and sustainability across the board. </a:t>
            </a:r>
            <a:r>
              <a:rPr lang="en-GB" sz="1600" dirty="0">
                <a:effectLst/>
                <a:latin typeface="Times New Roman" panose="02020603050405020304" pitchFamily="18" charset="0"/>
                <a:ea typeface="Arial" panose="020B0604020202020204" pitchFamily="34" charset="0"/>
              </a:rPr>
              <a:t>AI analytics enable accurate planning of ingredient quantities, minimisation of food waste and optimal use of available resources. For example, instead of purchasing perishables, AI can recommend ingredients with a long shelf life, such as legumes or frozen vegetables.</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0B485605-2FCD-29B4-4244-679A28837F47}"/>
              </a:ext>
            </a:extLst>
          </p:cNvPr>
          <p:cNvPicPr>
            <a:picLocks noChangeAspect="1"/>
          </p:cNvPicPr>
          <p:nvPr/>
        </p:nvPicPr>
        <p:blipFill>
          <a:blip r:embed="rId11"/>
          <a:stretch>
            <a:fillRect/>
          </a:stretch>
        </p:blipFill>
        <p:spPr>
          <a:xfrm>
            <a:off x="659158" y="1136454"/>
            <a:ext cx="3688400" cy="4615072"/>
          </a:xfrm>
          <a:prstGeom prst="rect">
            <a:avLst/>
          </a:prstGeom>
        </p:spPr>
      </p:pic>
    </p:spTree>
    <p:extLst>
      <p:ext uri="{BB962C8B-B14F-4D97-AF65-F5344CB8AC3E}">
        <p14:creationId xmlns:p14="http://schemas.microsoft.com/office/powerpoint/2010/main" val="2026350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15FA7-B911-AD1D-5C9A-4757A37E8B7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13C4CB9-9011-C2A7-43BB-9A6C16117ED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96EF264E-FADD-54D6-9E93-60DC52ABAD4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2AD2202-F083-9D3F-CE79-A4F79E4D37B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8155206-39BA-494F-19A7-68EB15DF1B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4B07A0B-1F92-1901-AAA3-2AD1E2E8B74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813020F-3690-61AE-46E1-D5736EB8D6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0F16ADC-F7DA-5BCB-20BA-EEFC9643968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2BC0F66-F322-941C-2538-02DA9CA0467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1BA6E70-B8A7-61A7-E693-E110087B0D8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02A72C1-19B8-89EE-ADA6-1700C22DE51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A46198A-A661-B9C1-760F-D6F9B5A0D0E5}"/>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56C1C8C2-46E0-1AF7-1D0E-77F09186DFA8}"/>
              </a:ext>
            </a:extLst>
          </p:cNvPr>
          <p:cNvSpPr txBox="1"/>
          <p:nvPr/>
        </p:nvSpPr>
        <p:spPr>
          <a:xfrm>
            <a:off x="4347146" y="1388028"/>
            <a:ext cx="4581233" cy="4431983"/>
          </a:xfrm>
          <a:prstGeom prst="rect">
            <a:avLst/>
          </a:prstGeom>
          <a:noFill/>
        </p:spPr>
        <p:txBody>
          <a:bodyPr wrap="square">
            <a:spAutoFit/>
          </a:bodyPr>
          <a:lstStyle/>
          <a:p>
            <a:pPr marL="457200" algn="just">
              <a:spcAft>
                <a:spcPts val="1200"/>
              </a:spcAft>
            </a:pPr>
            <a:r>
              <a:rPr lang="en-GB" sz="1600" b="1" i="1" dirty="0">
                <a:solidFill>
                  <a:srgbClr val="0000CC"/>
                </a:solidFill>
                <a:effectLst/>
                <a:latin typeface="Times New Roman" panose="02020603050405020304" pitchFamily="18" charset="0"/>
                <a:ea typeface="Arial" panose="020B0604020202020204" pitchFamily="34" charset="0"/>
              </a:rPr>
              <a:t>Enhancing flavours: </a:t>
            </a:r>
            <a:r>
              <a:rPr lang="en-GB" sz="1600" dirty="0">
                <a:effectLst/>
                <a:latin typeface="Times New Roman" panose="02020603050405020304" pitchFamily="18" charset="0"/>
                <a:ea typeface="Arial" panose="020B0604020202020204" pitchFamily="34" charset="0"/>
              </a:rPr>
              <a:t>Using sensors and tools that measure flavour profiles, AI can assist chefs in creating dishes that achieve the ideal balance of flavours. This is especially useful on board, where variety and flavour are important to maintaining crew energy and morale.</a:t>
            </a:r>
            <a:endParaRPr lang="bg-BG" sz="1600" dirty="0">
              <a:effectLst/>
              <a:latin typeface="Times New Roman" panose="02020603050405020304" pitchFamily="18" charset="0"/>
              <a:ea typeface="Arial" panose="020B0604020202020204" pitchFamily="34" charset="0"/>
            </a:endParaRPr>
          </a:p>
          <a:p>
            <a:pPr marL="457200" algn="just">
              <a:spcAft>
                <a:spcPts val="1200"/>
              </a:spcAft>
            </a:pPr>
            <a:r>
              <a:rPr lang="en-GB" sz="1600" dirty="0">
                <a:effectLst/>
                <a:latin typeface="Times New Roman" panose="02020603050405020304" pitchFamily="18" charset="0"/>
                <a:ea typeface="Arial" panose="020B0604020202020204" pitchFamily="34" charset="0"/>
              </a:rPr>
              <a:t>AI technology has the potential to transform the onboard kitchen by integrating commodity science with advanced analytics and optimisation technologies. By tailoring menus to crew needs, reducing costs and improving taste, AI not only enhances the quality of meals onboard but also contributes to sustainability and efficiency in the marine environment. Implementing these technologies can make food on board not just a means of survival but a cultural and taste experience.</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F53D389D-4B01-57D7-4874-6332B383436A}"/>
              </a:ext>
            </a:extLst>
          </p:cNvPr>
          <p:cNvPicPr>
            <a:picLocks noChangeAspect="1"/>
          </p:cNvPicPr>
          <p:nvPr/>
        </p:nvPicPr>
        <p:blipFill>
          <a:blip r:embed="rId11"/>
          <a:stretch>
            <a:fillRect/>
          </a:stretch>
        </p:blipFill>
        <p:spPr>
          <a:xfrm>
            <a:off x="524246" y="1346316"/>
            <a:ext cx="3688400" cy="4615072"/>
          </a:xfrm>
          <a:prstGeom prst="rect">
            <a:avLst/>
          </a:prstGeom>
        </p:spPr>
      </p:pic>
    </p:spTree>
    <p:extLst>
      <p:ext uri="{BB962C8B-B14F-4D97-AF65-F5344CB8AC3E}">
        <p14:creationId xmlns:p14="http://schemas.microsoft.com/office/powerpoint/2010/main" val="1325450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4B3D-BAAB-FEA3-9307-93FDA626610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82E26AC-D6DF-3BB4-3946-EA4791C9BE78}"/>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C877D699-C464-100C-BA4C-85E8A997173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F64055D-3762-D0BA-6C7C-400E4AE1675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91390D7-C84A-8A35-D153-4D96754452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8584F5C-2A26-3D32-F1E3-2DBAFDC9927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5585967-E84A-EC93-7F2F-D335B68E75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5683134-19D2-F27D-4243-A809CF147F8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1765B38-36E8-7B1F-BFF8-B7E47DEFBAF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4BB836A-9CF8-B615-CCDC-B0B0DC5A82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B7B46D5-ACDD-B52B-A026-E48E4F846BE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FB51800-BDFD-EB0C-7690-856250FF246B}"/>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D9DDA009-FB1C-0AC5-AF42-62B407C4DB38}"/>
              </a:ext>
            </a:extLst>
          </p:cNvPr>
          <p:cNvSpPr txBox="1"/>
          <p:nvPr/>
        </p:nvSpPr>
        <p:spPr>
          <a:xfrm>
            <a:off x="4317166" y="1492959"/>
            <a:ext cx="4581233" cy="3647152"/>
          </a:xfrm>
          <a:prstGeom prst="rect">
            <a:avLst/>
          </a:prstGeom>
          <a:noFill/>
        </p:spPr>
        <p:txBody>
          <a:bodyPr wrap="square">
            <a:spAutoFit/>
          </a:bodyPr>
          <a:lstStyle/>
          <a:p>
            <a:pPr lvl="1" algn="just">
              <a:spcAft>
                <a:spcPts val="1200"/>
              </a:spcAft>
              <a:defRPr/>
            </a:pPr>
            <a:r>
              <a:rPr lang="en-GB" sz="1600" b="1" dirty="0">
                <a:solidFill>
                  <a:srgbClr val="0000CC"/>
                </a:solidFill>
                <a:latin typeface="Times New Roman" panose="02020603050405020304" pitchFamily="18" charset="0"/>
              </a:rPr>
              <a:t>2.2. Regional ingredients and flavour profiles</a:t>
            </a:r>
          </a:p>
          <a:p>
            <a:pPr algn="just">
              <a:spcAft>
                <a:spcPts val="1200"/>
              </a:spcAft>
              <a:defRPr/>
            </a:pPr>
            <a:r>
              <a:rPr lang="en-GB" sz="1600" b="1" dirty="0">
                <a:latin typeface="Times New Roman" panose="02020603050405020304" pitchFamily="18" charset="0"/>
              </a:rPr>
              <a:t>Study of the ingredients of dishes by region</a:t>
            </a:r>
            <a:endParaRPr lang="bg-BG" sz="1600" b="1" dirty="0">
              <a:latin typeface="Times New Roman" panose="02020603050405020304" pitchFamily="18" charset="0"/>
            </a:endParaRPr>
          </a:p>
          <a:p>
            <a:pPr lvl="1" algn="just">
              <a:spcAft>
                <a:spcPts val="1200"/>
              </a:spcAft>
              <a:defRPr/>
            </a:pPr>
            <a:r>
              <a:rPr lang="en-GB" sz="1600" b="1" dirty="0">
                <a:solidFill>
                  <a:srgbClr val="0000CC"/>
                </a:solidFill>
                <a:latin typeface="Times New Roman" panose="02020603050405020304" pitchFamily="18" charset="0"/>
              </a:rPr>
              <a:t>2.2.1. Mediterranean cuisine</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0000CC"/>
                </a:solidFill>
                <a:effectLst/>
                <a:latin typeface="Times New Roman" panose="02020603050405020304" pitchFamily="18" charset="0"/>
                <a:ea typeface="Arial" panose="020B0604020202020204" pitchFamily="34" charset="0"/>
              </a:rPr>
              <a:t>Main ingredients: </a:t>
            </a:r>
            <a:r>
              <a:rPr lang="en-GB" sz="1600" i="1" spc="0" dirty="0">
                <a:effectLst/>
                <a:latin typeface="Times New Roman" panose="02020603050405020304" pitchFamily="18" charset="0"/>
                <a:ea typeface="Arial" panose="020B0604020202020204" pitchFamily="34" charset="0"/>
              </a:rPr>
              <a:t>olive oil, oregano, thyme, vegetables (tomatoes, zucchini, eggplant), legumes (chickpeas, lentils), seafood (fish, shrimp).</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Flavour profiles</a:t>
            </a:r>
            <a:r>
              <a:rPr lang="en-GB" sz="1600" i="1" spc="0" dirty="0">
                <a:effectLst/>
                <a:latin typeface="Times New Roman" panose="02020603050405020304" pitchFamily="18" charset="0"/>
                <a:ea typeface="Arial" panose="020B0604020202020204" pitchFamily="34" charset="0"/>
              </a:rPr>
              <a:t>: lightness, freshness, balanced sour-sweet notes, aroma of herbs.</a:t>
            </a:r>
            <a:endParaRPr lang="bg-BG" sz="1600" spc="0" dirty="0">
              <a:effectLst/>
              <a:latin typeface="Times New Roman" panose="02020603050405020304" pitchFamily="18" charset="0"/>
              <a:ea typeface="Arial" panose="020B0604020202020204" pitchFamily="34" charset="0"/>
            </a:endParaRPr>
          </a:p>
          <a:p>
            <a:pPr marL="34290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Benefit: </a:t>
            </a:r>
            <a:r>
              <a:rPr lang="en-GB" sz="1600" i="1" dirty="0">
                <a:latin typeface="Times New Roman" panose="02020603050405020304" pitchFamily="18" charset="0"/>
              </a:rPr>
              <a:t>High in healthy fats, fibre and antioxidants.</a:t>
            </a:r>
            <a:endParaRPr lang="bg-BG" sz="1600" i="1" dirty="0">
              <a:latin typeface="Times New Roman" panose="02020603050405020304" pitchFamily="18" charset="0"/>
            </a:endParaRPr>
          </a:p>
        </p:txBody>
      </p:sp>
      <p:pic>
        <p:nvPicPr>
          <p:cNvPr id="2" name="Картина 1">
            <a:extLst>
              <a:ext uri="{FF2B5EF4-FFF2-40B4-BE49-F238E27FC236}">
                <a16:creationId xmlns:a16="http://schemas.microsoft.com/office/drawing/2014/main" id="{EF05E838-5AC9-D523-7E13-EF0155C575E3}"/>
              </a:ext>
            </a:extLst>
          </p:cNvPr>
          <p:cNvPicPr>
            <a:picLocks noChangeAspect="1"/>
          </p:cNvPicPr>
          <p:nvPr/>
        </p:nvPicPr>
        <p:blipFill>
          <a:blip r:embed="rId11"/>
          <a:stretch>
            <a:fillRect/>
          </a:stretch>
        </p:blipFill>
        <p:spPr>
          <a:xfrm>
            <a:off x="273751" y="1589138"/>
            <a:ext cx="3889585" cy="3889585"/>
          </a:xfrm>
          <a:prstGeom prst="rect">
            <a:avLst/>
          </a:prstGeom>
        </p:spPr>
      </p:pic>
    </p:spTree>
    <p:extLst>
      <p:ext uri="{BB962C8B-B14F-4D97-AF65-F5344CB8AC3E}">
        <p14:creationId xmlns:p14="http://schemas.microsoft.com/office/powerpoint/2010/main" val="619443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727BC-94CB-13D7-C588-998EC08C145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46F7F6-BCA2-0300-DE6B-4A5F5D16E69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C2654C3-9305-A72F-C617-F6853CB3C66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27D4636-14EB-E58C-FC4D-4AC5DC0319E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84F36E2-8825-C24C-5AB6-DDB6A4FD30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C8F9F7C-A445-096C-3C33-4293FE12257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6E923BB-8C07-4027-E6AA-9AD8D9039F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E510643-BBA8-603C-7DC2-D38CB87B2FA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CEC6F38-6CF0-7C4C-6319-9CDF79D41EC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1DC67CD-53BE-BFD2-86B8-133924FE104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34CD68F-BEC8-D977-BD7E-DD25818158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7270CB4-82D1-2C9B-3C3D-FA8A06B0044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4E70426D-BF56-5610-7C6A-77F8F5840EE7}"/>
              </a:ext>
            </a:extLst>
          </p:cNvPr>
          <p:cNvSpPr txBox="1"/>
          <p:nvPr/>
        </p:nvSpPr>
        <p:spPr>
          <a:xfrm>
            <a:off x="4562767" y="1524552"/>
            <a:ext cx="4581233" cy="2767424"/>
          </a:xfrm>
          <a:prstGeom prst="rect">
            <a:avLst/>
          </a:prstGeom>
          <a:noFill/>
        </p:spPr>
        <p:txBody>
          <a:bodyPr wrap="square">
            <a:spAutoFit/>
          </a:bodyPr>
          <a:lstStyle/>
          <a:p>
            <a:pPr marL="228600" lvl="1" algn="just">
              <a:lnSpc>
                <a:spcPts val="13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2.2.2. Mediterranean cuisine</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Main ingredients: </a:t>
            </a:r>
            <a:r>
              <a:rPr lang="en-GB" sz="1600" b="1" i="1" dirty="0">
                <a:latin typeface="Times New Roman" panose="02020603050405020304" pitchFamily="18" charset="0"/>
              </a:rPr>
              <a:t>olive oil, oregano, thyme, vegetables (tomatoes, zucchini, eggplant), legumes (chickpeas, lentils), seafood (fish, shrimp).</a:t>
            </a:r>
            <a:endParaRPr lang="bg-BG" sz="1600" b="1" i="1" dirty="0">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Flavour profiles</a:t>
            </a:r>
            <a:r>
              <a:rPr lang="en-GB" sz="1600" b="1" i="1" dirty="0">
                <a:latin typeface="Times New Roman" panose="02020603050405020304" pitchFamily="18" charset="0"/>
              </a:rPr>
              <a:t>: lightness, freshness, balanced sour-sweet notes, aroma of herbs.</a:t>
            </a:r>
            <a:endParaRPr lang="bg-BG" sz="1600" b="1" i="1" dirty="0">
              <a:latin typeface="Times New Roman" panose="02020603050405020304" pitchFamily="18" charset="0"/>
            </a:endParaRPr>
          </a:p>
          <a:p>
            <a:pPr marL="34290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Benefit: </a:t>
            </a:r>
            <a:r>
              <a:rPr lang="en-GB" sz="1600" b="1" i="1" dirty="0">
                <a:latin typeface="Times New Roman" panose="02020603050405020304" pitchFamily="18" charset="0"/>
              </a:rPr>
              <a:t>High in healthy fats, fibre and antioxidants.</a:t>
            </a:r>
            <a:endParaRPr lang="bg-BG" sz="1600" b="1" i="1" dirty="0">
              <a:latin typeface="Times New Roman" panose="02020603050405020304" pitchFamily="18" charset="0"/>
            </a:endParaRPr>
          </a:p>
        </p:txBody>
      </p:sp>
      <p:pic>
        <p:nvPicPr>
          <p:cNvPr id="5" name="Картина 4">
            <a:extLst>
              <a:ext uri="{FF2B5EF4-FFF2-40B4-BE49-F238E27FC236}">
                <a16:creationId xmlns:a16="http://schemas.microsoft.com/office/drawing/2014/main" id="{1C222ED3-769F-9515-26A8-61441B7CA2F7}"/>
              </a:ext>
            </a:extLst>
          </p:cNvPr>
          <p:cNvPicPr>
            <a:picLocks noChangeAspect="1"/>
          </p:cNvPicPr>
          <p:nvPr/>
        </p:nvPicPr>
        <p:blipFill>
          <a:blip r:embed="rId11"/>
          <a:stretch>
            <a:fillRect/>
          </a:stretch>
        </p:blipFill>
        <p:spPr>
          <a:xfrm>
            <a:off x="444740" y="1433391"/>
            <a:ext cx="3877392" cy="3871296"/>
          </a:xfrm>
          <a:prstGeom prst="rect">
            <a:avLst/>
          </a:prstGeom>
        </p:spPr>
      </p:pic>
    </p:spTree>
    <p:extLst>
      <p:ext uri="{BB962C8B-B14F-4D97-AF65-F5344CB8AC3E}">
        <p14:creationId xmlns:p14="http://schemas.microsoft.com/office/powerpoint/2010/main" val="3638791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7607F-D0E9-4679-F30B-120D66B052C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662F8EF-09D6-3578-98FC-45C9B90317A2}"/>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530CB950-C535-492E-A022-0A156562EBD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04001F0-ECFC-5B36-D225-740D5BBDB71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1E14192-F500-3572-E667-CACCFDF8F83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7A434D0-FFF1-F0DB-D3B1-01AF9DDFF28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A0F2E88-EEFE-C7D5-2852-CE18C9A569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615A55D-FF9D-E959-80BF-6E1D1C5583C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BEC8A34-3F24-9FA0-B67C-DA78AF52E2A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1614E54-889E-1AA4-4ABE-F6B21E4691B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91FB5C1-4908-47D5-A634-DEA2DEE0F3A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A966809-1B34-7795-4332-88A7BE411B10}"/>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895E77F2-09DE-114D-8E55-BC9EC1279621}"/>
              </a:ext>
            </a:extLst>
          </p:cNvPr>
          <p:cNvSpPr txBox="1"/>
          <p:nvPr/>
        </p:nvSpPr>
        <p:spPr>
          <a:xfrm>
            <a:off x="4380806" y="1704434"/>
            <a:ext cx="4581233" cy="2274982"/>
          </a:xfrm>
          <a:prstGeom prst="rect">
            <a:avLst/>
          </a:prstGeom>
          <a:noFill/>
        </p:spPr>
        <p:txBody>
          <a:bodyPr wrap="square">
            <a:spAutoFit/>
          </a:bodyPr>
          <a:lstStyle/>
          <a:p>
            <a:pPr marL="0" lvl="1" algn="just">
              <a:lnSpc>
                <a:spcPts val="13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2.2.3. The cuisine of Latin America</a:t>
            </a:r>
            <a:endParaRPr lang="bg-BG" sz="1600" b="1" dirty="0">
              <a:solidFill>
                <a:srgbClr val="0000CC"/>
              </a:solidFill>
              <a:latin typeface="Times New Roman" panose="02020603050405020304" pitchFamily="18" charset="0"/>
            </a:endParaRPr>
          </a:p>
          <a:p>
            <a:pPr marL="34290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Main ingredients: </a:t>
            </a:r>
            <a:r>
              <a:rPr lang="en-GB" sz="1600" b="1" i="1" dirty="0">
                <a:latin typeface="Times New Roman" panose="02020603050405020304" pitchFamily="18" charset="0"/>
              </a:rPr>
              <a:t>corn, beans, avocado, tomatoes, quinoa.</a:t>
            </a:r>
            <a:endParaRPr lang="bg-BG" sz="1600" b="1" i="1" dirty="0">
              <a:latin typeface="Times New Roman" panose="02020603050405020304" pitchFamily="18" charset="0"/>
            </a:endParaRPr>
          </a:p>
          <a:p>
            <a:pPr marL="34290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Flavour profiles: </a:t>
            </a:r>
            <a:r>
              <a:rPr lang="en-GB" sz="1600" b="1" i="1" dirty="0">
                <a:latin typeface="Times New Roman" panose="02020603050405020304" pitchFamily="18" charset="0"/>
              </a:rPr>
              <a:t>earthy, spicy notes with creamy textures from avocado and beans.</a:t>
            </a:r>
            <a:endParaRPr lang="bg-BG" sz="1600" b="1" i="1" dirty="0">
              <a:latin typeface="Times New Roman" panose="02020603050405020304" pitchFamily="18" charset="0"/>
            </a:endParaRPr>
          </a:p>
          <a:p>
            <a:pPr marL="34290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0000CC"/>
                </a:solidFill>
                <a:latin typeface="Times New Roman" panose="02020603050405020304" pitchFamily="18" charset="0"/>
              </a:rPr>
              <a:t>Benefit: </a:t>
            </a:r>
            <a:r>
              <a:rPr lang="en-GB" sz="1600" b="1" i="1" dirty="0">
                <a:latin typeface="Times New Roman" panose="02020603050405020304" pitchFamily="18" charset="0"/>
              </a:rPr>
              <a:t>High in fibre, protein and antioxidants, suitable for energy meals.</a:t>
            </a:r>
            <a:endParaRPr lang="bg-BG" sz="1600" b="1" i="1" dirty="0">
              <a:latin typeface="Times New Roman" panose="02020603050405020304" pitchFamily="18" charset="0"/>
            </a:endParaRPr>
          </a:p>
        </p:txBody>
      </p:sp>
      <p:pic>
        <p:nvPicPr>
          <p:cNvPr id="2" name="Картина 1">
            <a:extLst>
              <a:ext uri="{FF2B5EF4-FFF2-40B4-BE49-F238E27FC236}">
                <a16:creationId xmlns:a16="http://schemas.microsoft.com/office/drawing/2014/main" id="{B5189E84-BC48-E5F7-7655-57C06AEC3C33}"/>
              </a:ext>
            </a:extLst>
          </p:cNvPr>
          <p:cNvPicPr>
            <a:picLocks noChangeAspect="1"/>
          </p:cNvPicPr>
          <p:nvPr/>
        </p:nvPicPr>
        <p:blipFill>
          <a:blip r:embed="rId11"/>
          <a:stretch>
            <a:fillRect/>
          </a:stretch>
        </p:blipFill>
        <p:spPr>
          <a:xfrm>
            <a:off x="182052" y="1527420"/>
            <a:ext cx="4102964" cy="4102964"/>
          </a:xfrm>
          <a:prstGeom prst="rect">
            <a:avLst/>
          </a:prstGeom>
        </p:spPr>
      </p:pic>
    </p:spTree>
    <p:extLst>
      <p:ext uri="{BB962C8B-B14F-4D97-AF65-F5344CB8AC3E}">
        <p14:creationId xmlns:p14="http://schemas.microsoft.com/office/powerpoint/2010/main" val="451062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45FF9-2CB2-A1DE-C91E-D4DE4190864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001A7AB-BF0D-CC0E-641C-BCFBEBB4807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071D4A2-CC46-4C45-CCE1-16779504F2A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B4F9D6F-24D2-BCD8-0189-99B07AFFE3A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A994883-B29B-ECFD-B715-EC97DFAB15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B015AFE-F23E-E3E0-2B72-E89A5C0ABC8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0CDF5C4-DE3E-AA8D-B5D4-EE7938ADE9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7397EB4-6F81-F4D8-FEA1-F7EDB96A5C1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AAAE160-FB96-290B-1B4B-8D23A15EC1A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53F3CB4-1A14-80E5-D69A-7F8BD7954C7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001D4CB-D551-74BA-C314-944BC80C211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465102A-657E-D9F2-8084-2E04188DABE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7AFC4482-4D1A-3777-8E09-1C0EDFE1E0C5}"/>
              </a:ext>
            </a:extLst>
          </p:cNvPr>
          <p:cNvSpPr txBox="1"/>
          <p:nvPr/>
        </p:nvSpPr>
        <p:spPr>
          <a:xfrm>
            <a:off x="4350826" y="1464591"/>
            <a:ext cx="4581233" cy="2274982"/>
          </a:xfrm>
          <a:prstGeom prst="rect">
            <a:avLst/>
          </a:prstGeom>
          <a:noFill/>
        </p:spPr>
        <p:txBody>
          <a:bodyPr wrap="square">
            <a:spAutoFit/>
          </a:bodyPr>
          <a:lstStyle/>
          <a:p>
            <a:pPr marL="0" lvl="1" algn="just">
              <a:lnSpc>
                <a:spcPts val="13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2.2.4. African Cuisine </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Main ingredients: </a:t>
            </a:r>
            <a:r>
              <a:rPr lang="en-GB" sz="1600" b="1" i="1" dirty="0">
                <a:latin typeface="Times New Roman" panose="02020603050405020304" pitchFamily="18" charset="0"/>
              </a:rPr>
              <a:t>millet, sorghum, yam, leafy greens, spices (cumin, turmeric, cardamom).</a:t>
            </a:r>
            <a:endParaRPr lang="bg-BG" sz="1600" b="1" i="1" dirty="0">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Flavour profiles: </a:t>
            </a:r>
            <a:r>
              <a:rPr lang="en-GB" sz="1600" b="1" i="1" dirty="0">
                <a:latin typeface="Times New Roman" panose="02020603050405020304" pitchFamily="18" charset="0"/>
              </a:rPr>
              <a:t>warm, earthy and spicy, with exotic notes.</a:t>
            </a:r>
            <a:endParaRPr lang="bg-BG" sz="1600" b="1" i="1" dirty="0">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Benefit: </a:t>
            </a:r>
            <a:r>
              <a:rPr lang="en-GB" sz="1600" b="1" i="1" dirty="0">
                <a:latin typeface="Times New Roman" panose="02020603050405020304" pitchFamily="18" charset="0"/>
              </a:rPr>
              <a:t>Rich in vitamins and minerals, long shelf life, suitable for onboard stock.</a:t>
            </a:r>
            <a:endParaRPr lang="bg-BG" sz="1600" b="1" i="1" dirty="0">
              <a:latin typeface="Times New Roman" panose="02020603050405020304" pitchFamily="18" charset="0"/>
            </a:endParaRPr>
          </a:p>
        </p:txBody>
      </p:sp>
      <p:pic>
        <p:nvPicPr>
          <p:cNvPr id="5" name="Картина 4">
            <a:extLst>
              <a:ext uri="{FF2B5EF4-FFF2-40B4-BE49-F238E27FC236}">
                <a16:creationId xmlns:a16="http://schemas.microsoft.com/office/drawing/2014/main" id="{079E1675-0787-F4ED-80A3-14ED18992387}"/>
              </a:ext>
            </a:extLst>
          </p:cNvPr>
          <p:cNvPicPr>
            <a:picLocks noChangeAspect="1"/>
          </p:cNvPicPr>
          <p:nvPr/>
        </p:nvPicPr>
        <p:blipFill>
          <a:blip r:embed="rId11"/>
          <a:stretch>
            <a:fillRect/>
          </a:stretch>
        </p:blipFill>
        <p:spPr>
          <a:xfrm>
            <a:off x="309326" y="1477859"/>
            <a:ext cx="3938357" cy="3932261"/>
          </a:xfrm>
          <a:prstGeom prst="rect">
            <a:avLst/>
          </a:prstGeom>
        </p:spPr>
      </p:pic>
    </p:spTree>
    <p:extLst>
      <p:ext uri="{BB962C8B-B14F-4D97-AF65-F5344CB8AC3E}">
        <p14:creationId xmlns:p14="http://schemas.microsoft.com/office/powerpoint/2010/main" val="3102746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B69E-D8BE-3988-4790-42343C3CEA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FE03624-2168-0601-1B92-173353684E4A}"/>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CAAD39A-37B1-318F-970C-613C2A9AF55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3793D2A-FBDF-B7B0-ACA5-3818F9CB27F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DB521D1-F3E1-6D30-C9A7-27DBC5F413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FD18566-C451-87A0-6B47-971F7E7580F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AA14758-07E2-869D-17BF-142A431F3B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F6EC5E8-28D5-5387-F065-C97BD425216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13B0304-BD59-4C18-ED1B-460050E88E8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652D61D-FCFB-457A-E20B-F55B1B7BAAA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E366952-3587-44CD-50B3-EC499068C16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1435572-D224-1D3C-C332-F0FC52E83E3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ED142689-29CB-D22C-BF2C-EFBED7810FB6}"/>
              </a:ext>
            </a:extLst>
          </p:cNvPr>
          <p:cNvSpPr txBox="1"/>
          <p:nvPr/>
        </p:nvSpPr>
        <p:spPr>
          <a:xfrm>
            <a:off x="4350826" y="1464591"/>
            <a:ext cx="4581233" cy="4306307"/>
          </a:xfrm>
          <a:prstGeom prst="rect">
            <a:avLst/>
          </a:prstGeom>
          <a:noFill/>
        </p:spPr>
        <p:txBody>
          <a:bodyPr wrap="square">
            <a:spAutoFit/>
          </a:bodyPr>
          <a:lstStyle/>
          <a:p>
            <a:pPr marL="0" lvl="1" algn="just">
              <a:lnSpc>
                <a:spcPts val="13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2.2.5. Regional superfoods and their benefits</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Examples:</a:t>
            </a:r>
            <a:r>
              <a:rPr lang="en-GB" sz="1600" i="1" spc="0" dirty="0">
                <a:effectLst/>
                <a:latin typeface="Times New Roman" panose="02020603050405020304" pitchFamily="18" charset="0"/>
                <a:ea typeface="Arial" panose="020B0604020202020204" pitchFamily="34" charset="0"/>
              </a:rPr>
              <a:t> goji berries (antioxidants), chia seeds (rich in Omega-3 fatty acids), quinoa (high-protein grain).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Benefits:</a:t>
            </a:r>
            <a:r>
              <a:rPr lang="en-GB" sz="1600" i="1" spc="0" dirty="0">
                <a:effectLst/>
                <a:latin typeface="Times New Roman" panose="02020603050405020304" pitchFamily="18" charset="0"/>
                <a:ea typeface="Arial" panose="020B0604020202020204" pitchFamily="34" charset="0"/>
              </a:rPr>
              <a:t> boost immunity, antioxidant action, long-lasting energy. Key ingredients suitable for the kitchen on board. </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Mediterranean product</a:t>
            </a:r>
            <a:r>
              <a:rPr lang="en-GB" sz="1600" i="1" spc="0" dirty="0">
                <a:effectLst/>
                <a:latin typeface="Times New Roman" panose="02020603050405020304" pitchFamily="18" charset="0"/>
                <a:ea typeface="Arial" panose="020B0604020202020204" pitchFamily="34" charset="0"/>
              </a:rPr>
              <a:t>s such as olive oil and dried herbs have a long shelf life and sustainability.</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Asian ingredients </a:t>
            </a:r>
            <a:r>
              <a:rPr lang="en-GB" sz="1600" i="1" spc="0" dirty="0">
                <a:effectLst/>
                <a:latin typeface="Times New Roman" panose="02020603050405020304" pitchFamily="18" charset="0"/>
                <a:ea typeface="Arial" panose="020B0604020202020204" pitchFamily="34" charset="0"/>
              </a:rPr>
              <a:t>such as soy sauce and rice offer variety and are economical. </a:t>
            </a: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a:solidFill>
                  <a:srgbClr val="2B229E"/>
                </a:solidFill>
                <a:latin typeface="Times New Roman" panose="02020603050405020304" pitchFamily="18" charset="0"/>
              </a:rPr>
              <a:t>Latin </a:t>
            </a:r>
            <a:r>
              <a:rPr lang="en-GB" sz="1600" b="1" i="1" dirty="0">
                <a:solidFill>
                  <a:srgbClr val="2B229E"/>
                </a:solidFill>
                <a:latin typeface="Times New Roman" panose="02020603050405020304" pitchFamily="18" charset="0"/>
              </a:rPr>
              <a:t>American</a:t>
            </a:r>
            <a:r>
              <a:rPr lang="en-GB" sz="1600" i="1">
                <a:latin typeface="Times New Roman" panose="02020603050405020304" pitchFamily="18" charset="0"/>
                <a:ea typeface="Arial" panose="020B0604020202020204" pitchFamily="34" charset="0"/>
              </a:rPr>
              <a:t> </a:t>
            </a:r>
            <a:r>
              <a:rPr lang="en-GB" sz="1600" i="1" spc="0" dirty="0">
                <a:effectLst/>
                <a:latin typeface="Times New Roman" panose="02020603050405020304" pitchFamily="18" charset="0"/>
                <a:ea typeface="Arial" panose="020B0604020202020204" pitchFamily="34" charset="0"/>
              </a:rPr>
              <a:t>products such as quinoa and corn are easy to store and high-energy.</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8DB3A843-F483-9437-46E6-6EB7DC67B9B3}"/>
              </a:ext>
            </a:extLst>
          </p:cNvPr>
          <p:cNvPicPr>
            <a:picLocks noChangeAspect="1"/>
          </p:cNvPicPr>
          <p:nvPr/>
        </p:nvPicPr>
        <p:blipFill>
          <a:blip r:embed="rId11"/>
          <a:stretch>
            <a:fillRect/>
          </a:stretch>
        </p:blipFill>
        <p:spPr>
          <a:xfrm>
            <a:off x="282143" y="1447628"/>
            <a:ext cx="3962743" cy="3962743"/>
          </a:xfrm>
          <a:prstGeom prst="rect">
            <a:avLst/>
          </a:prstGeom>
        </p:spPr>
      </p:pic>
    </p:spTree>
    <p:extLst>
      <p:ext uri="{BB962C8B-B14F-4D97-AF65-F5344CB8AC3E}">
        <p14:creationId xmlns:p14="http://schemas.microsoft.com/office/powerpoint/2010/main" val="3042045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62504-6517-EF28-829D-E44533C81F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8F4986-D537-1CB8-9BE3-D169466A7AA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D8BA16E-848F-A154-8C6B-31BE7C5B4BF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49E21F5-DB48-2A41-74A0-6F4D6A2E669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573C4F6-45DA-A7EE-3792-8EEFE32A7A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6560D7A-87B7-A273-84DE-BFF3BBE5C77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CB4E440-2681-6167-721E-71C8F640B9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0943DB1-34C1-264F-7D36-F8CB510CCB2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400C7E4-78DA-2EB0-CC04-258728B0174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AD9863C-8CE1-B91A-BEB4-F38C8DCE1B9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D1B2C0A-065D-1A89-AEF0-E5971D3084C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E3013CE-0669-02A0-D5C4-65BFD41E261E}"/>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E873ECE0-387B-79E2-ACE1-D46D2A2A769F}"/>
              </a:ext>
            </a:extLst>
          </p:cNvPr>
          <p:cNvSpPr txBox="1"/>
          <p:nvPr/>
        </p:nvSpPr>
        <p:spPr>
          <a:xfrm>
            <a:off x="4350826" y="1464591"/>
            <a:ext cx="4581233" cy="4862870"/>
          </a:xfrm>
          <a:prstGeom prst="rect">
            <a:avLst/>
          </a:prstGeom>
          <a:noFill/>
        </p:spPr>
        <p:txBody>
          <a:bodyPr wrap="square">
            <a:spAutoFit/>
          </a:bodyPr>
          <a:lstStyle/>
          <a:p>
            <a:pPr marR="0" algn="just" fontAlgn="auto">
              <a:lnSpc>
                <a:spcPct val="100000"/>
              </a:lnSpc>
              <a:spcBef>
                <a:spcPts val="600"/>
              </a:spcBef>
              <a:spcAft>
                <a:spcPts val="600"/>
              </a:spcAft>
              <a:buClrTx/>
              <a:buSzTx/>
              <a:tabLst>
                <a:tab pos="811530" algn="l"/>
                <a:tab pos="914400" algn="l"/>
              </a:tabLst>
              <a:defRPr/>
            </a:pPr>
            <a:r>
              <a:rPr lang="en-US" sz="1600" i="1" dirty="0">
                <a:latin typeface="Times New Roman" panose="02020603050405020304" pitchFamily="18" charset="0"/>
              </a:rPr>
              <a:t>Upon successful completion of this course, participants will be able to </a:t>
            </a:r>
            <a:r>
              <a:rPr lang="en-US" sz="1600" b="1" i="1" dirty="0">
                <a:solidFill>
                  <a:srgbClr val="2B229E"/>
                </a:solidFill>
                <a:latin typeface="Times New Roman" panose="02020603050405020304" pitchFamily="18" charset="0"/>
              </a:rPr>
              <a:t>Nutritional value and shelf life</a:t>
            </a:r>
          </a:p>
          <a:p>
            <a:pPr marL="342900" marR="0" indent="-342900" algn="just" fontAlgn="auto">
              <a:lnSpc>
                <a:spcPct val="100000"/>
              </a:lnSpc>
              <a:spcBef>
                <a:spcPts val="600"/>
              </a:spcBef>
              <a:spcAft>
                <a:spcPts val="600"/>
              </a:spcAft>
              <a:buClrTx/>
              <a:buSzTx/>
              <a:buFont typeface="Courier New" panose="02070309020205020404" pitchFamily="49" charset="0"/>
              <a:buChar char="−"/>
              <a:tabLst>
                <a:tab pos="811530" algn="l"/>
                <a:tab pos="914400" algn="l"/>
              </a:tabLst>
              <a:defRPr/>
            </a:pPr>
            <a:r>
              <a:rPr lang="en-US" sz="1600" b="1" i="1" dirty="0">
                <a:solidFill>
                  <a:srgbClr val="2B229E"/>
                </a:solidFill>
                <a:latin typeface="Times New Roman" panose="02020603050405020304" pitchFamily="18" charset="0"/>
              </a:rPr>
              <a:t>Mediterranean: Olive oil (up to 24 months),</a:t>
            </a:r>
          </a:p>
          <a:p>
            <a:pPr marL="342900" marR="0" indent="-342900" algn="just" fontAlgn="auto">
              <a:lnSpc>
                <a:spcPct val="100000"/>
              </a:lnSpc>
              <a:spcBef>
                <a:spcPts val="600"/>
              </a:spcBef>
              <a:spcAft>
                <a:spcPts val="600"/>
              </a:spcAft>
              <a:buClrTx/>
              <a:buSzTx/>
              <a:buFont typeface="Courier New" panose="02070309020205020404" pitchFamily="49" charset="0"/>
              <a:buChar char="−"/>
              <a:tabLst>
                <a:tab pos="811530" algn="l"/>
                <a:tab pos="914400" algn="l"/>
              </a:tabLst>
              <a:defRPr/>
            </a:pPr>
            <a:r>
              <a:rPr lang="en-US" sz="1600" b="1" i="1" dirty="0">
                <a:solidFill>
                  <a:srgbClr val="2B229E"/>
                </a:solidFill>
                <a:latin typeface="Times New Roman" panose="02020603050405020304" pitchFamily="18" charset="0"/>
              </a:rPr>
              <a:t>Dried legumes (18 months), </a:t>
            </a:r>
          </a:p>
          <a:p>
            <a:pPr marL="342900" marR="0" indent="-342900" algn="just" fontAlgn="auto">
              <a:lnSpc>
                <a:spcPct val="100000"/>
              </a:lnSpc>
              <a:spcBef>
                <a:spcPts val="600"/>
              </a:spcBef>
              <a:spcAft>
                <a:spcPts val="600"/>
              </a:spcAft>
              <a:buClrTx/>
              <a:buSzTx/>
              <a:buFont typeface="Courier New" panose="02070309020205020404" pitchFamily="49" charset="0"/>
              <a:buChar char="−"/>
              <a:tabLst>
                <a:tab pos="811530" algn="l"/>
                <a:tab pos="914400" algn="l"/>
              </a:tabLst>
              <a:defRPr/>
            </a:pPr>
            <a:r>
              <a:rPr lang="en-US" sz="1600" b="1" i="1" dirty="0">
                <a:solidFill>
                  <a:srgbClr val="2B229E"/>
                </a:solidFill>
                <a:latin typeface="Times New Roman" panose="02020603050405020304" pitchFamily="18" charset="0"/>
              </a:rPr>
              <a:t>Canned tomatoes (12 months).</a:t>
            </a:r>
          </a:p>
          <a:p>
            <a:pPr marL="342900" marR="0" indent="-342900" algn="just" fontAlgn="auto">
              <a:lnSpc>
                <a:spcPct val="100000"/>
              </a:lnSpc>
              <a:spcBef>
                <a:spcPts val="600"/>
              </a:spcBef>
              <a:spcAft>
                <a:spcPts val="600"/>
              </a:spcAft>
              <a:buClrTx/>
              <a:buSzTx/>
              <a:buFont typeface="Courier New" panose="02070309020205020404" pitchFamily="49" charset="0"/>
              <a:buChar char="−"/>
              <a:tabLst>
                <a:tab pos="811530" algn="l"/>
                <a:tab pos="914400" algn="l"/>
              </a:tabLst>
              <a:defRPr/>
            </a:pPr>
            <a:r>
              <a:rPr lang="en-US" sz="1600" b="1" i="1" dirty="0">
                <a:solidFill>
                  <a:srgbClr val="2B229E"/>
                </a:solidFill>
                <a:latin typeface="Times New Roman" panose="02020603050405020304" pitchFamily="18" charset="0"/>
              </a:rPr>
              <a:t>Asia: Rice (24 months), soy sauce (12-18 months).</a:t>
            </a:r>
          </a:p>
          <a:p>
            <a:pPr marL="342900" marR="0" indent="-342900" algn="just" fontAlgn="auto">
              <a:lnSpc>
                <a:spcPct val="100000"/>
              </a:lnSpc>
              <a:spcBef>
                <a:spcPts val="600"/>
              </a:spcBef>
              <a:spcAft>
                <a:spcPts val="600"/>
              </a:spcAft>
              <a:buClrTx/>
              <a:buSzTx/>
              <a:buFont typeface="Courier New" panose="02070309020205020404" pitchFamily="49" charset="0"/>
              <a:buChar char="−"/>
              <a:tabLst>
                <a:tab pos="811530" algn="l"/>
                <a:tab pos="914400" algn="l"/>
              </a:tabLst>
              <a:defRPr/>
            </a:pPr>
            <a:r>
              <a:rPr lang="en-US" sz="1600" b="1" i="1" dirty="0">
                <a:solidFill>
                  <a:srgbClr val="2B229E"/>
                </a:solidFill>
                <a:latin typeface="Times New Roman" panose="02020603050405020304" pitchFamily="18" charset="0"/>
              </a:rPr>
              <a:t>Latin America: Quinoa (24 months), dried beans (18-24 months).Africa: Millet and sorghum (up to 12 months), spices (over 24 months if stored properly).</a:t>
            </a:r>
          </a:p>
          <a:p>
            <a:pPr marR="0" algn="just" fontAlgn="auto">
              <a:lnSpc>
                <a:spcPct val="100000"/>
              </a:lnSpc>
              <a:spcBef>
                <a:spcPts val="600"/>
              </a:spcBef>
              <a:spcAft>
                <a:spcPts val="600"/>
              </a:spcAft>
              <a:buClrTx/>
              <a:buSzTx/>
              <a:tabLst>
                <a:tab pos="811530" algn="l"/>
                <a:tab pos="914400" algn="l"/>
              </a:tabLst>
              <a:defRPr/>
            </a:pPr>
            <a:r>
              <a:rPr lang="en-US" sz="1600" i="1" dirty="0">
                <a:latin typeface="Times New Roman" panose="02020603050405020304" pitchFamily="18" charset="0"/>
              </a:rPr>
              <a:t>This structure is practical for on-board conditions, combining long-lasting and healthy products with diverse flavor profiles.</a:t>
            </a:r>
            <a:endParaRPr lang="bg-BG" sz="1600" i="1" dirty="0">
              <a:latin typeface="Times New Roman" panose="02020603050405020304" pitchFamily="18" charset="0"/>
            </a:endParaRPr>
          </a:p>
        </p:txBody>
      </p:sp>
      <p:pic>
        <p:nvPicPr>
          <p:cNvPr id="2" name="Картина 1">
            <a:extLst>
              <a:ext uri="{FF2B5EF4-FFF2-40B4-BE49-F238E27FC236}">
                <a16:creationId xmlns:a16="http://schemas.microsoft.com/office/drawing/2014/main" id="{2C0C797F-4EA4-B7E9-A804-DD6C5E2151D2}"/>
              </a:ext>
            </a:extLst>
          </p:cNvPr>
          <p:cNvPicPr>
            <a:picLocks noChangeAspect="1"/>
          </p:cNvPicPr>
          <p:nvPr/>
        </p:nvPicPr>
        <p:blipFill>
          <a:blip r:embed="rId11"/>
          <a:stretch>
            <a:fillRect/>
          </a:stretch>
        </p:blipFill>
        <p:spPr>
          <a:xfrm>
            <a:off x="237172" y="1612520"/>
            <a:ext cx="3962743" cy="3962743"/>
          </a:xfrm>
          <a:prstGeom prst="rect">
            <a:avLst/>
          </a:prstGeom>
        </p:spPr>
      </p:pic>
    </p:spTree>
    <p:extLst>
      <p:ext uri="{BB962C8B-B14F-4D97-AF65-F5344CB8AC3E}">
        <p14:creationId xmlns:p14="http://schemas.microsoft.com/office/powerpoint/2010/main" val="1970679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660D-B00B-0EF8-CE7E-BAD0FA9CD1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5AE5B0C-9EAD-AB1A-3CF7-C776F7BD02F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93A48A28-9B79-6FD6-0EFC-7A76CDFF33B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A408911-A779-56A0-A08F-5F60B1144E8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4FED5BF-A257-8F2B-294C-A86EA80516A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2728347-9D14-4903-A90C-D7F29818215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0E70BFB-1B46-6AFE-5E83-907C6171BD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7E304C-C21A-CD25-F3B5-973305CEE39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74A3F10-70A7-0E5F-159F-607A84BCAB3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87AED06-1C2A-CE95-2DB1-A72D2337DE2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B686B5B-1E15-B217-53E5-E064C6DC09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92E0D2A-6365-1374-DC19-CEE629F38363}"/>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28DD02A8-F39A-2747-8D45-AD2FC0109210}"/>
              </a:ext>
            </a:extLst>
          </p:cNvPr>
          <p:cNvSpPr txBox="1"/>
          <p:nvPr/>
        </p:nvSpPr>
        <p:spPr>
          <a:xfrm>
            <a:off x="4347146" y="1388028"/>
            <a:ext cx="4581233" cy="3724096"/>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 Flavour and aroma profiles: sweet, savoury, sour, bitter, umami and characteristic aromas for dishes in the board kitchen</a:t>
            </a:r>
            <a:endParaRPr lang="bg-BG" sz="1600" b="1" dirty="0">
              <a:solidFill>
                <a:srgbClr val="0000CC"/>
              </a:solidFill>
              <a:latin typeface="Times New Roman" panose="02020603050405020304" pitchFamily="18" charset="0"/>
            </a:endParaRPr>
          </a:p>
          <a:p>
            <a:pPr marL="457200" algn="just">
              <a:spcAft>
                <a:spcPts val="1200"/>
              </a:spcAft>
            </a:pPr>
            <a:r>
              <a:rPr lang="en-GB" sz="1600" dirty="0">
                <a:effectLst/>
                <a:latin typeface="Times New Roman" panose="02020603050405020304" pitchFamily="18" charset="0"/>
                <a:ea typeface="Arial" panose="020B0604020202020204" pitchFamily="34" charset="0"/>
              </a:rPr>
              <a:t>Eating healthy on board requires not only balancing nutritional values, but also skilful use of flavour and aroma profiles to create nutritious and appealing meals for the crew. </a:t>
            </a:r>
            <a:endParaRPr lang="bg-BG" sz="1600" dirty="0">
              <a:effectLst/>
              <a:latin typeface="Times New Roman" panose="02020603050405020304" pitchFamily="18" charset="0"/>
              <a:ea typeface="Arial" panose="020B0604020202020204" pitchFamily="34" charset="0"/>
            </a:endParaRPr>
          </a:p>
          <a:p>
            <a:pPr marL="457200" algn="just">
              <a:spcAft>
                <a:spcPts val="1200"/>
              </a:spcAft>
            </a:pPr>
            <a:r>
              <a:rPr lang="en-GB" sz="1600" dirty="0">
                <a:effectLst/>
                <a:latin typeface="Times New Roman" panose="02020603050405020304" pitchFamily="18" charset="0"/>
                <a:ea typeface="Arial" panose="020B0604020202020204" pitchFamily="34" charset="0"/>
              </a:rPr>
              <a:t>The different flavours - sweet, salty, sour, bitter and umami - along with the characteristic aromas are key to a varied and satisfying menu that not only meets physiological needs but also supports good mood and energy levels.</a:t>
            </a:r>
            <a:endParaRPr lang="bg-BG" sz="160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3C2C803F-71F3-CD16-4AB9-A121AEA37EC0}"/>
              </a:ext>
            </a:extLst>
          </p:cNvPr>
          <p:cNvPicPr>
            <a:picLocks noChangeAspect="1"/>
          </p:cNvPicPr>
          <p:nvPr/>
        </p:nvPicPr>
        <p:blipFill>
          <a:blip r:embed="rId11"/>
          <a:stretch>
            <a:fillRect/>
          </a:stretch>
        </p:blipFill>
        <p:spPr>
          <a:xfrm>
            <a:off x="454638" y="1037151"/>
            <a:ext cx="3767655" cy="5023539"/>
          </a:xfrm>
          <a:prstGeom prst="rect">
            <a:avLst/>
          </a:prstGeom>
        </p:spPr>
      </p:pic>
    </p:spTree>
    <p:extLst>
      <p:ext uri="{BB962C8B-B14F-4D97-AF65-F5344CB8AC3E}">
        <p14:creationId xmlns:p14="http://schemas.microsoft.com/office/powerpoint/2010/main" val="1326992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68C08-F445-45DC-F035-74994DBD6D6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FB8AAE6-27E5-B4A1-4403-27A14FE2CA89}"/>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733AC1F-53A9-0A26-9616-4DD850DF481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FDB0BFB-2915-E0E7-F271-B828E51D640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3ABBA6D-DC0A-347C-5A32-93BF8A1DAE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65AE6A7-B007-5B42-8546-9702AF9679D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6095B68-7617-E2C9-B251-134E14801E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FEF228-6B69-0687-64C8-33A6A6FA99E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998828-93AB-8B53-8E1D-02E4564A379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8468A25-EB6F-B1C1-5512-F6190FF9B35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9667E5-05D4-17CA-0EB6-CC2151D06AF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606B758-5560-BA34-7C56-D049D36BE9AB}"/>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92A5D495-D6BA-9B90-D3A4-B8526F23DE7E}"/>
              </a:ext>
            </a:extLst>
          </p:cNvPr>
          <p:cNvSpPr txBox="1"/>
          <p:nvPr/>
        </p:nvSpPr>
        <p:spPr>
          <a:xfrm>
            <a:off x="4362136" y="1597891"/>
            <a:ext cx="4581233" cy="3462486"/>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2.3.1. Sweet</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Role in nutrition: </a:t>
            </a:r>
            <a:r>
              <a:rPr lang="en-GB" sz="1600" i="1" spc="0" dirty="0">
                <a:effectLst/>
                <a:latin typeface="Times New Roman" panose="02020603050405020304" pitchFamily="18" charset="0"/>
                <a:ea typeface="Arial" panose="020B0604020202020204" pitchFamily="34" charset="0"/>
              </a:rPr>
              <a:t>sweetness is a natural part of many foods such as fruits, honey and vegetables (carrots, sweet potatoes) that provide energy through carbohydrates.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Use of the board: </a:t>
            </a:r>
            <a:r>
              <a:rPr lang="en-GB" sz="1600" i="1" spc="0" dirty="0">
                <a:effectLst/>
                <a:latin typeface="Times New Roman" panose="02020603050405020304" pitchFamily="18" charset="0"/>
                <a:ea typeface="Arial" panose="020B0604020202020204" pitchFamily="34" charset="0"/>
              </a:rPr>
              <a:t>Preparing desserts and dishes with slightly sweet tastes, such as Asian sweet and sour sauces or fruit salads.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dirty="0">
                <a:solidFill>
                  <a:srgbClr val="2B229E"/>
                </a:solidFill>
                <a:latin typeface="Times New Roman" panose="02020603050405020304" pitchFamily="18" charset="0"/>
              </a:rPr>
              <a:t>Healthy ingredients: </a:t>
            </a:r>
            <a:r>
              <a:rPr lang="en-GB" sz="1600" i="1" spc="0" dirty="0">
                <a:effectLst/>
                <a:latin typeface="Times New Roman" panose="02020603050405020304" pitchFamily="18" charset="0"/>
                <a:ea typeface="Arial" panose="020B0604020202020204" pitchFamily="34" charset="0"/>
              </a:rPr>
              <a:t>natural sweeteners, such as honey or fruit concentrates, are preferred over refined sugar.</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54247C43-463D-0D1F-0982-AC50B97DB32C}"/>
              </a:ext>
            </a:extLst>
          </p:cNvPr>
          <p:cNvPicPr>
            <a:picLocks noChangeAspect="1"/>
          </p:cNvPicPr>
          <p:nvPr/>
        </p:nvPicPr>
        <p:blipFill>
          <a:blip r:embed="rId11"/>
          <a:stretch>
            <a:fillRect/>
          </a:stretch>
        </p:blipFill>
        <p:spPr>
          <a:xfrm>
            <a:off x="393421" y="1723799"/>
            <a:ext cx="3920068" cy="3920068"/>
          </a:xfrm>
          <a:prstGeom prst="rect">
            <a:avLst/>
          </a:prstGeom>
        </p:spPr>
      </p:pic>
    </p:spTree>
    <p:extLst>
      <p:ext uri="{BB962C8B-B14F-4D97-AF65-F5344CB8AC3E}">
        <p14:creationId xmlns:p14="http://schemas.microsoft.com/office/powerpoint/2010/main" val="377791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4D40-72C4-8215-F80C-50E23BCFCC9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32A5253-5CAD-9697-18EA-384619547D2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76B031FB-B713-2576-45E1-AA56FA2B4DE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6C35FEC-1280-EC18-568B-9B832C3C40A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81580F0-B6F1-46BD-C888-D643D3306F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F065DB5-62DA-A5F9-22A5-7F70EC8F8A0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D1CE91E-9F16-95A0-9019-219F52F4A1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36E778D-99D3-5913-2DC3-BDDCC8DF272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E96ACB8-719B-DAD4-D733-36DEF3D50D1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985484C-D18F-93E7-E17D-7A52B1A53F3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7DFD38D-694F-34AA-6930-DD113F0767C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2159CA-BA15-3423-92EB-B6510654FA6E}"/>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35C6BCA6-3FD9-2D57-D8CD-D41B71D81323}"/>
              </a:ext>
            </a:extLst>
          </p:cNvPr>
          <p:cNvSpPr txBox="1"/>
          <p:nvPr/>
        </p:nvSpPr>
        <p:spPr>
          <a:xfrm>
            <a:off x="4688509" y="1515044"/>
            <a:ext cx="4201045" cy="3046988"/>
          </a:xfrm>
          <a:prstGeom prst="rect">
            <a:avLst/>
          </a:prstGeom>
          <a:noFill/>
        </p:spPr>
        <p:txBody>
          <a:bodyPr wrap="square">
            <a:spAutoFit/>
          </a:bodyPr>
          <a:lstStyle/>
          <a:p>
            <a:pPr marL="0" lvl="1" algn="just">
              <a:spcBef>
                <a:spcPts val="600"/>
              </a:spcBef>
              <a:spcAft>
                <a:spcPts val="1200"/>
              </a:spcAft>
              <a:defRPr/>
            </a:pPr>
            <a:r>
              <a:rPr lang="en-GB" sz="1600" dirty="0">
                <a:latin typeface="Times New Roman" panose="02020603050405020304" pitchFamily="18" charset="0"/>
              </a:rPr>
              <a:t>Food becomes a culture as soon as the ingredients are chosen, and although the ingredients may be of natural origin, their use in the ship's kitchen is the result of adaptation, transformation and reinterpretation. Basic ingredients are transformed using specific techniques that are adapted to the conditions of the ship. The limited space, the availability of preservatives, and the requirements for the durability of products require creative approaches that link traditional recipes with modern practices.</a:t>
            </a:r>
            <a:endParaRPr lang="bg-BG" sz="1600" dirty="0">
              <a:latin typeface="Times New Roman" panose="02020603050405020304" pitchFamily="18" charset="0"/>
            </a:endParaRPr>
          </a:p>
        </p:txBody>
      </p:sp>
      <p:pic>
        <p:nvPicPr>
          <p:cNvPr id="5" name="Картина 4">
            <a:extLst>
              <a:ext uri="{FF2B5EF4-FFF2-40B4-BE49-F238E27FC236}">
                <a16:creationId xmlns:a16="http://schemas.microsoft.com/office/drawing/2014/main" id="{21E18B6D-5EE8-B413-C73A-0870DA459724}"/>
              </a:ext>
            </a:extLst>
          </p:cNvPr>
          <p:cNvPicPr>
            <a:picLocks noChangeAspect="1"/>
          </p:cNvPicPr>
          <p:nvPr/>
        </p:nvPicPr>
        <p:blipFill>
          <a:blip r:embed="rId11"/>
          <a:stretch>
            <a:fillRect/>
          </a:stretch>
        </p:blipFill>
        <p:spPr>
          <a:xfrm>
            <a:off x="422146" y="1512680"/>
            <a:ext cx="4072481" cy="4072481"/>
          </a:xfrm>
          <a:prstGeom prst="rect">
            <a:avLst/>
          </a:prstGeom>
        </p:spPr>
      </p:pic>
    </p:spTree>
    <p:extLst>
      <p:ext uri="{BB962C8B-B14F-4D97-AF65-F5344CB8AC3E}">
        <p14:creationId xmlns:p14="http://schemas.microsoft.com/office/powerpoint/2010/main" val="1844597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8D8C6-183F-0782-5953-016157D5D06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B5DD14E-645F-FD08-5261-DECB5659D98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8D2A06A-0ABC-3084-EE26-5F5BC032C2E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9F4177E-A654-5BA3-227F-34220871329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D6B248D-490D-9312-CCED-A9CA623926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E3CBB54-3A81-EDE2-5321-52AD2579E97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AB2A526-D531-D99B-A6E6-3569FB06E4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08D01B3-047B-8DC8-E2BB-EF636CBF000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ACF3755-2AC3-7080-2228-129D744C921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AD24019-73EE-795F-69E8-F992C526F16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27500CE-965F-CA1F-76CF-AA2B006E335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C399EBE-1F9C-DF9A-F594-BCEB5748EA99}"/>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8C7FB05C-D99C-7DBC-C8EA-0FEFD3AE3033}"/>
              </a:ext>
            </a:extLst>
          </p:cNvPr>
          <p:cNvSpPr txBox="1"/>
          <p:nvPr/>
        </p:nvSpPr>
        <p:spPr>
          <a:xfrm>
            <a:off x="4347146" y="1388028"/>
            <a:ext cx="4581233" cy="3216265"/>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2.3.2. Salty</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Nutritional Role: </a:t>
            </a:r>
            <a:r>
              <a:rPr lang="en-GB" sz="1600" i="1" spc="0" dirty="0">
                <a:effectLst/>
                <a:latin typeface="Times New Roman" panose="02020603050405020304" pitchFamily="18" charset="0"/>
                <a:ea typeface="Arial" panose="020B0604020202020204" pitchFamily="34" charset="0"/>
              </a:rPr>
              <a:t>Salty flavours stimulate appetite and are important for electrolyte balance in the body, especially in a physically active crew.</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Board use: </a:t>
            </a:r>
            <a:r>
              <a:rPr lang="en-GB" sz="1600" i="1" spc="0" dirty="0">
                <a:effectLst/>
                <a:latin typeface="Times New Roman" panose="02020603050405020304" pitchFamily="18" charset="0"/>
                <a:ea typeface="Arial" panose="020B0604020202020204" pitchFamily="34" charset="0"/>
              </a:rPr>
              <a:t>skilfully seasoning dishes with salt or natural sources of salty flavour such as soy sauce, seafood and cheeses.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Health tip: </a:t>
            </a:r>
            <a:r>
              <a:rPr lang="en-GB" sz="1600" i="1" spc="0" dirty="0">
                <a:effectLst/>
                <a:latin typeface="Times New Roman" panose="02020603050405020304" pitchFamily="18" charset="0"/>
                <a:ea typeface="Arial" panose="020B0604020202020204" pitchFamily="34" charset="0"/>
              </a:rPr>
              <a:t>Limit excess salt and replace it with spices and herbs to enhance flavour.</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8E24B66A-A97E-359A-9079-8D7F20611260}"/>
              </a:ext>
            </a:extLst>
          </p:cNvPr>
          <p:cNvPicPr>
            <a:picLocks noChangeAspect="1"/>
          </p:cNvPicPr>
          <p:nvPr/>
        </p:nvPicPr>
        <p:blipFill>
          <a:blip r:embed="rId11"/>
          <a:stretch>
            <a:fillRect/>
          </a:stretch>
        </p:blipFill>
        <p:spPr>
          <a:xfrm>
            <a:off x="560574" y="1606138"/>
            <a:ext cx="3645724" cy="3645724"/>
          </a:xfrm>
          <a:prstGeom prst="rect">
            <a:avLst/>
          </a:prstGeom>
        </p:spPr>
      </p:pic>
    </p:spTree>
    <p:extLst>
      <p:ext uri="{BB962C8B-B14F-4D97-AF65-F5344CB8AC3E}">
        <p14:creationId xmlns:p14="http://schemas.microsoft.com/office/powerpoint/2010/main" val="4021294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5F246-9E6F-D01C-C932-DC5B0F8E16A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5CA2528-69D9-B5FB-3623-E9B65E662A5E}"/>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C686F16-AE48-ADCF-D63A-327ED022CF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E92FE0A-2E7F-4606-9F63-4A947B928C4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F3A5C14-8B66-74D6-0B91-3877ACC711B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4AED876-DB3A-1E38-DE72-46D6C002E5E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B68C56D-D9DD-528B-1AC2-86DE36A357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85D0221-8577-1741-DC1E-B94969F12DB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38D85E2-28C4-FFF8-C38C-CD36325DC30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A4A7A0B-A288-D254-93F6-4A68A01E32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3EFD763-B59E-F7FC-2C09-44C0B2B1C01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2C5113-A1A5-C4FA-A98B-BC98C3D28790}"/>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875DE585-0384-6640-40A4-40840050BFCC}"/>
              </a:ext>
            </a:extLst>
          </p:cNvPr>
          <p:cNvSpPr txBox="1"/>
          <p:nvPr/>
        </p:nvSpPr>
        <p:spPr>
          <a:xfrm>
            <a:off x="4347146" y="1492959"/>
            <a:ext cx="4581233" cy="3216265"/>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2.3.3. Sour</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Nutritional role: </a:t>
            </a:r>
            <a:r>
              <a:rPr lang="en-GB" sz="1600" i="1" spc="0" dirty="0">
                <a:effectLst/>
                <a:latin typeface="Times New Roman" panose="02020603050405020304" pitchFamily="18" charset="0"/>
                <a:ea typeface="Arial" panose="020B0604020202020204" pitchFamily="34" charset="0"/>
              </a:rPr>
              <a:t>sour flavours induced by lemon, vinegar or fermented foods aid digestion and create balance in dishes.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Applications for the board: </a:t>
            </a:r>
            <a:r>
              <a:rPr lang="en-GB" sz="1600" i="1" spc="0" dirty="0">
                <a:effectLst/>
                <a:latin typeface="Times New Roman" panose="02020603050405020304" pitchFamily="18" charset="0"/>
                <a:ea typeface="Arial" panose="020B0604020202020204" pitchFamily="34" charset="0"/>
              </a:rPr>
              <a:t>marinating meats, using citrus for freshness in salads and sauces, and incorporating pickled vegetables as part of garnishes.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Healthy ingredients: </a:t>
            </a:r>
            <a:r>
              <a:rPr lang="en-GB" sz="1600" i="1" spc="0" dirty="0">
                <a:effectLst/>
                <a:latin typeface="Times New Roman" panose="02020603050405020304" pitchFamily="18" charset="0"/>
                <a:ea typeface="Arial" panose="020B0604020202020204" pitchFamily="34" charset="0"/>
              </a:rPr>
              <a:t>lemons, vinegar, yoghurt and fermented foods such as kimchi or pickles.</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BD5C7312-60DD-6575-19DD-29AF2A8D0372}"/>
              </a:ext>
            </a:extLst>
          </p:cNvPr>
          <p:cNvPicPr>
            <a:picLocks noChangeAspect="1"/>
          </p:cNvPicPr>
          <p:nvPr/>
        </p:nvPicPr>
        <p:blipFill>
          <a:blip r:embed="rId11"/>
          <a:stretch>
            <a:fillRect/>
          </a:stretch>
        </p:blipFill>
        <p:spPr>
          <a:xfrm>
            <a:off x="408412" y="1603877"/>
            <a:ext cx="3920068" cy="3920068"/>
          </a:xfrm>
          <a:prstGeom prst="rect">
            <a:avLst/>
          </a:prstGeom>
        </p:spPr>
      </p:pic>
    </p:spTree>
    <p:extLst>
      <p:ext uri="{BB962C8B-B14F-4D97-AF65-F5344CB8AC3E}">
        <p14:creationId xmlns:p14="http://schemas.microsoft.com/office/powerpoint/2010/main" val="1211323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5BE16-BD14-0B1D-F8BC-6EA9F32D701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578A721-FD07-69C2-3225-54639B2494F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B4563B2C-26FA-D254-046E-BE7D9390281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6EF8755-C1EC-0F05-6C2C-FF3BBE0DCE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79C352F-41C5-2F5B-673B-4459144861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8090CF6-5987-E4AA-4E66-88C8C1A5457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7C11794-2176-DEB4-2924-6176FE3B2F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4D81020-AEAF-4840-4BD6-16491D88DA1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5A5E83-24E1-EF36-2321-22206F5398C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BFB34EB-F71E-B40D-C8AB-CCF14B82A8B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2FE32C0-9234-E73B-A48E-6697EA4A26B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225DDB4-212C-222C-C688-AB60B5B0699C}"/>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0DD2F551-53DF-434B-915B-B073F1E70B71}"/>
              </a:ext>
            </a:extLst>
          </p:cNvPr>
          <p:cNvSpPr txBox="1"/>
          <p:nvPr/>
        </p:nvSpPr>
        <p:spPr>
          <a:xfrm>
            <a:off x="4347146" y="1388028"/>
            <a:ext cx="4581233" cy="3216265"/>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2.3.5. Bitter</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Nutritional Role: </a:t>
            </a:r>
            <a:r>
              <a:rPr lang="en-GB" sz="1600" i="1" spc="0" dirty="0">
                <a:effectLst/>
                <a:latin typeface="Times New Roman" panose="02020603050405020304" pitchFamily="18" charset="0"/>
                <a:ea typeface="Arial" panose="020B0604020202020204" pitchFamily="34" charset="0"/>
              </a:rPr>
              <a:t>Bitter flavours are often associated with antioxidant compounds and support liver and digestive system function.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Application on the board: </a:t>
            </a:r>
            <a:r>
              <a:rPr lang="en-GB" sz="1600" i="1" spc="0" dirty="0">
                <a:effectLst/>
                <a:latin typeface="Times New Roman" panose="02020603050405020304" pitchFamily="18" charset="0"/>
                <a:ea typeface="Arial" panose="020B0604020202020204" pitchFamily="34" charset="0"/>
              </a:rPr>
              <a:t>Use bitter greens such as arugula, chicory or broccoli, as well as herbs such as parsley and cilantro.</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Health benefits: </a:t>
            </a:r>
            <a:r>
              <a:rPr lang="en-GB" sz="1600" i="1" spc="0" dirty="0">
                <a:effectLst/>
                <a:latin typeface="Times New Roman" panose="02020603050405020304" pitchFamily="18" charset="0"/>
                <a:ea typeface="Arial" panose="020B0604020202020204" pitchFamily="34" charset="0"/>
              </a:rPr>
              <a:t>bitter foods often reduce cravings for sweet and fatty foods, which is helpful for maintaining a balanced diet.</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5FABD3FE-7BA2-BC19-9813-9A9C0A62C8E5}"/>
              </a:ext>
            </a:extLst>
          </p:cNvPr>
          <p:cNvPicPr>
            <a:picLocks noChangeAspect="1"/>
          </p:cNvPicPr>
          <p:nvPr/>
        </p:nvPicPr>
        <p:blipFill>
          <a:blip r:embed="rId11"/>
          <a:stretch>
            <a:fillRect/>
          </a:stretch>
        </p:blipFill>
        <p:spPr>
          <a:xfrm>
            <a:off x="433049" y="1541623"/>
            <a:ext cx="3840813" cy="3834716"/>
          </a:xfrm>
          <a:prstGeom prst="rect">
            <a:avLst/>
          </a:prstGeom>
        </p:spPr>
      </p:pic>
    </p:spTree>
    <p:extLst>
      <p:ext uri="{BB962C8B-B14F-4D97-AF65-F5344CB8AC3E}">
        <p14:creationId xmlns:p14="http://schemas.microsoft.com/office/powerpoint/2010/main" val="1829010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A72B0-93A9-CFED-82A7-FC232A79232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56811D2-1239-4B11-E3DF-6C6D1BD7B4D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706A683-78F5-B5D1-EEAA-9E3D379D7DE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6309381-7151-BB47-A1DA-39642ABF20B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86DBA7D-0915-1218-D8DF-DC174B6185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4B5A246-F4D2-C00B-989B-9E8E44A851B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287D6C5-AE51-3D9A-9D20-45E021F141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2DBA921-5C2A-4013-D963-A64E82B3A8E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1BC91AF-2B21-21E0-1EA5-ACFFF289688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1F566FF-55CE-D6E6-93EE-490F86B5D99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549C556-E8E2-4AF0-6C33-8B5DC666157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4D8EA48-6488-E221-F01B-067C7A15441D}"/>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AF0F4021-E918-0D94-8EFE-EDF6CE34B1FF}"/>
              </a:ext>
            </a:extLst>
          </p:cNvPr>
          <p:cNvSpPr txBox="1"/>
          <p:nvPr/>
        </p:nvSpPr>
        <p:spPr>
          <a:xfrm>
            <a:off x="4347146" y="1388028"/>
            <a:ext cx="4581233" cy="2970044"/>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2.3.5. Umami</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Role in nutrition: </a:t>
            </a:r>
            <a:r>
              <a:rPr lang="en-GB" sz="1600" i="1" spc="0" dirty="0">
                <a:effectLst/>
                <a:latin typeface="Times New Roman" panose="02020603050405020304" pitchFamily="18" charset="0"/>
                <a:ea typeface="Arial" panose="020B0604020202020204" pitchFamily="34" charset="0"/>
              </a:rPr>
              <a:t>umami, often described as the "fifth taste," is a rich and deep flavour that enhances the overall appetite for foods.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Use the board: </a:t>
            </a:r>
            <a:r>
              <a:rPr lang="en-GB" sz="1600" i="1" spc="0" dirty="0">
                <a:effectLst/>
                <a:latin typeface="Times New Roman" panose="02020603050405020304" pitchFamily="18" charset="0"/>
                <a:ea typeface="Arial" panose="020B0604020202020204" pitchFamily="34" charset="0"/>
              </a:rPr>
              <a:t>add mushrooms, soy sauce, tomatoes, cheese or meat broths to create complex flavours in main dishes.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Healthy Ingredients: </a:t>
            </a:r>
            <a:r>
              <a:rPr lang="en-GB" sz="1600" i="1" spc="0" dirty="0">
                <a:effectLst/>
                <a:latin typeface="Times New Roman" panose="02020603050405020304" pitchFamily="18" charset="0"/>
                <a:ea typeface="Arial" panose="020B0604020202020204" pitchFamily="34" charset="0"/>
              </a:rPr>
              <a:t>Using natural sources of umami instead of supplements.</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5079A7D6-26CB-642B-AA91-AF928E47E822}"/>
              </a:ext>
            </a:extLst>
          </p:cNvPr>
          <p:cNvPicPr>
            <a:picLocks noChangeAspect="1"/>
          </p:cNvPicPr>
          <p:nvPr/>
        </p:nvPicPr>
        <p:blipFill>
          <a:blip r:embed="rId11"/>
          <a:stretch>
            <a:fillRect/>
          </a:stretch>
        </p:blipFill>
        <p:spPr>
          <a:xfrm>
            <a:off x="272496" y="1557902"/>
            <a:ext cx="4041998" cy="4041998"/>
          </a:xfrm>
          <a:prstGeom prst="rect">
            <a:avLst/>
          </a:prstGeom>
        </p:spPr>
      </p:pic>
    </p:spTree>
    <p:extLst>
      <p:ext uri="{BB962C8B-B14F-4D97-AF65-F5344CB8AC3E}">
        <p14:creationId xmlns:p14="http://schemas.microsoft.com/office/powerpoint/2010/main" val="40801381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6CABF-7D87-A37E-2E66-02F58AC070B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9801242-EFDF-3A72-C92A-276478F25BC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CD4723DB-9C2A-83B8-7EBE-1F6BF097431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17A76F7-5C4C-DC42-D28B-88356824F4A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FD57C81-5420-7A19-D694-1BCDB58E2A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ABA452F-8B59-B717-640E-5281B763389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13FF3D4-36FF-E819-6C67-F2A8404BE2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3DA49D9-5EAC-88B3-C25A-4AF2A3A2CE1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A3BFDFE-5E48-2D06-6713-3BEFABA5393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1432C7-E729-31F9-5B4D-170579C8880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EC5BF50-DCA1-0E1C-B8C9-32A4ED9A5C7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364D355-782D-8F03-082A-73C821F6B7BD}"/>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1C355566-0C08-9648-8369-9B0BDEEAF3E3}"/>
              </a:ext>
            </a:extLst>
          </p:cNvPr>
          <p:cNvSpPr txBox="1"/>
          <p:nvPr/>
        </p:nvSpPr>
        <p:spPr>
          <a:xfrm>
            <a:off x="4347146" y="1388028"/>
            <a:ext cx="4581233" cy="4462760"/>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2.3.6. The sixth in the board kitchen: the starch</a:t>
            </a:r>
            <a:endParaRPr lang="bg-BG" sz="1600" b="1" dirty="0">
              <a:solidFill>
                <a:srgbClr val="0000CC"/>
              </a:solidFill>
              <a:latin typeface="Times New Roman" panose="02020603050405020304" pitchFamily="18" charset="0"/>
            </a:endParaRPr>
          </a:p>
          <a:p>
            <a:pPr marL="457200" algn="just">
              <a:spcAft>
                <a:spcPts val="1200"/>
              </a:spcAft>
            </a:pPr>
            <a:r>
              <a:rPr lang="en-GB" sz="1600" dirty="0">
                <a:effectLst/>
                <a:latin typeface="Times New Roman" panose="02020603050405020304" pitchFamily="18" charset="0"/>
                <a:ea typeface="Arial" panose="020B0604020202020204" pitchFamily="34" charset="0"/>
              </a:rPr>
              <a:t>In addition to the five basic tastes - sweet, salty, bitter, sour and umami - scientists identified a </a:t>
            </a:r>
            <a:r>
              <a:rPr lang="en-GB" b="1" dirty="0">
                <a:solidFill>
                  <a:srgbClr val="2B229E"/>
                </a:solidFill>
                <a:effectLst/>
                <a:latin typeface="Times New Roman" panose="02020603050405020304" pitchFamily="18" charset="0"/>
                <a:ea typeface="Arial" panose="020B0604020202020204" pitchFamily="34" charset="0"/>
              </a:rPr>
              <a:t>sixth taste: starchy. </a:t>
            </a:r>
            <a:r>
              <a:rPr lang="en-GB" sz="1600" dirty="0">
                <a:effectLst/>
                <a:latin typeface="Times New Roman" panose="02020603050405020304" pitchFamily="18" charset="0"/>
                <a:ea typeface="Arial" panose="020B0604020202020204" pitchFamily="34" charset="0"/>
              </a:rPr>
              <a:t>This taste, which is associated with polysaccharides such as maltodextrin, offers a new dimension to understanding food and its impact on the senses. In onboard cuisine, starch plays a key role in meal planning, often being incorporated into foods such as bread, pasta, rice and potatoes.</a:t>
            </a:r>
            <a:endParaRPr lang="bg-BG" sz="1600" dirty="0">
              <a:effectLst/>
              <a:latin typeface="Times New Roman" panose="02020603050405020304" pitchFamily="18" charset="0"/>
              <a:ea typeface="Arial" panose="020B0604020202020204" pitchFamily="34" charset="0"/>
            </a:endParaRPr>
          </a:p>
          <a:p>
            <a:pPr marL="457200" algn="just">
              <a:spcAft>
                <a:spcPts val="1200"/>
              </a:spcAft>
            </a:pPr>
            <a:r>
              <a:rPr lang="en-GB" sz="1600" dirty="0">
                <a:effectLst/>
                <a:latin typeface="Times New Roman" panose="02020603050405020304" pitchFamily="18" charset="0"/>
                <a:ea typeface="Arial" panose="020B0604020202020204" pitchFamily="34" charset="0"/>
              </a:rPr>
              <a:t>Application in the kitchen on board. Energy value: starch is an essential source of energy for the crew during long voyages. Foods such as pasta, rice and potatoes not only fill you up but also provide long-lasting energy.</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20B2D5D0-D8F6-01DF-A90D-4A5003D12922}"/>
              </a:ext>
            </a:extLst>
          </p:cNvPr>
          <p:cNvPicPr>
            <a:picLocks noChangeAspect="1"/>
          </p:cNvPicPr>
          <p:nvPr/>
        </p:nvPicPr>
        <p:blipFill>
          <a:blip r:embed="rId11"/>
          <a:stretch>
            <a:fillRect/>
          </a:stretch>
        </p:blipFill>
        <p:spPr>
          <a:xfrm>
            <a:off x="323563" y="1444078"/>
            <a:ext cx="4029805" cy="4029805"/>
          </a:xfrm>
          <a:prstGeom prst="rect">
            <a:avLst/>
          </a:prstGeom>
        </p:spPr>
      </p:pic>
    </p:spTree>
    <p:extLst>
      <p:ext uri="{BB962C8B-B14F-4D97-AF65-F5344CB8AC3E}">
        <p14:creationId xmlns:p14="http://schemas.microsoft.com/office/powerpoint/2010/main" val="33496064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67304-0692-BD06-B0FE-72CAE0F38DF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9A24C9B-0C65-3F62-7324-7E9E265AF9D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F623CB96-9B4D-3852-8C26-3561F1DF1B6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E27EB04-A61F-2BAE-FB79-0C1DEDFF45F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5C60EEA-D246-28A0-CE50-8B429AFCAF1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51E5D70-BBBC-4B57-4BD8-6C798B34CCF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8B419E3-C273-6B19-9FB8-C4CB5D3B6A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9EAC6D9-58B7-97E8-5044-49925CF85E3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88D50F-C625-92CB-A6EE-944BA633C83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22BEF95-2CFD-1900-E03E-B6C4189B79D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DE586BF-8932-3C6F-86CA-D8AB82BAD5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8C70B1D-B651-79B1-BB35-5F95020B8779}"/>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96C93CC6-1456-86F8-5578-A1CC3BE27692}"/>
              </a:ext>
            </a:extLst>
          </p:cNvPr>
          <p:cNvSpPr txBox="1"/>
          <p:nvPr/>
        </p:nvSpPr>
        <p:spPr>
          <a:xfrm>
            <a:off x="4823218" y="1283097"/>
            <a:ext cx="4090171" cy="2462213"/>
          </a:xfrm>
          <a:prstGeom prst="rect">
            <a:avLst/>
          </a:prstGeom>
          <a:noFill/>
        </p:spPr>
        <p:txBody>
          <a:bodyPr wrap="square">
            <a:spAutoFit/>
          </a:bodyPr>
          <a:lstStyle/>
          <a:p>
            <a:pPr marL="457200" marR="0" lvl="0" indent="0" algn="just" defTabSz="457200" rtl="0" eaLnBrk="1" fontAlgn="auto" latinLnBrk="0" hangingPunct="1">
              <a:lnSpc>
                <a:spcPct val="100000"/>
              </a:lnSpc>
              <a:spcBef>
                <a:spcPts val="0"/>
              </a:spcBef>
              <a:spcAft>
                <a:spcPts val="1200"/>
              </a:spcAft>
              <a:buClrTx/>
              <a:buSzTx/>
              <a:buFontTx/>
              <a:buNone/>
              <a:tabLst/>
              <a:defRPr/>
            </a:pPr>
            <a:r>
              <a:rPr kumimoji="0" lang="en-GB" sz="1600" b="1" i="1" u="none" strike="noStrike" kern="1200" cap="none" spc="0" normalizeH="0" baseline="0" noProof="0" dirty="0">
                <a:ln>
                  <a:noFill/>
                </a:ln>
                <a:solidFill>
                  <a:srgbClr val="2B229E"/>
                </a:solidFill>
                <a:effectLst/>
                <a:uLnTx/>
                <a:uFillTx/>
                <a:latin typeface="Times New Roman" panose="02020603050405020304" pitchFamily="18" charset="0"/>
                <a:ea typeface="Arial" panose="020B0604020202020204" pitchFamily="34" charset="0"/>
                <a:cs typeface="+mn-cs"/>
              </a:rPr>
              <a:t>Flavour appeal:</a:t>
            </a: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starchy foods have a mild and delicate flavour that complements other flavour profiles such as umami and sweetness. They often serve as a base for complex dishes.</a:t>
            </a:r>
            <a:endParaRPr kumimoji="0" lang="bg-BG" sz="1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endParaRPr>
          </a:p>
          <a:p>
            <a:pPr marL="457200" marR="0" lvl="0" indent="0" algn="just" defTabSz="457200" rtl="0" eaLnBrk="1" fontAlgn="auto" latinLnBrk="0" hangingPunct="1">
              <a:lnSpc>
                <a:spcPct val="100000"/>
              </a:lnSpc>
              <a:spcBef>
                <a:spcPts val="0"/>
              </a:spcBef>
              <a:spcAft>
                <a:spcPts val="1200"/>
              </a:spcAft>
              <a:buClrTx/>
              <a:buSzTx/>
              <a:buFontTx/>
              <a:buNone/>
              <a:tabLst/>
              <a:defRPr/>
            </a:pPr>
            <a:r>
              <a:rPr kumimoji="0" lang="en-GB" sz="1600" b="1" i="1" u="none" strike="noStrike" kern="1200" cap="none" spc="0" normalizeH="0" baseline="0" noProof="0" dirty="0">
                <a:ln>
                  <a:noFill/>
                </a:ln>
                <a:solidFill>
                  <a:srgbClr val="2B229E"/>
                </a:solidFill>
                <a:effectLst/>
                <a:uLnTx/>
                <a:uFillTx/>
                <a:latin typeface="Times New Roman" panose="02020603050405020304" pitchFamily="18" charset="0"/>
                <a:ea typeface="+mn-ea"/>
                <a:cs typeface="+mn-cs"/>
              </a:rPr>
              <a:t>Cultural relevance: </a:t>
            </a: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starch is a staple ingredient in many traditional cuisines, making it universally acceptable to a multicultural crew.</a:t>
            </a:r>
            <a:endParaRPr kumimoji="0" lang="bg-BG" sz="1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endParaRPr>
          </a:p>
        </p:txBody>
      </p:sp>
      <p:pic>
        <p:nvPicPr>
          <p:cNvPr id="2" name="Картина 1">
            <a:extLst>
              <a:ext uri="{FF2B5EF4-FFF2-40B4-BE49-F238E27FC236}">
                <a16:creationId xmlns:a16="http://schemas.microsoft.com/office/drawing/2014/main" id="{31D33AF0-275C-760E-13F7-54DA821CC71A}"/>
              </a:ext>
            </a:extLst>
          </p:cNvPr>
          <p:cNvPicPr>
            <a:picLocks noChangeAspect="1"/>
          </p:cNvPicPr>
          <p:nvPr/>
        </p:nvPicPr>
        <p:blipFill>
          <a:blip r:embed="rId11"/>
          <a:stretch>
            <a:fillRect/>
          </a:stretch>
        </p:blipFill>
        <p:spPr>
          <a:xfrm>
            <a:off x="439968" y="1320641"/>
            <a:ext cx="4456562" cy="4456562"/>
          </a:xfrm>
          <a:prstGeom prst="rect">
            <a:avLst/>
          </a:prstGeom>
        </p:spPr>
      </p:pic>
    </p:spTree>
    <p:extLst>
      <p:ext uri="{BB962C8B-B14F-4D97-AF65-F5344CB8AC3E}">
        <p14:creationId xmlns:p14="http://schemas.microsoft.com/office/powerpoint/2010/main" val="1736230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9F48B-B9DB-0DBF-F43C-9A9B8975FDB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24D78C0-4FF4-6A91-38E9-9787ED5909E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FF4593FF-F865-D10C-BD04-8A0D53663ED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829AF59-D8C9-9F28-4175-CFE7DF74EC5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CAF3629-C3DB-38C7-F85A-FFCCC8E605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77D8EF4-9193-0F89-0D81-E4628889DEE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4F4BFFC-272D-C690-3210-4F12AE4D40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E8E94F7-B188-3880-C914-94936F1E88F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BB632ED-2A77-A0C1-F66D-B068276D36A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E61B6E1-7AE8-93BC-D7C8-A3E985B24B2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C3DB591-2F44-4431-64FB-0F8E1581974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652C62D-E170-2DC7-48D4-9F05FC0BCE4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47BA5F28-5D7D-1D53-6809-273BA5DF23FF}"/>
              </a:ext>
            </a:extLst>
          </p:cNvPr>
          <p:cNvSpPr txBox="1"/>
          <p:nvPr/>
        </p:nvSpPr>
        <p:spPr>
          <a:xfrm>
            <a:off x="4823218" y="1283097"/>
            <a:ext cx="4090171" cy="3447098"/>
          </a:xfrm>
          <a:prstGeom prst="rect">
            <a:avLst/>
          </a:prstGeom>
          <a:noFill/>
        </p:spPr>
        <p:txBody>
          <a:bodyPr wrap="square">
            <a:spAutoFit/>
          </a:bodyPr>
          <a:lstStyle/>
          <a:p>
            <a:pPr marL="457200" algn="just">
              <a:spcAft>
                <a:spcPts val="1200"/>
              </a:spcAft>
            </a:pPr>
            <a:r>
              <a:rPr lang="en-GB" sz="1600" b="1" i="1" dirty="0">
                <a:solidFill>
                  <a:srgbClr val="2B229E"/>
                </a:solidFill>
                <a:effectLst/>
                <a:latin typeface="Times New Roman" panose="02020603050405020304" pitchFamily="18" charset="0"/>
                <a:ea typeface="Arial" panose="020B0604020202020204" pitchFamily="34" charset="0"/>
              </a:rPr>
              <a:t>Importance of a healthy diet: </a:t>
            </a:r>
            <a:r>
              <a:rPr lang="en-GB" sz="1600" dirty="0">
                <a:effectLst/>
                <a:latin typeface="Times New Roman" panose="02020603050405020304" pitchFamily="18" charset="0"/>
                <a:ea typeface="Arial" panose="020B0604020202020204" pitchFamily="34" charset="0"/>
              </a:rPr>
              <a:t>although starch is an important source of energy, it should be used in moderation, especially in processed forms such as chips and sweets. Whole grain and natural sources of starch, such as brown rice, whole grain pasta and root vegetables, are recommended across the board.</a:t>
            </a:r>
            <a:endParaRPr lang="bg-BG" sz="1600" dirty="0">
              <a:effectLst/>
              <a:latin typeface="Times New Roman" panose="02020603050405020304" pitchFamily="18" charset="0"/>
              <a:ea typeface="Arial" panose="020B0604020202020204" pitchFamily="34" charset="0"/>
            </a:endParaRPr>
          </a:p>
          <a:p>
            <a:pPr marL="457200" algn="just">
              <a:spcAft>
                <a:spcPts val="1200"/>
              </a:spcAft>
            </a:pPr>
            <a:r>
              <a:rPr lang="en-GB" sz="1600" b="1" i="1" dirty="0">
                <a:solidFill>
                  <a:srgbClr val="2B229E"/>
                </a:solidFill>
                <a:latin typeface="Times New Roman" panose="02020603050405020304" pitchFamily="18" charset="0"/>
              </a:rPr>
              <a:t>Menu integration</a:t>
            </a:r>
            <a:r>
              <a:rPr lang="en-GB" sz="1600" dirty="0">
                <a:effectLst/>
                <a:latin typeface="Times New Roman" panose="02020603050405020304" pitchFamily="18" charset="0"/>
                <a:ea typeface="Arial" panose="020B0604020202020204" pitchFamily="34" charset="0"/>
              </a:rPr>
              <a:t>: create dishes such as risotto, roast potatoes with herbs or pasta with tomato sauce that combine starch with other flavour profiles to provide variety and balance.</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71A97004-BC93-69A5-FBD3-99F7E9A5A661}"/>
              </a:ext>
            </a:extLst>
          </p:cNvPr>
          <p:cNvPicPr>
            <a:picLocks noChangeAspect="1"/>
          </p:cNvPicPr>
          <p:nvPr/>
        </p:nvPicPr>
        <p:blipFill>
          <a:blip r:embed="rId11"/>
          <a:stretch>
            <a:fillRect/>
          </a:stretch>
        </p:blipFill>
        <p:spPr>
          <a:xfrm>
            <a:off x="499929" y="1260679"/>
            <a:ext cx="4456562" cy="4456562"/>
          </a:xfrm>
          <a:prstGeom prst="rect">
            <a:avLst/>
          </a:prstGeom>
        </p:spPr>
      </p:pic>
    </p:spTree>
    <p:extLst>
      <p:ext uri="{BB962C8B-B14F-4D97-AF65-F5344CB8AC3E}">
        <p14:creationId xmlns:p14="http://schemas.microsoft.com/office/powerpoint/2010/main" val="3026462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946F-7EFB-B348-0447-1D6F2BB7F11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DB7C13D-3787-FF1F-7E94-01DDED527C5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CB1707D6-53AD-E743-55F8-6FACF052757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884E075-A66B-4EB8-67A4-CA920EEA86C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5C5FF94-1893-C573-3D5F-4E515586AD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597E11E-7511-4EFD-ABF5-0AFDE9B22FE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D148345-7573-7623-BB51-77A6DAFED3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D5EFF2C-E91F-4BCC-DF6F-1E4FB0F9E0D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8E341E6-683A-D854-8049-6687088301C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C240370-38EE-F534-0888-AFDBD827DCB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B082CD1-6D9E-A701-0B53-AF6BEB0E19B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79B4BA7-6766-3F9E-8E99-955F37D96D8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B8297CC3-9B9D-8E8D-FABD-8A2059271BDA}"/>
              </a:ext>
            </a:extLst>
          </p:cNvPr>
          <p:cNvSpPr txBox="1"/>
          <p:nvPr/>
        </p:nvSpPr>
        <p:spPr>
          <a:xfrm>
            <a:off x="4347146" y="1388028"/>
            <a:ext cx="4581233" cy="3939540"/>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2.3.7. The sixth taste in the kitchen on board: ammonium chloride</a:t>
            </a:r>
            <a:endParaRPr lang="bg-BG" sz="1600" b="1" dirty="0">
              <a:solidFill>
                <a:srgbClr val="0000CC"/>
              </a:solidFill>
              <a:latin typeface="Times New Roman" panose="02020603050405020304" pitchFamily="18" charset="0"/>
            </a:endParaRPr>
          </a:p>
          <a:p>
            <a:pPr marL="457200" algn="just">
              <a:spcAft>
                <a:spcPts val="1200"/>
              </a:spcAft>
            </a:pPr>
            <a:r>
              <a:rPr lang="en-GB" sz="1600" dirty="0">
                <a:effectLst/>
                <a:latin typeface="Times New Roman" panose="02020603050405020304" pitchFamily="18" charset="0"/>
                <a:ea typeface="Arial" panose="020B0604020202020204" pitchFamily="34" charset="0"/>
              </a:rPr>
              <a:t>According to other scientists, the sixth taste is </a:t>
            </a:r>
            <a:r>
              <a:rPr lang="en-GB" sz="1600" b="1" i="1" dirty="0">
                <a:solidFill>
                  <a:srgbClr val="2B229E"/>
                </a:solidFill>
                <a:effectLst/>
                <a:latin typeface="Times New Roman" panose="02020603050405020304" pitchFamily="18" charset="0"/>
                <a:ea typeface="Arial" panose="020B0604020202020204" pitchFamily="34" charset="0"/>
              </a:rPr>
              <a:t>ammonium chloride </a:t>
            </a:r>
            <a:r>
              <a:rPr lang="en-GB" sz="1600" dirty="0">
                <a:effectLst/>
                <a:latin typeface="Times New Roman" panose="02020603050405020304" pitchFamily="18" charset="0"/>
                <a:ea typeface="Arial" panose="020B0604020202020204" pitchFamily="34" charset="0"/>
              </a:rPr>
              <a:t>- a challenge for the board's kitchen. In addition to the five traditional tastes - sweet, salty, sour, bitter, and umami - research has revealed the existence of a sixth major taste: ammonium chloride. This taste is often described as "salty-bitter", which alerts the consumer of the product to possible toxicity. Despite its unusual taste, ammonium chloride is a common component in some regional cuisines, especially in Scandinavian countries</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74DCC04F-06F9-3958-1A89-8A2529361486}"/>
              </a:ext>
            </a:extLst>
          </p:cNvPr>
          <p:cNvPicPr>
            <a:picLocks noChangeAspect="1"/>
          </p:cNvPicPr>
          <p:nvPr/>
        </p:nvPicPr>
        <p:blipFill>
          <a:blip r:embed="rId11"/>
          <a:stretch>
            <a:fillRect/>
          </a:stretch>
        </p:blipFill>
        <p:spPr>
          <a:xfrm>
            <a:off x="285694" y="1448130"/>
            <a:ext cx="3895682" cy="3901778"/>
          </a:xfrm>
          <a:prstGeom prst="rect">
            <a:avLst/>
          </a:prstGeom>
        </p:spPr>
      </p:pic>
    </p:spTree>
    <p:extLst>
      <p:ext uri="{BB962C8B-B14F-4D97-AF65-F5344CB8AC3E}">
        <p14:creationId xmlns:p14="http://schemas.microsoft.com/office/powerpoint/2010/main" val="2676104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2B71-87EA-B7F1-0BE4-BDDF952DC04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98E8565-11D1-8174-BEA1-B473BED3E54E}"/>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1EDC018-E9F4-DE5C-3813-C1E1E08FDEC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18064A5-B6D0-852F-C261-C7121732525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741F0C9-C502-BA04-E95F-90B51C8E9A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582E20F-FEA9-01DB-5891-CC2161C9FBE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4311478-EFE9-2213-AC9F-BFEF6B180F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E4BA93A-7EA8-C245-D591-F89B02416B6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D37FC5-2C25-1882-F795-F9E40C80564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FD72C58-F07C-90A3-1643-BD50F7E6D2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D999F2B-D21B-88DB-7BCC-11D5FE929AC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7D9DD9C-5DEC-0746-4F33-808DEE84B5DD}"/>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59988F1A-1742-CA56-CE0F-5E7E435939FB}"/>
              </a:ext>
            </a:extLst>
          </p:cNvPr>
          <p:cNvSpPr txBox="1"/>
          <p:nvPr/>
        </p:nvSpPr>
        <p:spPr>
          <a:xfrm>
            <a:off x="4347146" y="1388028"/>
            <a:ext cx="4581233" cy="2954655"/>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2.3.7. The sixth taste in the kitchen on board: ammonium chloride</a:t>
            </a:r>
            <a:endParaRPr lang="bg-BG" sz="1600" b="1" dirty="0">
              <a:solidFill>
                <a:srgbClr val="0000CC"/>
              </a:solidFill>
              <a:latin typeface="Times New Roman" panose="02020603050405020304" pitchFamily="18" charset="0"/>
            </a:endParaRPr>
          </a:p>
          <a:p>
            <a:pPr marL="457200" algn="just">
              <a:spcAft>
                <a:spcPts val="1200"/>
              </a:spcAft>
            </a:pPr>
            <a:r>
              <a:rPr lang="en-GB" sz="1600" dirty="0">
                <a:effectLst/>
                <a:latin typeface="Times New Roman" panose="02020603050405020304" pitchFamily="18" charset="0"/>
                <a:ea typeface="Arial" panose="020B0604020202020204" pitchFamily="34" charset="0"/>
              </a:rPr>
              <a:t>On ships with crews of different nationalities, this flavour can be included as part of the daily menu to meet cultural expectations and preferences. For this reason, the new taste discovered makes it important not only for culinary purposes but also to maintain the instinct of caution when consuming potentially dangerous foods.</a:t>
            </a:r>
            <a:endParaRPr lang="bg-BG" sz="160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248E4450-51DE-EE73-CF5E-C4E01F00909E}"/>
              </a:ext>
            </a:extLst>
          </p:cNvPr>
          <p:cNvPicPr>
            <a:picLocks noChangeAspect="1"/>
          </p:cNvPicPr>
          <p:nvPr/>
        </p:nvPicPr>
        <p:blipFill>
          <a:blip r:embed="rId11"/>
          <a:stretch>
            <a:fillRect/>
          </a:stretch>
        </p:blipFill>
        <p:spPr>
          <a:xfrm>
            <a:off x="330664" y="1403160"/>
            <a:ext cx="3895682" cy="3901778"/>
          </a:xfrm>
          <a:prstGeom prst="rect">
            <a:avLst/>
          </a:prstGeom>
        </p:spPr>
      </p:pic>
    </p:spTree>
    <p:extLst>
      <p:ext uri="{BB962C8B-B14F-4D97-AF65-F5344CB8AC3E}">
        <p14:creationId xmlns:p14="http://schemas.microsoft.com/office/powerpoint/2010/main" val="25346837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588AF-A64B-4975-1CE1-473BF6DA07A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1CFF95D-DA7C-36DF-3904-B6F7FA847062}"/>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7C0A2496-80FC-ACDF-1531-18AB7E457D3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87D19F9-0292-4628-7899-38137C975E1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A2A9EA7-7D63-1BA7-3188-669F616019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42BF984-3EF8-A83B-5149-F93F6EB37B9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1ADAC4B-B3EF-97A9-07DB-12AF496BF1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3F077DD-856E-1546-035D-6B927A0FD90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0D15658-5A68-9059-64C9-C8804EF2A13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F5C4DF0-F106-35DC-24B1-F2C168240E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8FBF6C5-1CD5-B1F2-6B5A-7EFEF7FCE7E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0CCC55-95FC-98CA-CCE7-838E50A85F22}"/>
              </a:ext>
            </a:extLst>
          </p:cNvPr>
          <p:cNvPicPr>
            <a:picLocks noChangeAspect="1"/>
          </p:cNvPicPr>
          <p:nvPr/>
        </p:nvPicPr>
        <p:blipFill>
          <a:blip r:embed="rId10"/>
          <a:stretch>
            <a:fillRect/>
          </a:stretch>
        </p:blipFill>
        <p:spPr>
          <a:xfrm>
            <a:off x="7704595" y="0"/>
            <a:ext cx="1227464" cy="1224789"/>
          </a:xfrm>
          <a:prstGeom prst="rect">
            <a:avLst/>
          </a:prstGeom>
        </p:spPr>
      </p:pic>
      <p:sp>
        <p:nvSpPr>
          <p:cNvPr id="2" name="Title 1">
            <a:extLst>
              <a:ext uri="{FF2B5EF4-FFF2-40B4-BE49-F238E27FC236}">
                <a16:creationId xmlns:a16="http://schemas.microsoft.com/office/drawing/2014/main" id="{4C82489E-255B-49B4-7640-0464BE7B1127}"/>
              </a:ext>
            </a:extLst>
          </p:cNvPr>
          <p:cNvSpPr>
            <a:spLocks noGrp="1"/>
          </p:cNvSpPr>
          <p:nvPr>
            <p:ph type="title"/>
          </p:nvPr>
        </p:nvSpPr>
        <p:spPr>
          <a:xfrm>
            <a:off x="493738" y="1164168"/>
            <a:ext cx="7886700" cy="571213"/>
          </a:xfrm>
        </p:spPr>
        <p:txBody>
          <a:bodyPr>
            <a:noAutofit/>
          </a:bodyPr>
          <a:lstStyle/>
          <a:p>
            <a:pPr algn="ctr"/>
            <a:r>
              <a:rPr lang="ru-RU" sz="2400" b="1" dirty="0">
                <a:latin typeface="Times New Roman" panose="02020603050405020304" pitchFamily="18" charset="0"/>
                <a:cs typeface="Times New Roman" panose="02020603050405020304" pitchFamily="18" charset="0"/>
              </a:rPr>
              <a:t>3. </a:t>
            </a:r>
            <a:r>
              <a:rPr lang="en-US" sz="2400" b="1" dirty="0">
                <a:solidFill>
                  <a:srgbClr val="2B229E"/>
                </a:solidFill>
                <a:latin typeface="Times New Roman" panose="02020603050405020304" pitchFamily="18" charset="0"/>
                <a:cs typeface="Times New Roman" panose="02020603050405020304" pitchFamily="18" charset="0"/>
              </a:rPr>
              <a:t>Incorporating different culinary traditions into the food on board</a:t>
            </a:r>
          </a:p>
        </p:txBody>
      </p:sp>
      <p:pic>
        <p:nvPicPr>
          <p:cNvPr id="5" name="Картина 4">
            <a:extLst>
              <a:ext uri="{FF2B5EF4-FFF2-40B4-BE49-F238E27FC236}">
                <a16:creationId xmlns:a16="http://schemas.microsoft.com/office/drawing/2014/main" id="{A9454861-D5CE-A616-2C71-0003D2369546}"/>
              </a:ext>
            </a:extLst>
          </p:cNvPr>
          <p:cNvPicPr>
            <a:picLocks noChangeAspect="1"/>
          </p:cNvPicPr>
          <p:nvPr/>
        </p:nvPicPr>
        <p:blipFill>
          <a:blip r:embed="rId11"/>
          <a:stretch>
            <a:fillRect/>
          </a:stretch>
        </p:blipFill>
        <p:spPr>
          <a:xfrm>
            <a:off x="1087331" y="1900380"/>
            <a:ext cx="7029297" cy="3956647"/>
          </a:xfrm>
          <a:prstGeom prst="rect">
            <a:avLst/>
          </a:prstGeom>
        </p:spPr>
      </p:pic>
    </p:spTree>
    <p:extLst>
      <p:ext uri="{BB962C8B-B14F-4D97-AF65-F5344CB8AC3E}">
        <p14:creationId xmlns:p14="http://schemas.microsoft.com/office/powerpoint/2010/main" val="420353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8D650-136C-6D30-2877-4170F9C20D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E391A3-ADAC-FDE1-6938-ABF006375E1A}"/>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457C988-EDB1-8F8C-AEB1-865F02163CD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2700F19-DC7F-FFF8-FB0D-C9DC0D14460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340F3D6-6F1C-0BEB-E25A-4A44D1BFE2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5C68CC1-265A-8A92-90B2-3A89D6D0A5C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EA74367-D385-328C-69F4-2706868E88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A867225-8D91-A7A7-B797-3749E6DB28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60D179C-0946-9E3C-585F-B9EF43A792A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E98369A-3CBC-C24C-605A-B8EC6DF85C6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3ABB53A-6D76-94E2-D479-A33ECC0473A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B574E76-FCE7-6F20-8F30-5B9A57CE307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EFEA87E6-AC86-7DC7-D98E-A289C666EA16}"/>
              </a:ext>
            </a:extLst>
          </p:cNvPr>
          <p:cNvSpPr txBox="1"/>
          <p:nvPr/>
        </p:nvSpPr>
        <p:spPr>
          <a:xfrm>
            <a:off x="4901783" y="1224789"/>
            <a:ext cx="3985305" cy="3093154"/>
          </a:xfrm>
          <a:prstGeom prst="rect">
            <a:avLst/>
          </a:prstGeom>
          <a:noFill/>
        </p:spPr>
        <p:txBody>
          <a:bodyPr wrap="square">
            <a:spAutoFit/>
          </a:bodyPr>
          <a:lstStyle/>
          <a:p>
            <a:pPr marL="0" lvl="1" algn="just">
              <a:defRPr/>
            </a:pPr>
            <a:endParaRPr lang="bg-BG" sz="1600" dirty="0"/>
          </a:p>
          <a:p>
            <a:pPr marL="0" lvl="1" algn="just">
              <a:spcBef>
                <a:spcPts val="600"/>
              </a:spcBef>
              <a:spcAft>
                <a:spcPts val="1200"/>
              </a:spcAft>
              <a:defRPr/>
            </a:pPr>
            <a:r>
              <a:rPr lang="en-GB" sz="1600" b="1" dirty="0">
                <a:solidFill>
                  <a:srgbClr val="0000CC"/>
                </a:solidFill>
                <a:latin typeface="Times New Roman" panose="02020603050405020304" pitchFamily="18" charset="0"/>
              </a:rPr>
              <a:t>Food and taste - good or bad choice? </a:t>
            </a:r>
          </a:p>
          <a:p>
            <a:pPr marL="0" lvl="1" algn="just">
              <a:spcBef>
                <a:spcPts val="600"/>
              </a:spcBef>
              <a:spcAft>
                <a:spcPts val="1200"/>
              </a:spcAft>
              <a:defRPr/>
            </a:pPr>
            <a:endParaRPr lang="en-GB" sz="1600" dirty="0">
              <a:latin typeface="Times New Roman" panose="02020603050405020304" pitchFamily="18" charset="0"/>
            </a:endParaRPr>
          </a:p>
          <a:p>
            <a:pPr marL="0" lvl="1" algn="just">
              <a:spcBef>
                <a:spcPts val="600"/>
              </a:spcBef>
              <a:spcAft>
                <a:spcPts val="1200"/>
              </a:spcAft>
              <a:defRPr/>
            </a:pPr>
            <a:r>
              <a:rPr lang="en-GB" sz="1600" dirty="0">
                <a:latin typeface="Times New Roman" panose="02020603050405020304" pitchFamily="18" charset="0"/>
              </a:rPr>
              <a:t>Food in itself cannot be categorised as good or bad. Food that is a delicacy to one crew member may be dismissed by another as strange or even unpleasant. Therefore, the ship's kitchen plays an important role in creating menus to suit the different tastes and cultural preferences of the crew.</a:t>
            </a:r>
            <a:endParaRPr lang="bg-BG" sz="1600" dirty="0">
              <a:latin typeface="Times New Roman" panose="02020603050405020304" pitchFamily="18" charset="0"/>
            </a:endParaRPr>
          </a:p>
        </p:txBody>
      </p:sp>
      <p:pic>
        <p:nvPicPr>
          <p:cNvPr id="5" name="Картина 4">
            <a:extLst>
              <a:ext uri="{FF2B5EF4-FFF2-40B4-BE49-F238E27FC236}">
                <a16:creationId xmlns:a16="http://schemas.microsoft.com/office/drawing/2014/main" id="{96D59B73-65A3-0EE4-3574-FC50665D6FA8}"/>
              </a:ext>
            </a:extLst>
          </p:cNvPr>
          <p:cNvPicPr>
            <a:picLocks noChangeAspect="1"/>
          </p:cNvPicPr>
          <p:nvPr/>
        </p:nvPicPr>
        <p:blipFill>
          <a:blip r:embed="rId11"/>
          <a:stretch>
            <a:fillRect/>
          </a:stretch>
        </p:blipFill>
        <p:spPr>
          <a:xfrm>
            <a:off x="743791" y="1636404"/>
            <a:ext cx="3968840" cy="3974937"/>
          </a:xfrm>
          <a:prstGeom prst="rect">
            <a:avLst/>
          </a:prstGeom>
        </p:spPr>
      </p:pic>
    </p:spTree>
    <p:extLst>
      <p:ext uri="{BB962C8B-B14F-4D97-AF65-F5344CB8AC3E}">
        <p14:creationId xmlns:p14="http://schemas.microsoft.com/office/powerpoint/2010/main" val="15465399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EF2F6-BC7A-0B55-2DFD-543206A0ED7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98A0FC2-E03D-66FD-FA7C-F8C3A9DB93C7}"/>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B15725E-D9B1-11DD-9122-959D669989F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5EE2E3A-A0E9-2154-2AD6-0283317E18D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7ECDF60-C645-CA43-5F4A-5519F4E6069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6945D28-D076-C279-36AC-DFD93C46EC5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2FD09D0-82E2-B41D-FD0B-4C9CFB8DA8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7A5C16F-9542-3DC1-489D-793141ADDBE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16C4595-0045-8210-0EE9-7036C3AF19F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CA83ECE-B9ED-3FE6-3796-77B495002C9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D2C189B-4049-768D-317E-AB64C1669BB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A4EF9A4-3B85-CEA9-1BC4-D06E6C9CAED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7AC21B4A-7250-1CC8-1406-7A3B565E7FD9}"/>
              </a:ext>
            </a:extLst>
          </p:cNvPr>
          <p:cNvSpPr txBox="1"/>
          <p:nvPr/>
        </p:nvSpPr>
        <p:spPr>
          <a:xfrm>
            <a:off x="4360294" y="1425215"/>
            <a:ext cx="4581233" cy="4724370"/>
          </a:xfrm>
          <a:prstGeom prst="rect">
            <a:avLst/>
          </a:prstGeom>
          <a:noFill/>
        </p:spPr>
        <p:txBody>
          <a:bodyPr wrap="square">
            <a:spAutoFit/>
          </a:bodyPr>
          <a:lstStyle/>
          <a:p>
            <a:pPr marL="0" lvl="1" algn="just">
              <a:lnSpc>
                <a:spcPct val="150000"/>
              </a:lnSpc>
              <a:spcBef>
                <a:spcPts val="400"/>
              </a:spcBef>
              <a:spcAft>
                <a:spcPts val="1200"/>
              </a:spcAft>
              <a:tabLst>
                <a:tab pos="450215" algn="l"/>
                <a:tab pos="914400" algn="l"/>
              </a:tabLst>
              <a:defRPr/>
            </a:pPr>
            <a:r>
              <a:rPr lang="en-GB" sz="1600" b="1" dirty="0">
                <a:solidFill>
                  <a:srgbClr val="0000CC"/>
                </a:solidFill>
                <a:latin typeface="Times New Roman" panose="02020603050405020304" pitchFamily="18" charset="0"/>
              </a:rPr>
              <a:t>3.1.1. Adapting regional dishes for the ship's kitchen environment</a:t>
            </a:r>
            <a:endParaRPr lang="bg-BG" sz="1600" b="1" dirty="0">
              <a:solidFill>
                <a:srgbClr val="0000CC"/>
              </a:solidFill>
              <a:latin typeface="Times New Roman" panose="02020603050405020304" pitchFamily="18" charset="0"/>
            </a:endParaRPr>
          </a:p>
          <a:p>
            <a:pPr marL="457200" algn="just">
              <a:spcAft>
                <a:spcPts val="1200"/>
              </a:spcAft>
            </a:pPr>
            <a:r>
              <a:rPr lang="en-GB" sz="1600" b="1" dirty="0">
                <a:solidFill>
                  <a:srgbClr val="0000CC"/>
                </a:solidFill>
                <a:latin typeface="Times New Roman" panose="02020603050405020304" pitchFamily="18" charset="0"/>
              </a:rPr>
              <a:t>Optimising preparation techniques for limited kitchen spaces  </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Multifunctional equipment. </a:t>
            </a:r>
            <a:r>
              <a:rPr lang="en-GB" sz="1600" i="1" spc="0" dirty="0">
                <a:effectLst/>
                <a:latin typeface="Times New Roman" panose="02020603050405020304" pitchFamily="18" charset="0"/>
                <a:ea typeface="Arial" panose="020B0604020202020204" pitchFamily="34" charset="0"/>
              </a:rPr>
              <a:t>Use appliances such as steam cookers that combine steaming, baking and grilling to reduce the need for multiple appliances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Methods for rapid preparation. </a:t>
            </a:r>
            <a:r>
              <a:rPr lang="en-GB" sz="1600" i="1" spc="0" dirty="0">
                <a:effectLst/>
                <a:latin typeface="Times New Roman" panose="02020603050405020304" pitchFamily="18" charset="0"/>
                <a:ea typeface="Arial" panose="020B0604020202020204" pitchFamily="34" charset="0"/>
              </a:rPr>
              <a:t>Application of techniques such as sautéing, stir-frying or vacuum cooking (sous-vide) that save time and space</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Rational workflow planning: </a:t>
            </a:r>
            <a:r>
              <a:rPr lang="en-GB" sz="1600" i="1" spc="0" dirty="0">
                <a:effectLst/>
                <a:latin typeface="Times New Roman" panose="02020603050405020304" pitchFamily="18" charset="0"/>
                <a:ea typeface="Arial" panose="020B0604020202020204" pitchFamily="34" charset="0"/>
              </a:rPr>
              <a:t>organisation of pre-preparation (mise-</a:t>
            </a:r>
            <a:r>
              <a:rPr lang="en-GB" sz="1600" i="1" spc="0" dirty="0" err="1">
                <a:effectLst/>
                <a:latin typeface="Times New Roman" panose="02020603050405020304" pitchFamily="18" charset="0"/>
                <a:ea typeface="Arial" panose="020B0604020202020204" pitchFamily="34" charset="0"/>
              </a:rPr>
              <a:t>en</a:t>
            </a:r>
            <a:r>
              <a:rPr lang="en-GB" sz="1600" i="1" spc="0" dirty="0">
                <a:effectLst/>
                <a:latin typeface="Times New Roman" panose="02020603050405020304" pitchFamily="18" charset="0"/>
                <a:ea typeface="Arial" panose="020B0604020202020204" pitchFamily="34" charset="0"/>
              </a:rPr>
              <a:t>-place) to facilitate the preparation of complex dishes in a limited time.</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6D91450F-F4F3-F2CE-F397-69678BEE1BA3}"/>
              </a:ext>
            </a:extLst>
          </p:cNvPr>
          <p:cNvPicPr>
            <a:picLocks noChangeAspect="1"/>
          </p:cNvPicPr>
          <p:nvPr/>
        </p:nvPicPr>
        <p:blipFill>
          <a:blip r:embed="rId11"/>
          <a:stretch>
            <a:fillRect/>
          </a:stretch>
        </p:blipFill>
        <p:spPr>
          <a:xfrm>
            <a:off x="582163" y="1611264"/>
            <a:ext cx="3572566" cy="4115157"/>
          </a:xfrm>
          <a:prstGeom prst="rect">
            <a:avLst/>
          </a:prstGeom>
        </p:spPr>
      </p:pic>
    </p:spTree>
    <p:extLst>
      <p:ext uri="{BB962C8B-B14F-4D97-AF65-F5344CB8AC3E}">
        <p14:creationId xmlns:p14="http://schemas.microsoft.com/office/powerpoint/2010/main" val="3224095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9FDE5-14A8-AD25-E702-F586B43BDF5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06E02CA-E175-D0FE-040D-2187275AA3B8}"/>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961F1E99-E266-030A-C92D-2F1C50AB8EE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FBD60FC-A58D-17D0-D9D3-5BDB192DFF5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C30B3EA-079C-0D37-9C69-51D70A9210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36A750F-FA4E-E499-12F4-A70CFD3FF15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DB36EFD-A7A0-7DE9-FB7D-00E7529353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5FCEE99-7E69-7AB2-1934-552DBB5E0C0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BD84DDB-7CE0-24BB-851B-F836457BED0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D8C1BBF-92D1-2DB7-4B57-BBC5A82EA16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D487EF9-B8AB-6F0F-9950-F37FC11763D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54C57C2-021F-935D-95E0-E0626FFF7505}"/>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4C049A3B-1DE2-EBEB-C043-860125BAB083}"/>
              </a:ext>
            </a:extLst>
          </p:cNvPr>
          <p:cNvSpPr txBox="1"/>
          <p:nvPr/>
        </p:nvSpPr>
        <p:spPr>
          <a:xfrm>
            <a:off x="4360294" y="1425215"/>
            <a:ext cx="4581233" cy="4278094"/>
          </a:xfrm>
          <a:prstGeom prst="rect">
            <a:avLst/>
          </a:prstGeom>
          <a:noFill/>
        </p:spPr>
        <p:txBody>
          <a:bodyPr wrap="square">
            <a:spAutoFit/>
          </a:bodyPr>
          <a:lstStyle/>
          <a:p>
            <a:pPr marL="457200" algn="just">
              <a:spcAft>
                <a:spcPts val="1200"/>
              </a:spcAft>
            </a:pPr>
            <a:r>
              <a:rPr lang="en-GB" sz="1600" b="1" dirty="0">
                <a:solidFill>
                  <a:srgbClr val="0000CC"/>
                </a:solidFill>
                <a:latin typeface="Times New Roman" panose="02020603050405020304" pitchFamily="18" charset="0"/>
              </a:rPr>
              <a:t>Choosing ingredients with a longer shelf life</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Frozen and dried products: frozen vegetables, dried spices, and legumes that retain their quality for a long period.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Canned foods: canned tomatoes, fish (e.g. tuna) and legumes, which can serve as the basis for many dishes.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Long-life cereals and legumes: rice, quinoa, millet and lentils are suitable for long-term storage and easy adaptation to different recipes.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Substitutes for fresh produce: use pastes (e.g. ginger or garlic paste) and concentrates that have a longer shelf life and retain flavour profiles.</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8BB8C929-8254-23E4-A7FD-AFC8327658C1}"/>
              </a:ext>
            </a:extLst>
          </p:cNvPr>
          <p:cNvPicPr>
            <a:picLocks noChangeAspect="1"/>
          </p:cNvPicPr>
          <p:nvPr/>
        </p:nvPicPr>
        <p:blipFill>
          <a:blip r:embed="rId11"/>
          <a:stretch>
            <a:fillRect/>
          </a:stretch>
        </p:blipFill>
        <p:spPr>
          <a:xfrm>
            <a:off x="627384" y="1347823"/>
            <a:ext cx="3542083" cy="4432176"/>
          </a:xfrm>
          <a:prstGeom prst="rect">
            <a:avLst/>
          </a:prstGeom>
        </p:spPr>
      </p:pic>
    </p:spTree>
    <p:extLst>
      <p:ext uri="{BB962C8B-B14F-4D97-AF65-F5344CB8AC3E}">
        <p14:creationId xmlns:p14="http://schemas.microsoft.com/office/powerpoint/2010/main" val="16189865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6B291-2855-3C23-D607-5659BC1A32B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34C0E58-1D0B-83EB-B7E9-28B3714E25DB}"/>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753E26F-D1ED-3B1B-98A9-89D05C73AFA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52F3A59-B0F0-2F4B-B212-E38F2C468C2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5E87F85-4172-F0E2-391B-278B7C411F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3EC1A59-9CCE-B455-0B4B-0B6F9303873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2D3C75C-8443-F64E-5892-4FCFA37753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07D0320-C141-A7D4-3A65-A94540E477B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BC5DF69-10D0-C7DF-4039-8A450034405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EB03BE3-B863-23E0-62F9-EFB77BA7719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37EC1D1-72FF-6F54-2120-55F0D6DE4B1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1273051-77B2-7515-379B-2FFAEA41370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286D3F8D-8710-21B1-911D-A807EF3CBBF7}"/>
              </a:ext>
            </a:extLst>
          </p:cNvPr>
          <p:cNvSpPr txBox="1"/>
          <p:nvPr/>
        </p:nvSpPr>
        <p:spPr>
          <a:xfrm>
            <a:off x="4360294" y="1425215"/>
            <a:ext cx="4581233" cy="4231928"/>
          </a:xfrm>
          <a:prstGeom prst="rect">
            <a:avLst/>
          </a:prstGeom>
          <a:noFill/>
        </p:spPr>
        <p:txBody>
          <a:bodyPr wrap="square">
            <a:spAutoFit/>
          </a:bodyPr>
          <a:lstStyle/>
          <a:p>
            <a:pPr marL="457200" algn="just">
              <a:spcAft>
                <a:spcPts val="1200"/>
              </a:spcAft>
            </a:pPr>
            <a:r>
              <a:rPr lang="en-GB" sz="1600" b="1" dirty="0">
                <a:solidFill>
                  <a:srgbClr val="0000CC"/>
                </a:solidFill>
                <a:latin typeface="Times New Roman" panose="02020603050405020304" pitchFamily="18" charset="0"/>
              </a:rPr>
              <a:t>Adapting regional dishes to board needs</a:t>
            </a:r>
            <a:endParaRPr lang="bg-BG" sz="1600" b="1" dirty="0">
              <a:solidFill>
                <a:srgbClr val="0000CC"/>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Mediterranean recipes: preparing dishes such as pasta with pesto or salads with chickpeas and olive oil that are easy to store and prepare.</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Asian recipes: application of techniques such as stir-fry with rice, vegetables and soy sauce that do not require much space or complicated preparation.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Latin American recipes: use corn and beans for dishes such as tacos or chilli, which can be prepared in advance and reheated.</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Taste Profile Adaptation: Reduce spiciness or specific seasonings to meet the diverse preferences of the crew.</a:t>
            </a:r>
            <a:endParaRPr lang="bg-BG" sz="1600" spc="0" dirty="0">
              <a:effectLst/>
              <a:latin typeface="Times New Roman" panose="02020603050405020304" pitchFamily="18" charset="0"/>
              <a:ea typeface="Arial" panose="020B0604020202020204" pitchFamily="34" charset="0"/>
            </a:endParaRPr>
          </a:p>
        </p:txBody>
      </p:sp>
      <p:pic>
        <p:nvPicPr>
          <p:cNvPr id="2" name="Картина 1">
            <a:extLst>
              <a:ext uri="{FF2B5EF4-FFF2-40B4-BE49-F238E27FC236}">
                <a16:creationId xmlns:a16="http://schemas.microsoft.com/office/drawing/2014/main" id="{C70FA83D-551D-3BDA-2140-C919CFC829FF}"/>
              </a:ext>
            </a:extLst>
          </p:cNvPr>
          <p:cNvPicPr>
            <a:picLocks noChangeAspect="1"/>
          </p:cNvPicPr>
          <p:nvPr/>
        </p:nvPicPr>
        <p:blipFill>
          <a:blip r:embed="rId11"/>
          <a:stretch>
            <a:fillRect/>
          </a:stretch>
        </p:blipFill>
        <p:spPr>
          <a:xfrm>
            <a:off x="485624" y="1226897"/>
            <a:ext cx="3645724" cy="4554107"/>
          </a:xfrm>
          <a:prstGeom prst="rect">
            <a:avLst/>
          </a:prstGeom>
        </p:spPr>
      </p:pic>
    </p:spTree>
    <p:extLst>
      <p:ext uri="{BB962C8B-B14F-4D97-AF65-F5344CB8AC3E}">
        <p14:creationId xmlns:p14="http://schemas.microsoft.com/office/powerpoint/2010/main" val="2657160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025F5-17A6-8F4D-4630-BDE89749CD4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93ADCD3-97F9-5FFC-2ACC-8EAEA61594F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922C3087-ED4E-75BD-DAE9-6F3C3020A17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FC13836-1A79-FC7B-5FE3-1396FD96093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607E0C9-ED2C-8350-C810-644F4D919C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3EFC2D2-BA26-9839-7A65-0EF505B0E0A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2A1D26C-58C7-1984-5003-C922917652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6C88737-2600-AD1D-336D-A53A22D9B33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D1791EE-B61D-45FB-B9DB-C6367A27558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0700EC9-AF79-F629-E6AC-D3113668E3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B5F5FCF-AA1E-FBC9-68EC-82FAE994615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4EBC51A-F0BE-F8A9-BE71-8E43E9415AFB}"/>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4CA28A62-5DA0-5167-05DD-FD2E9CEA1890}"/>
              </a:ext>
            </a:extLst>
          </p:cNvPr>
          <p:cNvSpPr txBox="1"/>
          <p:nvPr/>
        </p:nvSpPr>
        <p:spPr>
          <a:xfrm>
            <a:off x="4350826" y="1203735"/>
            <a:ext cx="4793174" cy="4878259"/>
          </a:xfrm>
          <a:prstGeom prst="rect">
            <a:avLst/>
          </a:prstGeom>
          <a:noFill/>
        </p:spPr>
        <p:txBody>
          <a:bodyPr wrap="square">
            <a:spAutoFit/>
          </a:bodyPr>
          <a:lstStyle/>
          <a:p>
            <a:pPr marL="0" lvl="1" algn="just">
              <a:spcBef>
                <a:spcPts val="400"/>
              </a:spcBef>
              <a:spcAft>
                <a:spcPts val="1200"/>
              </a:spcAft>
              <a:tabLst>
                <a:tab pos="450215" algn="l"/>
              </a:tabLst>
            </a:pPr>
            <a:r>
              <a:rPr lang="en-GB" sz="1600" b="1" dirty="0">
                <a:solidFill>
                  <a:srgbClr val="2B229E"/>
                </a:solidFill>
                <a:latin typeface="Times New Roman" panose="02020603050405020304" pitchFamily="18" charset="0"/>
              </a:rPr>
              <a:t>Healthy menu planning tailored to the needs of the crew</a:t>
            </a:r>
          </a:p>
          <a:p>
            <a:pPr algn="just">
              <a:spcAft>
                <a:spcPts val="1200"/>
              </a:spcAft>
            </a:pPr>
            <a:r>
              <a:rPr lang="en-GB" sz="1600" b="1" dirty="0">
                <a:effectLst/>
                <a:latin typeface="Times New Roman" panose="02020603050405020304" pitchFamily="18" charset="0"/>
                <a:ea typeface="Arial" panose="020B0604020202020204" pitchFamily="34" charset="0"/>
              </a:rPr>
              <a:t>Balancing nutrients for different crews. </a:t>
            </a:r>
            <a:r>
              <a:rPr lang="en-GB" sz="1600" dirty="0">
                <a:effectLst/>
                <a:latin typeface="Times New Roman" panose="02020603050405020304" pitchFamily="18" charset="0"/>
                <a:ea typeface="Arial" panose="020B0604020202020204" pitchFamily="34" charset="0"/>
              </a:rPr>
              <a:t>Planning a menu for the crew requires a combination of macronutrients (protein, carbohydrates and fat) and micronutrients (vitamins and minerals) to ensure energy, stress resistance and good health during sailing.</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Protein: </a:t>
            </a:r>
            <a:r>
              <a:rPr lang="en-GB" sz="1600" i="1" spc="0" dirty="0">
                <a:effectLst/>
                <a:latin typeface="Times New Roman" panose="02020603050405020304" pitchFamily="18" charset="0"/>
                <a:ea typeface="Arial" panose="020B0604020202020204" pitchFamily="34" charset="0"/>
              </a:rPr>
              <a:t>Provide a variety of sources such as fish, poultry, eggs, legumes.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Carbs:</a:t>
            </a:r>
            <a:r>
              <a:rPr lang="en-GB" sz="1600" i="1" spc="0" dirty="0">
                <a:effectLst/>
                <a:latin typeface="Times New Roman" panose="02020603050405020304" pitchFamily="18" charset="0"/>
                <a:ea typeface="Arial" panose="020B0604020202020204" pitchFamily="34" charset="0"/>
              </a:rPr>
              <a:t> Include whole grains like brown rice, quinoa, millet and potatoes for long-lasting energy.</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Healthy Fats: </a:t>
            </a:r>
            <a:r>
              <a:rPr lang="en-GB" sz="1600" i="1" spc="0" dirty="0">
                <a:effectLst/>
                <a:latin typeface="Times New Roman" panose="02020603050405020304" pitchFamily="18" charset="0"/>
                <a:ea typeface="Arial" panose="020B0604020202020204" pitchFamily="34" charset="0"/>
              </a:rPr>
              <a:t>Use olive oil, avocados and nuts, which are easy to store and support cardiovascular health.</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Micronutrients:</a:t>
            </a:r>
            <a:r>
              <a:rPr lang="en-GB" sz="1600" i="1" spc="0" dirty="0">
                <a:effectLst/>
                <a:latin typeface="Times New Roman" panose="02020603050405020304" pitchFamily="18" charset="0"/>
                <a:ea typeface="Arial" panose="020B0604020202020204" pitchFamily="34" charset="0"/>
              </a:rPr>
              <a:t> Add fresh or frozen vegetables and fruits for vitamin and fibre needs.</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602E15AC-AC12-6B18-EC7D-CBEBCD82496D}"/>
              </a:ext>
            </a:extLst>
          </p:cNvPr>
          <p:cNvPicPr>
            <a:picLocks noChangeAspect="1"/>
          </p:cNvPicPr>
          <p:nvPr/>
        </p:nvPicPr>
        <p:blipFill>
          <a:blip r:embed="rId11"/>
          <a:stretch>
            <a:fillRect/>
          </a:stretch>
        </p:blipFill>
        <p:spPr>
          <a:xfrm>
            <a:off x="403822" y="1174826"/>
            <a:ext cx="3749365" cy="4688230"/>
          </a:xfrm>
          <a:prstGeom prst="rect">
            <a:avLst/>
          </a:prstGeom>
        </p:spPr>
      </p:pic>
    </p:spTree>
    <p:extLst>
      <p:ext uri="{BB962C8B-B14F-4D97-AF65-F5344CB8AC3E}">
        <p14:creationId xmlns:p14="http://schemas.microsoft.com/office/powerpoint/2010/main" val="3070444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DB1A2-70D6-823B-056C-DE5761AA8DD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313EE8F-CF6A-5125-B233-ECA209937B32}"/>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FD87BD8-53E1-2990-A2DD-FF10030AFA1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3942C88-A8D2-5D8F-EFD9-9C40666C408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698C0DA-DE5C-05F2-80FD-87D93810E9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E8D619F-A4FD-3E15-BD87-1431204B9E1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5B206F9-7C59-066E-39E4-083AFF58F5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76B7252-26D0-BE23-CCF5-1D6F5122D1E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30174CE-4539-1DE4-E93A-11F2B55BEDC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02318EB-E316-D744-F3D4-FE891FC3234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09A3F9B-9681-F9DC-DA5A-D655213F23F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A749B99-8863-77CC-708A-7BB96E24678B}"/>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CFF0D048-DF76-BE23-11D2-1FA6F147F7AC}"/>
              </a:ext>
            </a:extLst>
          </p:cNvPr>
          <p:cNvSpPr txBox="1"/>
          <p:nvPr/>
        </p:nvSpPr>
        <p:spPr>
          <a:xfrm>
            <a:off x="4350826" y="1203735"/>
            <a:ext cx="4581233" cy="5016758"/>
          </a:xfrm>
          <a:prstGeom prst="rect">
            <a:avLst/>
          </a:prstGeom>
          <a:noFill/>
        </p:spPr>
        <p:txBody>
          <a:bodyPr wrap="square">
            <a:spAutoFit/>
          </a:bodyPr>
          <a:lstStyle/>
          <a:p>
            <a:pPr marL="457200" algn="just">
              <a:spcAft>
                <a:spcPts val="1200"/>
              </a:spcAft>
            </a:pPr>
            <a:r>
              <a:rPr lang="en-GB" sz="1600" b="1" dirty="0">
                <a:solidFill>
                  <a:srgbClr val="2B229E"/>
                </a:solidFill>
                <a:effectLst/>
                <a:latin typeface="Times New Roman" panose="02020603050405020304" pitchFamily="18" charset="0"/>
                <a:ea typeface="Arial" panose="020B0604020202020204" pitchFamily="34" charset="0"/>
              </a:rPr>
              <a:t>Create menus that take into account dietary restrictions. </a:t>
            </a:r>
            <a:r>
              <a:rPr lang="en-GB" sz="1600" dirty="0">
                <a:effectLst/>
                <a:latin typeface="Times New Roman" panose="02020603050405020304" pitchFamily="18" charset="0"/>
                <a:ea typeface="Arial" panose="020B0604020202020204" pitchFamily="34" charset="0"/>
              </a:rPr>
              <a:t>In</a:t>
            </a:r>
            <a:r>
              <a:rPr lang="en-GB" sz="1600" b="1" dirty="0">
                <a:effectLst/>
                <a:latin typeface="Times New Roman" panose="02020603050405020304" pitchFamily="18" charset="0"/>
                <a:ea typeface="Arial" panose="020B0604020202020204" pitchFamily="34" charset="0"/>
              </a:rPr>
              <a:t> </a:t>
            </a:r>
            <a:r>
              <a:rPr lang="en-GB" sz="1600" dirty="0">
                <a:effectLst/>
                <a:latin typeface="Times New Roman" panose="02020603050405020304" pitchFamily="18" charset="0"/>
                <a:ea typeface="Arial" panose="020B0604020202020204" pitchFamily="34" charset="0"/>
              </a:rPr>
              <a:t>order</a:t>
            </a:r>
            <a:r>
              <a:rPr lang="en-GB" sz="1600" b="1" dirty="0">
                <a:effectLst/>
                <a:latin typeface="Times New Roman" panose="02020603050405020304" pitchFamily="18" charset="0"/>
                <a:ea typeface="Arial" panose="020B0604020202020204" pitchFamily="34" charset="0"/>
              </a:rPr>
              <a:t> </a:t>
            </a:r>
            <a:r>
              <a:rPr lang="en-GB" sz="1600" dirty="0">
                <a:effectLst/>
                <a:latin typeface="Times New Roman" panose="02020603050405020304" pitchFamily="18" charset="0"/>
                <a:ea typeface="Arial" panose="020B0604020202020204" pitchFamily="34" charset="0"/>
              </a:rPr>
              <a:t>to meet the diverse demands of the crew, the menu needs to offer flexibility:</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Vegetarian and vegan meals: Incorporate high-protein vegetable dishes (lentils, chickpeas, quinoa) and a variety of spices to enhance flavour.</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Gluten-free options: replace traditional grains with quinoa, rice, or millet and use gluten-free flour for bread or desserts.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Low-carb and diabetic options: Offer meals high in protein and vegetables, with limited use of sugars and refined carbohydrates.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Alternatives for food allergies: Avoid common allergens such as nuts, dairy or seafood, and offer safe alternatives.</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BB936ACF-F876-78DA-2A0E-4A528D8A3F47}"/>
              </a:ext>
            </a:extLst>
          </p:cNvPr>
          <p:cNvPicPr>
            <a:picLocks noChangeAspect="1"/>
          </p:cNvPicPr>
          <p:nvPr/>
        </p:nvPicPr>
        <p:blipFill>
          <a:blip r:embed="rId11"/>
          <a:stretch>
            <a:fillRect/>
          </a:stretch>
        </p:blipFill>
        <p:spPr>
          <a:xfrm>
            <a:off x="321519" y="1251067"/>
            <a:ext cx="3913971" cy="4895512"/>
          </a:xfrm>
          <a:prstGeom prst="rect">
            <a:avLst/>
          </a:prstGeom>
        </p:spPr>
      </p:pic>
    </p:spTree>
    <p:extLst>
      <p:ext uri="{BB962C8B-B14F-4D97-AF65-F5344CB8AC3E}">
        <p14:creationId xmlns:p14="http://schemas.microsoft.com/office/powerpoint/2010/main" val="3885584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B0F54-14E7-E6F2-6326-6FDF5F6002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896EF8F-7858-0D6F-36AA-1D512B8E2AB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12015238-27F1-CB42-E229-6403810DA28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71DF188-552E-68B9-E024-60662AB4438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2EC9F33-F42F-0D20-0B19-9E07ECE409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EEDC743-B252-8049-A532-D738CCE41E2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10A33AF-E5BE-6B5C-4F30-FF85BB12A0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B89A05A-CBF8-993E-B536-4CAF4218A4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51A91C5-69B4-9797-5FF5-84185394012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F67AAA4-0926-DFAD-11B6-85D4DFCE8EF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2BE577B-852E-D74D-9C1C-4B6743CA051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1535460-52D6-7C5F-1879-EE9867304AF8}"/>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F2D2F865-9B31-07DA-CBDD-771140B3C555}"/>
              </a:ext>
            </a:extLst>
          </p:cNvPr>
          <p:cNvSpPr txBox="1"/>
          <p:nvPr/>
        </p:nvSpPr>
        <p:spPr>
          <a:xfrm>
            <a:off x="4319545" y="1187275"/>
            <a:ext cx="4581233" cy="5093702"/>
          </a:xfrm>
          <a:prstGeom prst="rect">
            <a:avLst/>
          </a:prstGeom>
          <a:noFill/>
        </p:spPr>
        <p:txBody>
          <a:bodyPr wrap="square">
            <a:spAutoFit/>
          </a:bodyPr>
          <a:lstStyle/>
          <a:p>
            <a:pPr algn="just">
              <a:lnSpc>
                <a:spcPct val="150000"/>
              </a:lnSpc>
              <a:spcAft>
                <a:spcPts val="600"/>
              </a:spcAft>
              <a:tabLst>
                <a:tab pos="450215" algn="l"/>
              </a:tabLst>
            </a:pPr>
            <a:r>
              <a:rPr lang="en-GB" sz="1600" b="1" dirty="0">
                <a:solidFill>
                  <a:srgbClr val="2B229E"/>
                </a:solidFill>
                <a:latin typeface="Times New Roman" panose="02020603050405020304" pitchFamily="18" charset="0"/>
              </a:rPr>
              <a:t>3.3. Practical tips for healthy menu planning</a:t>
            </a:r>
            <a:endParaRPr lang="bg-BG" sz="1600" b="1" dirty="0">
              <a:solidFill>
                <a:srgbClr val="2B229E"/>
              </a:solidFill>
              <a:latin typeface="Times New Roman" panose="02020603050405020304" pitchFamily="18" charset="0"/>
            </a:endParaRPr>
          </a:p>
          <a:p>
            <a:pPr algn="just">
              <a:lnSpc>
                <a:spcPct val="150000"/>
              </a:lnSpc>
              <a:spcAft>
                <a:spcPts val="600"/>
              </a:spcAft>
              <a:tabLst>
                <a:tab pos="450215" algn="l"/>
                <a:tab pos="914400" algn="l"/>
              </a:tabLst>
            </a:pPr>
            <a:r>
              <a:rPr lang="en-GB" sz="1600" b="1" dirty="0">
                <a:solidFill>
                  <a:srgbClr val="2B229E"/>
                </a:solidFill>
                <a:latin typeface="Times New Roman" panose="02020603050405020304" pitchFamily="18" charset="0"/>
              </a:rPr>
              <a:t>3.3.1. Implement food storage and preparation practices in the onboard kitchen</a:t>
            </a:r>
            <a:endParaRPr lang="bg-BG" sz="1600" b="1" dirty="0">
              <a:solidFill>
                <a:srgbClr val="2B229E"/>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Menu rotation: create a 7-day or 14-day menu to avoid monotony and maintain interest in the dishes on offer.</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Incorporating international flavours: add dishes from different cuisines (Mediterranean, Asian, Latin American) that offer variety and suit the cultural preferences of the crew.</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Pre-prep: Use mise-</a:t>
            </a:r>
            <a:r>
              <a:rPr lang="en-GB" sz="1600" i="1" spc="0" dirty="0" err="1">
                <a:effectLst/>
                <a:latin typeface="Times New Roman" panose="02020603050405020304" pitchFamily="18" charset="0"/>
                <a:ea typeface="Arial" panose="020B0604020202020204" pitchFamily="34" charset="0"/>
              </a:rPr>
              <a:t>en</a:t>
            </a:r>
            <a:r>
              <a:rPr lang="en-GB" sz="1600" i="1" spc="0" dirty="0">
                <a:effectLst/>
                <a:latin typeface="Times New Roman" panose="02020603050405020304" pitchFamily="18" charset="0"/>
                <a:ea typeface="Arial" panose="020B0604020202020204" pitchFamily="34" charset="0"/>
              </a:rPr>
              <a:t>-plays to speed up the preparation process and avoid stress in the kitchen.</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i="1" spc="0" dirty="0">
                <a:effectLst/>
                <a:latin typeface="Times New Roman" panose="02020603050405020304" pitchFamily="18" charset="0"/>
                <a:ea typeface="Arial" panose="020B0604020202020204" pitchFamily="34" charset="0"/>
              </a:rPr>
              <a:t>Planning a healthy and varied menu improves crew satisfaction, supports their health and increases their onboard performance.</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EC33FB0A-4757-DA49-BA57-1F5F7CE32C28}"/>
              </a:ext>
            </a:extLst>
          </p:cNvPr>
          <p:cNvPicPr>
            <a:picLocks noChangeAspect="1"/>
          </p:cNvPicPr>
          <p:nvPr/>
        </p:nvPicPr>
        <p:blipFill>
          <a:blip r:embed="rId11"/>
          <a:stretch>
            <a:fillRect/>
          </a:stretch>
        </p:blipFill>
        <p:spPr>
          <a:xfrm>
            <a:off x="423367" y="1368658"/>
            <a:ext cx="3560373" cy="4450466"/>
          </a:xfrm>
          <a:prstGeom prst="rect">
            <a:avLst/>
          </a:prstGeom>
        </p:spPr>
      </p:pic>
    </p:spTree>
    <p:extLst>
      <p:ext uri="{BB962C8B-B14F-4D97-AF65-F5344CB8AC3E}">
        <p14:creationId xmlns:p14="http://schemas.microsoft.com/office/powerpoint/2010/main" val="16127126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63BE-E2E9-80F4-FBD1-4976A9E5803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433EF12-C2BC-EE6B-FCC7-B6F99AD6690A}"/>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3BE7B6D-E676-73D5-4499-041A3B6AF3C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62ADBD3-A058-1438-DD53-831E998B3B2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34FFE6C-B858-941E-F0C6-166CCBEEEAE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A6A711F-CA92-AEC4-8362-8866643D6AB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3148AA9-8343-2F4B-1CE4-B5B0C9AAA4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E1695BC-78CF-AEE3-4FBB-CC35EB2688C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DF26928-1F57-FF9F-822C-9F7CB3A7289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854A06-7B8F-CCD6-B20F-D16D99B6C5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43EEEC-3141-7D25-A19A-7D695EFC732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A27D416-79CC-7391-587A-08D03F7D47D4}"/>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7697E1B0-E67E-E056-0AC6-CDE88AE50386}"/>
              </a:ext>
            </a:extLst>
          </p:cNvPr>
          <p:cNvSpPr txBox="1"/>
          <p:nvPr/>
        </p:nvSpPr>
        <p:spPr>
          <a:xfrm>
            <a:off x="4334536" y="1292206"/>
            <a:ext cx="4581233" cy="4524315"/>
          </a:xfrm>
          <a:prstGeom prst="rect">
            <a:avLst/>
          </a:prstGeom>
          <a:noFill/>
        </p:spPr>
        <p:txBody>
          <a:bodyPr wrap="square">
            <a:spAutoFit/>
          </a:bodyPr>
          <a:lstStyle/>
          <a:p>
            <a:pPr marL="0" lvl="2" algn="just">
              <a:lnSpc>
                <a:spcPct val="150000"/>
              </a:lnSpc>
              <a:spcBef>
                <a:spcPts val="400"/>
              </a:spcBef>
              <a:spcAft>
                <a:spcPts val="600"/>
              </a:spcAft>
              <a:tabLst>
                <a:tab pos="450215" algn="l"/>
                <a:tab pos="914400" algn="l"/>
              </a:tabLst>
            </a:pPr>
            <a:r>
              <a:rPr lang="en-GB" sz="1600" b="1" dirty="0">
                <a:solidFill>
                  <a:srgbClr val="2B229E"/>
                </a:solidFill>
                <a:latin typeface="Times New Roman" panose="02020603050405020304" pitchFamily="18" charset="0"/>
              </a:rPr>
              <a:t>3.3.2. Crew training and encouragement</a:t>
            </a:r>
            <a:endParaRPr lang="bg-BG" sz="1600" b="1" dirty="0">
              <a:solidFill>
                <a:srgbClr val="2B229E"/>
              </a:solidFill>
              <a:latin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Engage chefs in learning new cuisines: </a:t>
            </a:r>
            <a:r>
              <a:rPr lang="en-GB" sz="1600" i="1" spc="0" dirty="0">
                <a:effectLst/>
                <a:latin typeface="Times New Roman" panose="02020603050405020304" pitchFamily="18" charset="0"/>
                <a:ea typeface="Arial" panose="020B0604020202020204" pitchFamily="34" charset="0"/>
              </a:rPr>
              <a:t>conduct training, workshops and demonstrations of dishes from different cultures. Encourage knowledge exchange between chefs, especially if they are from different nationalities.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Stimulating creativity:</a:t>
            </a:r>
            <a:r>
              <a:rPr lang="en-GB" sz="1600" i="1" spc="0" dirty="0">
                <a:effectLst/>
                <a:latin typeface="Times New Roman" panose="02020603050405020304" pitchFamily="18" charset="0"/>
                <a:ea typeface="Arial" panose="020B0604020202020204" pitchFamily="34" charset="0"/>
              </a:rPr>
              <a:t> giving chefs the freedom to adapt recipes using the ingredients available on board. </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Organise contests</a:t>
            </a:r>
            <a:r>
              <a:rPr lang="en-GB" sz="1600" i="1" spc="0" dirty="0">
                <a:effectLst/>
                <a:latin typeface="Times New Roman" panose="02020603050405020304" pitchFamily="18" charset="0"/>
                <a:ea typeface="Arial" panose="020B0604020202020204" pitchFamily="34" charset="0"/>
              </a:rPr>
              <a:t> for the best new dish or implementation of healthy practices.</a:t>
            </a:r>
            <a:endParaRPr lang="bg-BG" sz="1600" spc="0" dirty="0">
              <a:effectLst/>
              <a:latin typeface="Times New Roman" panose="02020603050405020304" pitchFamily="18" charset="0"/>
              <a:ea typeface="Arial" panose="020B0604020202020204" pitchFamily="34" charset="0"/>
            </a:endParaRPr>
          </a:p>
          <a:p>
            <a:pPr marL="342900" lvl="0" indent="-342900" algn="just">
              <a:spcBef>
                <a:spcPts val="600"/>
              </a:spcBef>
              <a:spcAft>
                <a:spcPts val="600"/>
              </a:spcAft>
              <a:buFont typeface="Courier New" panose="02070309020205020404" pitchFamily="49" charset="0"/>
              <a:buChar char="−"/>
              <a:tabLst>
                <a:tab pos="811530" algn="l"/>
                <a:tab pos="914400" algn="l"/>
              </a:tabLst>
            </a:pPr>
            <a:r>
              <a:rPr lang="en-GB" sz="1600" b="1" i="1" spc="0" dirty="0">
                <a:solidFill>
                  <a:srgbClr val="2B229E"/>
                </a:solidFill>
                <a:effectLst/>
                <a:latin typeface="Times New Roman" panose="02020603050405020304" pitchFamily="18" charset="0"/>
                <a:ea typeface="Arial" panose="020B0604020202020204" pitchFamily="34" charset="0"/>
              </a:rPr>
              <a:t>Encourage crew to try new foods: </a:t>
            </a:r>
            <a:r>
              <a:rPr lang="en-GB" sz="1600" i="1" spc="0" dirty="0">
                <a:effectLst/>
                <a:latin typeface="Times New Roman" panose="02020603050405020304" pitchFamily="18" charset="0"/>
                <a:ea typeface="Arial" panose="020B0604020202020204" pitchFamily="34" charset="0"/>
              </a:rPr>
              <a:t>Include tasting menus explaining the nutritional benefits. Present dishes from different cultures in an intriguing way to pique crew interest.</a:t>
            </a:r>
            <a:endParaRPr lang="bg-BG" sz="1600" spc="0" dirty="0">
              <a:effectLst/>
              <a:latin typeface="Times New Roman" panose="02020603050405020304" pitchFamily="18" charset="0"/>
              <a:ea typeface="Arial" panose="020B0604020202020204" pitchFamily="34" charset="0"/>
            </a:endParaRPr>
          </a:p>
        </p:txBody>
      </p:sp>
      <p:pic>
        <p:nvPicPr>
          <p:cNvPr id="5" name="Картина 4">
            <a:extLst>
              <a:ext uri="{FF2B5EF4-FFF2-40B4-BE49-F238E27FC236}">
                <a16:creationId xmlns:a16="http://schemas.microsoft.com/office/drawing/2014/main" id="{EE86F473-C590-6D11-97C0-27F72DEF564D}"/>
              </a:ext>
            </a:extLst>
          </p:cNvPr>
          <p:cNvPicPr>
            <a:picLocks noChangeAspect="1"/>
          </p:cNvPicPr>
          <p:nvPr/>
        </p:nvPicPr>
        <p:blipFill>
          <a:blip r:embed="rId11"/>
          <a:stretch>
            <a:fillRect/>
          </a:stretch>
        </p:blipFill>
        <p:spPr>
          <a:xfrm>
            <a:off x="401527" y="1271616"/>
            <a:ext cx="3664014" cy="4584589"/>
          </a:xfrm>
          <a:prstGeom prst="rect">
            <a:avLst/>
          </a:prstGeom>
        </p:spPr>
      </p:pic>
    </p:spTree>
    <p:extLst>
      <p:ext uri="{BB962C8B-B14F-4D97-AF65-F5344CB8AC3E}">
        <p14:creationId xmlns:p14="http://schemas.microsoft.com/office/powerpoint/2010/main" val="1164109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72E87-2F7E-21BE-C8F4-E2C8709CCC0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7CCC18B-47ED-0242-0633-E235F1E395F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541603C-9EDA-83BA-1499-A07119DFCCE3}"/>
              </a:ext>
            </a:extLst>
          </p:cNvPr>
          <p:cNvSpPr>
            <a:spLocks noGrp="1"/>
          </p:cNvSpPr>
          <p:nvPr>
            <p:ph type="title"/>
          </p:nvPr>
        </p:nvSpPr>
        <p:spPr>
          <a:xfrm>
            <a:off x="628650" y="1107174"/>
            <a:ext cx="7886700" cy="571213"/>
          </a:xfrm>
        </p:spPr>
        <p:txBody>
          <a:bodyPr>
            <a:noAutofit/>
          </a:bodyPr>
          <a:lstStyle/>
          <a:p>
            <a:pPr algn="ctr"/>
            <a:r>
              <a:rPr lang="bg-BG" sz="2400" b="1" dirty="0">
                <a:latin typeface="Times New Roman" panose="02020603050405020304" pitchFamily="18" charset="0"/>
                <a:cs typeface="Times New Roman" panose="02020603050405020304" pitchFamily="18" charset="0"/>
              </a:rPr>
              <a:t>4. </a:t>
            </a:r>
            <a:r>
              <a:rPr lang="sr-Latn-BA" sz="2400" b="1" dirty="0">
                <a:solidFill>
                  <a:srgbClr val="2B229E"/>
                </a:solidFill>
                <a:latin typeface="Times New Roman" panose="02020603050405020304" pitchFamily="18" charset="0"/>
                <a:cs typeface="Times New Roman" panose="02020603050405020304" pitchFamily="18" charset="0"/>
              </a:rPr>
              <a:t>Practical workshops</a:t>
            </a:r>
            <a:endParaRPr lang="bg-BG" sz="2400" b="1" dirty="0">
              <a:solidFill>
                <a:srgbClr val="2B229E"/>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21CC69B-4841-F2DA-F979-158845A34A9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047BD1C-1846-1F09-D4D0-5216C46BB8A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7C6F8A8-D19E-7C65-D5B9-E7FDEBE616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4B0F3C-1AF7-A4BD-0674-4A2202F4CAF1}"/>
              </a:ext>
            </a:extLst>
          </p:cNvPr>
          <p:cNvSpPr txBox="1"/>
          <p:nvPr/>
        </p:nvSpPr>
        <p:spPr>
          <a:xfrm>
            <a:off x="4272195" y="1675222"/>
            <a:ext cx="4458381" cy="4854534"/>
          </a:xfrm>
          <a:prstGeom prst="rect">
            <a:avLst/>
          </a:prstGeom>
          <a:noFill/>
        </p:spPr>
        <p:txBody>
          <a:bodyPr wrap="square" rtlCol="0">
            <a:spAutoFit/>
          </a:bodyPr>
          <a:lstStyle/>
          <a:p>
            <a:pPr marL="0" lvl="2" algn="just">
              <a:lnSpc>
                <a:spcPct val="150000"/>
              </a:lnSpc>
              <a:spcBef>
                <a:spcPts val="400"/>
              </a:spcBef>
              <a:spcAft>
                <a:spcPts val="600"/>
              </a:spcAft>
              <a:tabLst>
                <a:tab pos="450215" algn="l"/>
                <a:tab pos="914400" algn="l"/>
              </a:tabLst>
            </a:pPr>
            <a:r>
              <a:rPr lang="en-US" sz="1600" b="1" dirty="0">
                <a:solidFill>
                  <a:srgbClr val="2B229E"/>
                </a:solidFill>
                <a:latin typeface="Times New Roman" panose="02020603050405020304" pitchFamily="18" charset="0"/>
              </a:rPr>
              <a:t>Workshop</a:t>
            </a:r>
            <a:r>
              <a:rPr lang="bg-BG" sz="1600" b="1" dirty="0">
                <a:solidFill>
                  <a:srgbClr val="2B229E"/>
                </a:solidFill>
                <a:latin typeface="Times New Roman" panose="02020603050405020304" pitchFamily="18" charset="0"/>
              </a:rPr>
              <a:t> </a:t>
            </a:r>
            <a:r>
              <a:rPr lang="en-US" sz="1600" b="1" dirty="0">
                <a:solidFill>
                  <a:srgbClr val="2B229E"/>
                </a:solidFill>
                <a:latin typeface="Times New Roman" panose="02020603050405020304" pitchFamily="18" charset="0"/>
              </a:rPr>
              <a:t>assignment </a:t>
            </a:r>
            <a:r>
              <a:rPr lang="en-US" sz="1600" b="1" dirty="0">
                <a:latin typeface="Times New Roman" panose="02020603050405020304" pitchFamily="18" charset="0"/>
              </a:rPr>
              <a:t>for the course Healthy Cooking Dishes from Different Cultures</a:t>
            </a:r>
            <a:endParaRPr lang="bg-BG" sz="1600" b="1" dirty="0">
              <a:latin typeface="Times New Roman" panose="02020603050405020304" pitchFamily="18" charset="0"/>
            </a:endParaRPr>
          </a:p>
          <a:p>
            <a:pPr marL="0" lvl="2" algn="just">
              <a:lnSpc>
                <a:spcPct val="150000"/>
              </a:lnSpc>
              <a:spcBef>
                <a:spcPts val="400"/>
              </a:spcBef>
              <a:spcAft>
                <a:spcPts val="1200"/>
              </a:spcAft>
              <a:tabLst>
                <a:tab pos="450215" algn="l"/>
                <a:tab pos="914400" algn="l"/>
              </a:tabLst>
            </a:pPr>
            <a:r>
              <a:rPr lang="en-US" sz="1600" b="1" dirty="0">
                <a:solidFill>
                  <a:srgbClr val="2B229E"/>
                </a:solidFill>
                <a:latin typeface="Times New Roman" panose="02020603050405020304" pitchFamily="18" charset="0"/>
              </a:rPr>
              <a:t>Workshop Goal: </a:t>
            </a:r>
            <a:r>
              <a:rPr lang="en-US" sz="1600" dirty="0">
                <a:latin typeface="Times New Roman" panose="02020603050405020304" pitchFamily="18" charset="0"/>
              </a:rPr>
              <a:t>Develop skills in preparing healthy dishes from different cultures, focusing on the use of international ingredients and their adaptation to specific conditions.</a:t>
            </a:r>
            <a:endParaRPr lang="bg-BG" sz="1600" dirty="0">
              <a:latin typeface="Times New Roman" panose="02020603050405020304" pitchFamily="18" charset="0"/>
            </a:endParaRPr>
          </a:p>
          <a:p>
            <a:pPr marL="0" lvl="2" algn="just">
              <a:lnSpc>
                <a:spcPct val="150000"/>
              </a:lnSpc>
              <a:spcBef>
                <a:spcPts val="400"/>
              </a:spcBef>
              <a:spcAft>
                <a:spcPts val="1200"/>
              </a:spcAft>
              <a:tabLst>
                <a:tab pos="450215" algn="l"/>
                <a:tab pos="914400" algn="l"/>
              </a:tabLst>
            </a:pPr>
            <a:r>
              <a:rPr lang="en-US" sz="1600" b="1" dirty="0">
                <a:solidFill>
                  <a:srgbClr val="2B229E"/>
                </a:solidFill>
                <a:latin typeface="Times New Roman" panose="02020603050405020304" pitchFamily="18" charset="0"/>
              </a:rPr>
              <a:t>Tasks for participants:</a:t>
            </a:r>
            <a:endParaRPr lang="bg-BG" sz="1600" b="1" dirty="0">
              <a:solidFill>
                <a:srgbClr val="2B229E"/>
              </a:solidFill>
              <a:latin typeface="Times New Roman" panose="02020603050405020304" pitchFamily="18" charset="0"/>
            </a:endParaRPr>
          </a:p>
          <a:p>
            <a:pPr marL="0" lvl="2" algn="just">
              <a:lnSpc>
                <a:spcPct val="150000"/>
              </a:lnSpc>
              <a:spcBef>
                <a:spcPts val="400"/>
              </a:spcBef>
              <a:spcAft>
                <a:spcPts val="1200"/>
              </a:spcAft>
              <a:tabLst>
                <a:tab pos="450215" algn="l"/>
                <a:tab pos="914400" algn="l"/>
              </a:tabLst>
            </a:pPr>
            <a:r>
              <a:rPr lang="en-US" sz="1600" b="1" dirty="0">
                <a:solidFill>
                  <a:srgbClr val="2B229E"/>
                </a:solidFill>
                <a:latin typeface="Times New Roman" panose="02020603050405020304" pitchFamily="18" charset="0"/>
              </a:rPr>
              <a:t>Practical ingredient exploration</a:t>
            </a:r>
            <a:r>
              <a:rPr lang="en-US" sz="1600" dirty="0">
                <a:solidFill>
                  <a:srgbClr val="2B229E"/>
                </a:solidFill>
                <a:latin typeface="Times New Roman" panose="02020603050405020304" pitchFamily="18" charset="0"/>
              </a:rPr>
              <a:t>: </a:t>
            </a:r>
            <a:r>
              <a:rPr lang="en-US" sz="1600" dirty="0">
                <a:latin typeface="Times New Roman" panose="02020603050405020304" pitchFamily="18" charset="0"/>
              </a:rPr>
              <a:t>conduct a tasting of regional ingredients such as olive oil, quinoa, soy sauce, lemongrass, coriander, turmeric, etc.</a:t>
            </a:r>
            <a:endParaRPr lang="bg-BG" sz="1600" dirty="0">
              <a:latin typeface="Times New Roman" panose="02020603050405020304" pitchFamily="18" charset="0"/>
            </a:endParaRPr>
          </a:p>
          <a:p>
            <a:pPr marL="0" lvl="2" algn="just">
              <a:lnSpc>
                <a:spcPct val="150000"/>
              </a:lnSpc>
              <a:spcBef>
                <a:spcPts val="400"/>
              </a:spcBef>
              <a:spcAft>
                <a:spcPts val="1200"/>
              </a:spcAft>
              <a:tabLst>
                <a:tab pos="450215" algn="l"/>
                <a:tab pos="914400" algn="l"/>
              </a:tabLst>
            </a:pPr>
            <a:r>
              <a:rPr lang="en-US" sz="1600" b="1" dirty="0">
                <a:latin typeface="Times New Roman" panose="02020603050405020304" pitchFamily="18" charset="0"/>
              </a:rPr>
              <a:t>.</a:t>
            </a:r>
            <a:endParaRPr lang="ru-RU" sz="1600" b="1" dirty="0">
              <a:latin typeface="Times New Roman" panose="02020603050405020304" pitchFamily="18" charset="0"/>
            </a:endParaRPr>
          </a:p>
        </p:txBody>
      </p:sp>
      <p:sp>
        <p:nvSpPr>
          <p:cNvPr id="3" name="Rectangle 2">
            <a:extLst>
              <a:ext uri="{FF2B5EF4-FFF2-40B4-BE49-F238E27FC236}">
                <a16:creationId xmlns:a16="http://schemas.microsoft.com/office/drawing/2014/main" id="{D04E6A84-F98A-5193-DF8D-1E8010AEB55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F30F6F9-0ED2-4934-7073-DAE803788B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B094AAF-846A-F4B8-B514-91FD1BF7F1B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63A15D6-209C-FE1E-8A57-06BDA93B541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2A08F95-1FC2-8579-F211-7FEB526FC39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E368F80-48DD-754A-794C-69FD14488B3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32BE3B7-E9D6-8399-8506-C04547B6470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12A6054-7800-AF9F-2680-FDE82C17A1B5}"/>
              </a:ext>
            </a:extLst>
          </p:cNvPr>
          <p:cNvPicPr>
            <a:picLocks noChangeAspect="1"/>
          </p:cNvPicPr>
          <p:nvPr/>
        </p:nvPicPr>
        <p:blipFill>
          <a:blip r:embed="rId11"/>
          <a:stretch>
            <a:fillRect/>
          </a:stretch>
        </p:blipFill>
        <p:spPr>
          <a:xfrm>
            <a:off x="380440" y="1580314"/>
            <a:ext cx="3676207" cy="4596782"/>
          </a:xfrm>
          <a:prstGeom prst="rect">
            <a:avLst/>
          </a:prstGeom>
        </p:spPr>
      </p:pic>
    </p:spTree>
    <p:extLst>
      <p:ext uri="{BB962C8B-B14F-4D97-AF65-F5344CB8AC3E}">
        <p14:creationId xmlns:p14="http://schemas.microsoft.com/office/powerpoint/2010/main" val="431367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2C751F51-7F69-FB76-06C0-ED787D7216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3B88B77-7045-D791-C8AA-218F39C276E2}"/>
              </a:ext>
            </a:extLst>
          </p:cNvPr>
          <p:cNvPicPr>
            <a:picLocks noChangeAspect="1"/>
          </p:cNvPicPr>
          <p:nvPr/>
        </p:nvPicPr>
        <p:blipFill>
          <a:blip r:embed="rId4"/>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3591A99-0316-795F-4412-63694B25D323}"/>
              </a:ext>
            </a:extLst>
          </p:cNvPr>
          <p:cNvSpPr>
            <a:spLocks noGrp="1"/>
          </p:cNvSpPr>
          <p:nvPr>
            <p:ph type="title"/>
          </p:nvPr>
        </p:nvSpPr>
        <p:spPr>
          <a:xfrm>
            <a:off x="628650" y="1107174"/>
            <a:ext cx="7886700" cy="571213"/>
          </a:xfrm>
        </p:spPr>
        <p:txBody>
          <a:bodyPr>
            <a:noAutofit/>
          </a:bodyPr>
          <a:lstStyle/>
          <a:p>
            <a:pPr algn="ctr"/>
            <a:r>
              <a:rPr lang="bg-BG" sz="2400" b="1" dirty="0">
                <a:latin typeface="Times New Roman" panose="02020603050405020304" pitchFamily="18" charset="0"/>
                <a:cs typeface="Times New Roman" panose="02020603050405020304" pitchFamily="18" charset="0"/>
              </a:rPr>
              <a:t>4. </a:t>
            </a:r>
            <a:r>
              <a:rPr lang="sr-Latn-BA" sz="2400" b="1" dirty="0">
                <a:solidFill>
                  <a:srgbClr val="2B229E"/>
                </a:solidFill>
                <a:latin typeface="Times New Roman" panose="02020603050405020304" pitchFamily="18" charset="0"/>
                <a:cs typeface="Times New Roman" panose="02020603050405020304" pitchFamily="18" charset="0"/>
              </a:rPr>
              <a:t>Practical workshops</a:t>
            </a:r>
            <a:endParaRPr lang="bg-BG" sz="2400" b="1" dirty="0">
              <a:solidFill>
                <a:srgbClr val="2B229E"/>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3718A35-C5B9-8E75-E3CF-8CF6366D8A3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68002A9-D433-9195-DD64-8AAF405B716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910E5D3-F9E3-F96C-C714-248CA549DD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BB1AC36-8732-87D6-F94E-548BA95486E8}"/>
              </a:ext>
            </a:extLst>
          </p:cNvPr>
          <p:cNvSpPr txBox="1"/>
          <p:nvPr/>
        </p:nvSpPr>
        <p:spPr>
          <a:xfrm>
            <a:off x="4272195" y="1675222"/>
            <a:ext cx="4458381" cy="4444165"/>
          </a:xfrm>
          <a:prstGeom prst="rect">
            <a:avLst/>
          </a:prstGeom>
          <a:noFill/>
        </p:spPr>
        <p:txBody>
          <a:bodyPr wrap="square" rtlCol="0">
            <a:spAutoFit/>
          </a:bodyPr>
          <a:lstStyle/>
          <a:p>
            <a:pPr marL="0" lvl="2" algn="just">
              <a:lnSpc>
                <a:spcPct val="150000"/>
              </a:lnSpc>
              <a:spcBef>
                <a:spcPts val="400"/>
              </a:spcBef>
              <a:spcAft>
                <a:spcPts val="600"/>
              </a:spcAft>
              <a:tabLst>
                <a:tab pos="450215" algn="l"/>
                <a:tab pos="914400" algn="l"/>
              </a:tabLst>
            </a:pPr>
            <a:r>
              <a:rPr lang="en-US" sz="1600" b="1" dirty="0">
                <a:solidFill>
                  <a:srgbClr val="2B229E"/>
                </a:solidFill>
                <a:latin typeface="Times New Roman" panose="02020603050405020304" pitchFamily="18" charset="0"/>
              </a:rPr>
              <a:t>Workshop</a:t>
            </a:r>
            <a:r>
              <a:rPr lang="bg-BG" sz="1600" b="1" dirty="0">
                <a:solidFill>
                  <a:srgbClr val="2B229E"/>
                </a:solidFill>
                <a:latin typeface="Times New Roman" panose="02020603050405020304" pitchFamily="18" charset="0"/>
              </a:rPr>
              <a:t> </a:t>
            </a:r>
            <a:r>
              <a:rPr lang="en-US" sz="1600" b="1" dirty="0">
                <a:solidFill>
                  <a:srgbClr val="2B229E"/>
                </a:solidFill>
                <a:latin typeface="Times New Roman" panose="02020603050405020304" pitchFamily="18" charset="0"/>
              </a:rPr>
              <a:t>assignment </a:t>
            </a:r>
            <a:r>
              <a:rPr lang="en-US" sz="1600" b="1" dirty="0">
                <a:latin typeface="Times New Roman" panose="02020603050405020304" pitchFamily="18" charset="0"/>
              </a:rPr>
              <a:t>for the course Healthy Cooking Dishes from Different Cultures</a:t>
            </a:r>
            <a:endParaRPr lang="bg-BG" sz="1600" b="1" dirty="0">
              <a:latin typeface="Times New Roman" panose="02020603050405020304" pitchFamily="18" charset="0"/>
            </a:endParaRPr>
          </a:p>
          <a:p>
            <a:pPr marL="0" lvl="2" algn="just">
              <a:lnSpc>
                <a:spcPct val="150000"/>
              </a:lnSpc>
              <a:spcBef>
                <a:spcPts val="400"/>
              </a:spcBef>
              <a:spcAft>
                <a:spcPts val="1200"/>
              </a:spcAft>
              <a:tabLst>
                <a:tab pos="450215" algn="l"/>
                <a:tab pos="914400" algn="l"/>
              </a:tabLst>
            </a:pPr>
            <a:r>
              <a:rPr lang="en-US" sz="1600" b="1" dirty="0">
                <a:latin typeface="Times New Roman" panose="02020603050405020304" pitchFamily="18" charset="0"/>
              </a:rPr>
              <a:t>2.</a:t>
            </a:r>
            <a:r>
              <a:rPr lang="bg-BG" sz="1600" b="1" dirty="0">
                <a:latin typeface="Times New Roman" panose="02020603050405020304" pitchFamily="18" charset="0"/>
              </a:rPr>
              <a:t> </a:t>
            </a:r>
            <a:r>
              <a:rPr lang="en-US" sz="1600" b="1" dirty="0">
                <a:latin typeface="Times New Roman" panose="02020603050405020304" pitchFamily="18" charset="0"/>
              </a:rPr>
              <a:t>Evaluate flavors, aromas and textures of ingredients. </a:t>
            </a:r>
            <a:r>
              <a:rPr lang="en-US" sz="1600" dirty="0">
                <a:latin typeface="Times New Roman" panose="02020603050405020304" pitchFamily="18" charset="0"/>
              </a:rPr>
              <a:t>Discuss their use in healthy cuisine and how they can adapt to an onboard environment.</a:t>
            </a:r>
            <a:endParaRPr lang="bg-BG" sz="1600" dirty="0">
              <a:latin typeface="Times New Roman" panose="02020603050405020304" pitchFamily="18" charset="0"/>
            </a:endParaRPr>
          </a:p>
          <a:p>
            <a:pPr marL="0" lvl="2" algn="just">
              <a:lnSpc>
                <a:spcPct val="150000"/>
              </a:lnSpc>
              <a:spcBef>
                <a:spcPts val="400"/>
              </a:spcBef>
              <a:spcAft>
                <a:spcPts val="1200"/>
              </a:spcAft>
              <a:tabLst>
                <a:tab pos="450215" algn="l"/>
                <a:tab pos="914400" algn="l"/>
              </a:tabLst>
            </a:pPr>
            <a:r>
              <a:rPr lang="en-US" sz="1600" b="1" dirty="0">
                <a:latin typeface="Times New Roman" panose="02020603050405020304" pitchFamily="18" charset="0"/>
              </a:rPr>
              <a:t>3.</a:t>
            </a:r>
            <a:r>
              <a:rPr lang="bg-BG" sz="1600" b="1" dirty="0">
                <a:latin typeface="Times New Roman" panose="02020603050405020304" pitchFamily="18" charset="0"/>
              </a:rPr>
              <a:t> </a:t>
            </a:r>
            <a:r>
              <a:rPr lang="en-US" sz="1600" b="1" dirty="0">
                <a:latin typeface="Times New Roman" panose="02020603050405020304" pitchFamily="18" charset="0"/>
              </a:rPr>
              <a:t>Create a healthy menu: </a:t>
            </a:r>
            <a:r>
              <a:rPr lang="en-US" sz="1600" dirty="0">
                <a:latin typeface="Times New Roman" panose="02020603050405020304" pitchFamily="18" charset="0"/>
              </a:rPr>
              <a:t>divide into teams and develop a weekly menu with dishes from at least three different national cuisines (e.g., Mediterranean, Asian, and Latin American). Include a balance of nutrients and use ingredients with a long shelf life.</a:t>
            </a:r>
            <a:endParaRPr lang="ru-RU" sz="1600" dirty="0">
              <a:latin typeface="Times New Roman" panose="02020603050405020304" pitchFamily="18" charset="0"/>
            </a:endParaRPr>
          </a:p>
        </p:txBody>
      </p:sp>
      <p:sp>
        <p:nvSpPr>
          <p:cNvPr id="3" name="Rectangle 2">
            <a:extLst>
              <a:ext uri="{FF2B5EF4-FFF2-40B4-BE49-F238E27FC236}">
                <a16:creationId xmlns:a16="http://schemas.microsoft.com/office/drawing/2014/main" id="{A7D785EF-5E89-54F2-815C-D0BE1AC6285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814FC54-0E99-699A-69C7-689950EE44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9A1F0D2-DB6C-E558-C325-6716F394538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F9E55B1-59DE-7B3E-1F0B-F3A34F3EB69B}"/>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07E42E0-39D2-C745-142A-E3961683DE1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6DBE0A7-B635-0F8C-890D-6557EC9D7147}"/>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121DD33-CEED-D9B4-FD72-CD4A837F9BCD}"/>
              </a:ext>
            </a:extLst>
          </p:cNvPr>
          <p:cNvPicPr>
            <a:picLocks noChangeAspect="1"/>
          </p:cNvPicPr>
          <p:nvPr/>
        </p:nvPicPr>
        <p:blipFill>
          <a:blip r:embed="rId11"/>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F764CA1-620E-75D7-0B9C-A607F02E97DB}"/>
              </a:ext>
            </a:extLst>
          </p:cNvPr>
          <p:cNvPicPr>
            <a:picLocks noChangeAspect="1"/>
          </p:cNvPicPr>
          <p:nvPr/>
        </p:nvPicPr>
        <p:blipFill>
          <a:blip r:embed="rId12"/>
          <a:stretch>
            <a:fillRect/>
          </a:stretch>
        </p:blipFill>
        <p:spPr>
          <a:xfrm>
            <a:off x="245529" y="1640275"/>
            <a:ext cx="3676207" cy="4596782"/>
          </a:xfrm>
          <a:prstGeom prst="rect">
            <a:avLst/>
          </a:prstGeom>
        </p:spPr>
      </p:pic>
    </p:spTree>
    <p:extLst>
      <p:ext uri="{BB962C8B-B14F-4D97-AF65-F5344CB8AC3E}">
        <p14:creationId xmlns:p14="http://schemas.microsoft.com/office/powerpoint/2010/main" val="4040830534"/>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5C7D-8A67-C1FE-8A4D-2979213BC7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BA3700D-9D84-9A54-74C4-50690950AEF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A1CE29F-A6F0-5260-47F7-8123C6CE5644}"/>
              </a:ext>
            </a:extLst>
          </p:cNvPr>
          <p:cNvSpPr>
            <a:spLocks noGrp="1"/>
          </p:cNvSpPr>
          <p:nvPr>
            <p:ph type="title"/>
          </p:nvPr>
        </p:nvSpPr>
        <p:spPr>
          <a:xfrm>
            <a:off x="628650" y="1107174"/>
            <a:ext cx="7886700" cy="571213"/>
          </a:xfrm>
        </p:spPr>
        <p:txBody>
          <a:bodyPr>
            <a:noAutofit/>
          </a:bodyPr>
          <a:lstStyle/>
          <a:p>
            <a:pPr algn="ctr"/>
            <a:r>
              <a:rPr lang="bg-BG" sz="2400" b="1" dirty="0">
                <a:latin typeface="Times New Roman" panose="02020603050405020304" pitchFamily="18" charset="0"/>
                <a:cs typeface="Times New Roman" panose="02020603050405020304" pitchFamily="18" charset="0"/>
              </a:rPr>
              <a:t>4. </a:t>
            </a:r>
            <a:r>
              <a:rPr lang="sr-Latn-BA" sz="2400" b="1" dirty="0">
                <a:solidFill>
                  <a:srgbClr val="2B229E"/>
                </a:solidFill>
                <a:latin typeface="Times New Roman" panose="02020603050405020304" pitchFamily="18" charset="0"/>
                <a:cs typeface="Times New Roman" panose="02020603050405020304" pitchFamily="18" charset="0"/>
              </a:rPr>
              <a:t>Practical workshops</a:t>
            </a:r>
            <a:endParaRPr lang="bg-BG" sz="2400" b="1" dirty="0">
              <a:solidFill>
                <a:srgbClr val="2B229E"/>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A409935-2B86-C1A5-9D65-8E4E1E7FB58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8B68F9A-A872-D83F-BD03-02731272638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9A8AEAA-12E1-BABC-0010-2D69E69A70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2FF7089-B096-9A27-54AA-702C146700C5}"/>
              </a:ext>
            </a:extLst>
          </p:cNvPr>
          <p:cNvSpPr txBox="1"/>
          <p:nvPr/>
        </p:nvSpPr>
        <p:spPr>
          <a:xfrm>
            <a:off x="4272195" y="1675222"/>
            <a:ext cx="4458381" cy="3628557"/>
          </a:xfrm>
          <a:prstGeom prst="rect">
            <a:avLst/>
          </a:prstGeom>
          <a:noFill/>
        </p:spPr>
        <p:txBody>
          <a:bodyPr wrap="square" rtlCol="0">
            <a:spAutoFit/>
          </a:bodyPr>
          <a:lstStyle/>
          <a:p>
            <a:pPr marL="0" lvl="2" algn="just">
              <a:lnSpc>
                <a:spcPct val="150000"/>
              </a:lnSpc>
              <a:spcBef>
                <a:spcPts val="400"/>
              </a:spcBef>
              <a:spcAft>
                <a:spcPts val="600"/>
              </a:spcAft>
              <a:tabLst>
                <a:tab pos="450215" algn="l"/>
                <a:tab pos="914400" algn="l"/>
              </a:tabLst>
            </a:pPr>
            <a:r>
              <a:rPr lang="en-US" sz="1600" b="1" dirty="0">
                <a:solidFill>
                  <a:srgbClr val="2B229E"/>
                </a:solidFill>
                <a:latin typeface="Times New Roman" panose="02020603050405020304" pitchFamily="18" charset="0"/>
              </a:rPr>
              <a:t>4. Process of preparing a dish. </a:t>
            </a:r>
            <a:r>
              <a:rPr lang="en-US" sz="1600" b="1" dirty="0">
                <a:latin typeface="Times New Roman" panose="02020603050405020304" pitchFamily="18" charset="0"/>
              </a:rPr>
              <a:t>Describe the preparation process in the following steps:</a:t>
            </a:r>
            <a:endParaRPr lang="bg-BG" sz="1600" b="1" dirty="0">
              <a:latin typeface="Times New Roman" panose="02020603050405020304" pitchFamily="18" charset="0"/>
            </a:endParaRPr>
          </a:p>
          <a:p>
            <a:pPr marL="0" lvl="2" algn="just">
              <a:lnSpc>
                <a:spcPct val="150000"/>
              </a:lnSpc>
              <a:spcBef>
                <a:spcPts val="400"/>
              </a:spcBef>
              <a:spcAft>
                <a:spcPts val="600"/>
              </a:spcAft>
              <a:tabLst>
                <a:tab pos="450215" algn="l"/>
                <a:tab pos="914400" algn="l"/>
              </a:tabLst>
            </a:pPr>
            <a:r>
              <a:rPr lang="en-US" sz="1600" b="1" dirty="0">
                <a:solidFill>
                  <a:srgbClr val="2B229E"/>
                </a:solidFill>
                <a:latin typeface="Times New Roman" panose="02020603050405020304" pitchFamily="18" charset="0"/>
              </a:rPr>
              <a:t>-</a:t>
            </a:r>
            <a:r>
              <a:rPr lang="bg-BG" sz="1600" b="1" dirty="0">
                <a:solidFill>
                  <a:srgbClr val="2B229E"/>
                </a:solidFill>
                <a:latin typeface="Times New Roman" panose="02020603050405020304" pitchFamily="18" charset="0"/>
              </a:rPr>
              <a:t> </a:t>
            </a:r>
            <a:r>
              <a:rPr lang="en-US" sz="1600" b="1" i="1" dirty="0">
                <a:solidFill>
                  <a:srgbClr val="2B229E"/>
                </a:solidFill>
                <a:latin typeface="Times New Roman" panose="02020603050405020304" pitchFamily="18" charset="0"/>
              </a:rPr>
              <a:t>Preparation of</a:t>
            </a:r>
            <a:r>
              <a:rPr lang="bg-BG" sz="1600" b="1" i="1" dirty="0">
                <a:solidFill>
                  <a:srgbClr val="2B229E"/>
                </a:solidFill>
                <a:latin typeface="Times New Roman" panose="02020603050405020304" pitchFamily="18" charset="0"/>
              </a:rPr>
              <a:t> </a:t>
            </a:r>
            <a:r>
              <a:rPr lang="en-US" sz="1600" b="1" i="1" dirty="0">
                <a:solidFill>
                  <a:srgbClr val="2B229E"/>
                </a:solidFill>
                <a:latin typeface="Times New Roman" panose="02020603050405020304" pitchFamily="18" charset="0"/>
              </a:rPr>
              <a:t>ingredients: </a:t>
            </a:r>
            <a:r>
              <a:rPr lang="en-US" sz="1600" dirty="0">
                <a:latin typeface="Times New Roman" panose="02020603050405020304" pitchFamily="18" charset="0"/>
              </a:rPr>
              <a:t>describe what ingredients you will use, how you will clean, chop or process them (e.g. chopping vegetables, marinating meat).</a:t>
            </a:r>
            <a:endParaRPr lang="bg-BG" sz="1600" dirty="0">
              <a:latin typeface="Times New Roman" panose="02020603050405020304" pitchFamily="18" charset="0"/>
            </a:endParaRPr>
          </a:p>
          <a:p>
            <a:pPr marL="0" lvl="2" algn="just">
              <a:lnSpc>
                <a:spcPct val="150000"/>
              </a:lnSpc>
              <a:spcBef>
                <a:spcPts val="400"/>
              </a:spcBef>
              <a:spcAft>
                <a:spcPts val="600"/>
              </a:spcAft>
              <a:tabLst>
                <a:tab pos="450215" algn="l"/>
                <a:tab pos="914400" algn="l"/>
              </a:tabLst>
            </a:pPr>
            <a:r>
              <a:rPr lang="en-US" sz="1600" b="1" i="1" dirty="0">
                <a:solidFill>
                  <a:srgbClr val="2B229E"/>
                </a:solidFill>
                <a:latin typeface="Times New Roman" panose="02020603050405020304" pitchFamily="18" charset="0"/>
              </a:rPr>
              <a:t>-</a:t>
            </a:r>
            <a:r>
              <a:rPr lang="bg-BG" sz="1600" b="1" i="1" dirty="0">
                <a:solidFill>
                  <a:srgbClr val="2B229E"/>
                </a:solidFill>
                <a:latin typeface="Times New Roman" panose="02020603050405020304" pitchFamily="18" charset="0"/>
              </a:rPr>
              <a:t> </a:t>
            </a:r>
            <a:r>
              <a:rPr lang="en-US" sz="1600" b="1" i="1" dirty="0">
                <a:solidFill>
                  <a:srgbClr val="2B229E"/>
                </a:solidFill>
                <a:latin typeface="Times New Roman" panose="02020603050405020304" pitchFamily="18" charset="0"/>
              </a:rPr>
              <a:t>Cooking technology: </a:t>
            </a:r>
            <a:r>
              <a:rPr lang="en-US" sz="1600" dirty="0">
                <a:latin typeface="Times New Roman" panose="02020603050405020304" pitchFamily="18" charset="0"/>
              </a:rPr>
              <a:t>Describe how the dish will be prepared - e.g. sautéing, baking, boiling. Specify the time and temperature required for each step.</a:t>
            </a:r>
            <a:endParaRPr lang="bg-BG" sz="1600" dirty="0">
              <a:latin typeface="Times New Roman" panose="02020603050405020304" pitchFamily="18" charset="0"/>
            </a:endParaRPr>
          </a:p>
        </p:txBody>
      </p:sp>
      <p:sp>
        <p:nvSpPr>
          <p:cNvPr id="3" name="Rectangle 2">
            <a:extLst>
              <a:ext uri="{FF2B5EF4-FFF2-40B4-BE49-F238E27FC236}">
                <a16:creationId xmlns:a16="http://schemas.microsoft.com/office/drawing/2014/main" id="{E995B539-B2F1-6E81-6E2C-6452659F565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664EF77-E19D-EBBF-9D99-B285813810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F3BB7DA-9712-0B9E-E4D8-2EBF574428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A07CED8-FF27-090A-F9DE-866936C1319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243C2AA-9039-B054-465B-835C83517EC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44E61FA-DB8B-5D14-B3E2-7D1A214A35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88AC80-AB41-4AAA-FE37-52FBF3B4F97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A9ECB4EA-3E7D-2188-A52E-9D89EC4715E3}"/>
              </a:ext>
            </a:extLst>
          </p:cNvPr>
          <p:cNvPicPr>
            <a:picLocks noChangeAspect="1"/>
          </p:cNvPicPr>
          <p:nvPr/>
        </p:nvPicPr>
        <p:blipFill>
          <a:blip r:embed="rId11"/>
          <a:stretch>
            <a:fillRect/>
          </a:stretch>
        </p:blipFill>
        <p:spPr>
          <a:xfrm>
            <a:off x="440401" y="1595304"/>
            <a:ext cx="3676207" cy="4596782"/>
          </a:xfrm>
          <a:prstGeom prst="rect">
            <a:avLst/>
          </a:prstGeom>
        </p:spPr>
      </p:pic>
    </p:spTree>
    <p:extLst>
      <p:ext uri="{BB962C8B-B14F-4D97-AF65-F5344CB8AC3E}">
        <p14:creationId xmlns:p14="http://schemas.microsoft.com/office/powerpoint/2010/main" val="47605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4A736-78B3-01CD-94D9-FB0655B93C2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A84B5A4-E7AD-D5EE-5F0E-A5361ECC478A}"/>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81DCE0E-6B31-7342-EC7E-69DF37574E7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585AB86-B70E-E688-243F-2FD25DAC2F6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7424115-9F2A-D966-9CBD-18A1EED5F8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7C28A51-A737-658E-0990-7A1EB3C60B0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27D6B74-EC46-EB8C-7621-8049094ED0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DBD26A4-BEDF-275A-6A6E-7C279649293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91309D9-170D-E7C4-64D1-6402EDE0C6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B226E3E-7007-3B48-B1D7-68DCE886D4B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FBA31A6-4D3E-D4BE-D64A-EAC63293AE2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8FEB1AE-9681-2F81-199D-B79CA0984D5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4BE6668F-6E2A-86BD-C054-E71C22E6BF8B}"/>
              </a:ext>
            </a:extLst>
          </p:cNvPr>
          <p:cNvSpPr txBox="1"/>
          <p:nvPr/>
        </p:nvSpPr>
        <p:spPr>
          <a:xfrm>
            <a:off x="4152681" y="1908482"/>
            <a:ext cx="4779378" cy="3277820"/>
          </a:xfrm>
          <a:prstGeom prst="rect">
            <a:avLst/>
          </a:prstGeom>
          <a:noFill/>
        </p:spPr>
        <p:txBody>
          <a:bodyPr wrap="square">
            <a:spAutoFit/>
          </a:bodyPr>
          <a:lstStyle/>
          <a:p>
            <a:pPr marL="457200" marR="0" lvl="0" indent="0" algn="just" defTabSz="457200" rtl="0" eaLnBrk="1" fontAlgn="auto" latinLnBrk="0" hangingPunct="1">
              <a:lnSpc>
                <a:spcPct val="100000"/>
              </a:lnSpc>
              <a:spcBef>
                <a:spcPts val="0"/>
              </a:spcBef>
              <a:spcAft>
                <a:spcPts val="1200"/>
              </a:spcAft>
              <a:buClrTx/>
              <a:buSzTx/>
              <a:buFontTx/>
              <a:buNone/>
              <a:tabLst/>
              <a:defRPr/>
            </a:pPr>
            <a:r>
              <a:rPr kumimoji="0" lang="en-GB" sz="1600" b="1" i="0" u="none" strike="noStrike" kern="1200" cap="none" spc="0" normalizeH="0" baseline="0" noProof="0" dirty="0">
                <a:ln>
                  <a:noFill/>
                </a:ln>
                <a:solidFill>
                  <a:srgbClr val="0000CC"/>
                </a:solidFill>
                <a:effectLst/>
                <a:uLnTx/>
                <a:uFillTx/>
                <a:latin typeface="Times New Roman" panose="02020603050405020304" pitchFamily="18" charset="0"/>
                <a:ea typeface="Arial" panose="020B0604020202020204" pitchFamily="34" charset="0"/>
                <a:cs typeface="+mn-cs"/>
              </a:rPr>
              <a:t>Food as a right of choice.</a:t>
            </a:r>
            <a:r>
              <a:rPr kumimoji="0" lang="en-GB" sz="1600" b="0" i="0" u="none" strike="noStrike" kern="1200" cap="none" spc="0" normalizeH="0" baseline="0" noProof="0" dirty="0">
                <a:ln>
                  <a:noFill/>
                </a:ln>
                <a:solidFill>
                  <a:srgbClr val="0000CC"/>
                </a:solidFill>
                <a:effectLst/>
                <a:uLnTx/>
                <a:uFillTx/>
                <a:latin typeface="Times New Roman" panose="02020603050405020304" pitchFamily="18" charset="0"/>
                <a:ea typeface="Arial" panose="020B0604020202020204" pitchFamily="34" charset="0"/>
                <a:cs typeface="+mn-cs"/>
              </a:rPr>
              <a:t> </a:t>
            </a: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The choice of food on board brings together the cultural characteristics of different nationalities. Even when the choice is not restricted, and there are no objective physiological reasons for avoiding foods to which the consumer has an intolerance, it has been found that he will subconsciously consciously select food that suits his personal tastes and cultural preferences. This makes eating on board not only a biological necessity but also a social and cultural act.</a:t>
            </a:r>
            <a:endParaRPr kumimoji="0" lang="bg-BG" sz="1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endParaRPr>
          </a:p>
          <a:p>
            <a:pPr marL="0" marR="0" lvl="1" indent="0" algn="just" defTabSz="457200" rtl="0" eaLnBrk="1" fontAlgn="auto" latinLnBrk="0" hangingPunct="1">
              <a:lnSpc>
                <a:spcPct val="100000"/>
              </a:lnSpc>
              <a:spcBef>
                <a:spcPts val="600"/>
              </a:spcBef>
              <a:spcAft>
                <a:spcPts val="600"/>
              </a:spcAft>
              <a:buClrTx/>
              <a:buSzTx/>
              <a:buFontTx/>
              <a:buNone/>
              <a:tabLst/>
              <a:defRPr/>
            </a:pPr>
            <a:endParaRPr kumimoji="0" lang="bg-BG"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Картина 4">
            <a:extLst>
              <a:ext uri="{FF2B5EF4-FFF2-40B4-BE49-F238E27FC236}">
                <a16:creationId xmlns:a16="http://schemas.microsoft.com/office/drawing/2014/main" id="{425E9332-31BE-F938-09B3-82E636FE0167}"/>
              </a:ext>
            </a:extLst>
          </p:cNvPr>
          <p:cNvPicPr>
            <a:picLocks noChangeAspect="1"/>
          </p:cNvPicPr>
          <p:nvPr/>
        </p:nvPicPr>
        <p:blipFill>
          <a:blip r:embed="rId11"/>
          <a:stretch>
            <a:fillRect/>
          </a:stretch>
        </p:blipFill>
        <p:spPr>
          <a:xfrm>
            <a:off x="625877" y="1821343"/>
            <a:ext cx="3724979" cy="3724979"/>
          </a:xfrm>
          <a:prstGeom prst="rect">
            <a:avLst/>
          </a:prstGeom>
        </p:spPr>
      </p:pic>
    </p:spTree>
    <p:extLst>
      <p:ext uri="{BB962C8B-B14F-4D97-AF65-F5344CB8AC3E}">
        <p14:creationId xmlns:p14="http://schemas.microsoft.com/office/powerpoint/2010/main" val="14189183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1F253-50DC-8AAB-4251-0F953CAC5FA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8709C69-908D-BDB7-593A-56BAAF77F07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275C944-D6D1-F3BC-1E14-64BB019ADB32}"/>
              </a:ext>
            </a:extLst>
          </p:cNvPr>
          <p:cNvSpPr>
            <a:spLocks noGrp="1"/>
          </p:cNvSpPr>
          <p:nvPr>
            <p:ph type="title"/>
          </p:nvPr>
        </p:nvSpPr>
        <p:spPr>
          <a:xfrm>
            <a:off x="628650" y="1107174"/>
            <a:ext cx="7886700" cy="571213"/>
          </a:xfrm>
        </p:spPr>
        <p:txBody>
          <a:bodyPr>
            <a:noAutofit/>
          </a:bodyPr>
          <a:lstStyle/>
          <a:p>
            <a:pPr algn="ctr"/>
            <a:r>
              <a:rPr lang="bg-BG" sz="2400" b="1" dirty="0">
                <a:latin typeface="Times New Roman" panose="02020603050405020304" pitchFamily="18" charset="0"/>
                <a:cs typeface="Times New Roman" panose="02020603050405020304" pitchFamily="18" charset="0"/>
              </a:rPr>
              <a:t>4. </a:t>
            </a:r>
            <a:r>
              <a:rPr lang="sr-Latn-BA" sz="2400" b="1" dirty="0">
                <a:solidFill>
                  <a:srgbClr val="2B229E"/>
                </a:solidFill>
                <a:latin typeface="Times New Roman" panose="02020603050405020304" pitchFamily="18" charset="0"/>
                <a:cs typeface="Times New Roman" panose="02020603050405020304" pitchFamily="18" charset="0"/>
              </a:rPr>
              <a:t>Practical workshops</a:t>
            </a:r>
            <a:endParaRPr lang="bg-BG" sz="2400" b="1" dirty="0">
              <a:solidFill>
                <a:srgbClr val="2B229E"/>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94B791-E734-EACA-0C94-986D4DBF703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56E0A9A-892F-B067-1820-0C68049DA25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C406CE8-9932-EB38-2669-452E0C75DD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24B500B-FC8C-2511-8D5D-92DE0CB01ED6}"/>
              </a:ext>
            </a:extLst>
          </p:cNvPr>
          <p:cNvSpPr txBox="1"/>
          <p:nvPr/>
        </p:nvSpPr>
        <p:spPr>
          <a:xfrm>
            <a:off x="4272195" y="1675222"/>
            <a:ext cx="4458381" cy="4623702"/>
          </a:xfrm>
          <a:prstGeom prst="rect">
            <a:avLst/>
          </a:prstGeom>
          <a:noFill/>
        </p:spPr>
        <p:txBody>
          <a:bodyPr wrap="square" rtlCol="0">
            <a:spAutoFit/>
          </a:bodyPr>
          <a:lstStyle/>
          <a:p>
            <a:pPr marL="285750" lvl="2" indent="-285750" algn="just">
              <a:lnSpc>
                <a:spcPct val="150000"/>
              </a:lnSpc>
              <a:spcBef>
                <a:spcPts val="400"/>
              </a:spcBef>
              <a:spcAft>
                <a:spcPts val="600"/>
              </a:spcAft>
              <a:buFontTx/>
              <a:buChar char="-"/>
              <a:tabLst>
                <a:tab pos="450215" algn="l"/>
                <a:tab pos="914400" algn="l"/>
              </a:tabLst>
            </a:pPr>
            <a:r>
              <a:rPr lang="en-US" sz="1600" b="1" i="1" dirty="0">
                <a:solidFill>
                  <a:srgbClr val="2B229E"/>
                </a:solidFill>
                <a:latin typeface="Times New Roman" panose="02020603050405020304" pitchFamily="18" charset="0"/>
              </a:rPr>
              <a:t>Final</a:t>
            </a:r>
            <a:r>
              <a:rPr lang="bg-BG" sz="1600" b="1" i="1" dirty="0">
                <a:solidFill>
                  <a:srgbClr val="2B229E"/>
                </a:solidFill>
                <a:latin typeface="Times New Roman" panose="02020603050405020304" pitchFamily="18" charset="0"/>
              </a:rPr>
              <a:t> </a:t>
            </a:r>
            <a:r>
              <a:rPr lang="en-US" sz="1600" b="1" i="1" dirty="0">
                <a:solidFill>
                  <a:srgbClr val="2B229E"/>
                </a:solidFill>
                <a:latin typeface="Times New Roman" panose="02020603050405020304" pitchFamily="18" charset="0"/>
              </a:rPr>
              <a:t>presentation: </a:t>
            </a:r>
            <a:r>
              <a:rPr lang="en-US" sz="1600" dirty="0">
                <a:latin typeface="Times New Roman" panose="02020603050405020304" pitchFamily="18" charset="0"/>
              </a:rPr>
              <a:t>Describe how the dish will be served (e.g., decoration, garnish) and how it will be optimized for board conditions.-Menu and Process Presentation: Each team presents their menu and describes the process of preparing the selected dish.</a:t>
            </a:r>
            <a:endParaRPr lang="bg-BG" sz="1600" dirty="0">
              <a:latin typeface="Times New Roman" panose="02020603050405020304" pitchFamily="18" charset="0"/>
            </a:endParaRPr>
          </a:p>
          <a:p>
            <a:pPr marL="0" lvl="2" algn="just">
              <a:lnSpc>
                <a:spcPct val="150000"/>
              </a:lnSpc>
              <a:spcBef>
                <a:spcPts val="400"/>
              </a:spcBef>
              <a:spcAft>
                <a:spcPts val="600"/>
              </a:spcAft>
              <a:tabLst>
                <a:tab pos="450215" algn="l"/>
                <a:tab pos="914400" algn="l"/>
              </a:tabLst>
            </a:pPr>
            <a:r>
              <a:rPr lang="en-US" sz="1600" b="1" i="1" dirty="0">
                <a:solidFill>
                  <a:srgbClr val="2B229E"/>
                </a:solidFill>
                <a:latin typeface="Times New Roman" panose="02020603050405020304" pitchFamily="18" charset="0"/>
              </a:rPr>
              <a:t>Evaluation criteria of the practical assignment:</a:t>
            </a:r>
            <a:endParaRPr lang="bg-BG" sz="1600" b="1" i="1" dirty="0">
              <a:solidFill>
                <a:srgbClr val="2B229E"/>
              </a:solidFill>
              <a:latin typeface="Times New Roman" panose="02020603050405020304" pitchFamily="18" charset="0"/>
            </a:endParaRPr>
          </a:p>
          <a:p>
            <a:pPr marL="285750" lvl="2" indent="-285750" algn="just">
              <a:lnSpc>
                <a:spcPct val="150000"/>
              </a:lnSpc>
              <a:spcBef>
                <a:spcPts val="400"/>
              </a:spcBef>
              <a:spcAft>
                <a:spcPts val="600"/>
              </a:spcAft>
              <a:buFontTx/>
              <a:buChar char="-"/>
              <a:tabLst>
                <a:tab pos="450215" algn="l"/>
                <a:tab pos="914400" algn="l"/>
              </a:tabLst>
            </a:pPr>
            <a:r>
              <a:rPr lang="en-US" sz="1600" dirty="0">
                <a:latin typeface="Times New Roman" panose="02020603050405020304" pitchFamily="18" charset="0"/>
              </a:rPr>
              <a:t>Originality and cultural awareness in the choice of dishes.</a:t>
            </a:r>
            <a:endParaRPr lang="bg-BG" sz="1600" dirty="0">
              <a:latin typeface="Times New Roman" panose="02020603050405020304" pitchFamily="18" charset="0"/>
            </a:endParaRPr>
          </a:p>
          <a:p>
            <a:pPr marL="285750" lvl="2" indent="-285750" algn="just">
              <a:lnSpc>
                <a:spcPct val="150000"/>
              </a:lnSpc>
              <a:spcBef>
                <a:spcPts val="400"/>
              </a:spcBef>
              <a:spcAft>
                <a:spcPts val="600"/>
              </a:spcAft>
              <a:buFontTx/>
              <a:buChar char="-"/>
              <a:tabLst>
                <a:tab pos="450215" algn="l"/>
                <a:tab pos="914400" algn="l"/>
              </a:tabLst>
            </a:pPr>
            <a:r>
              <a:rPr lang="en-US" sz="1600" dirty="0">
                <a:latin typeface="Times New Roman" panose="02020603050405020304" pitchFamily="18" charset="0"/>
              </a:rPr>
              <a:t>Balance and healthiness of the proposed menu</a:t>
            </a:r>
            <a:endParaRPr lang="bg-BG" sz="1600" dirty="0">
              <a:latin typeface="Times New Roman" panose="02020603050405020304" pitchFamily="18" charset="0"/>
            </a:endParaRPr>
          </a:p>
          <a:p>
            <a:pPr marL="285750" lvl="2" indent="-285750" algn="just">
              <a:lnSpc>
                <a:spcPct val="150000"/>
              </a:lnSpc>
              <a:spcBef>
                <a:spcPts val="400"/>
              </a:spcBef>
              <a:spcAft>
                <a:spcPts val="600"/>
              </a:spcAft>
              <a:buFontTx/>
              <a:buChar char="-"/>
              <a:tabLst>
                <a:tab pos="450215" algn="l"/>
                <a:tab pos="914400" algn="l"/>
              </a:tabLst>
            </a:pPr>
            <a:endParaRPr lang="ru-RU" sz="1600" dirty="0">
              <a:latin typeface="Times New Roman" panose="02020603050405020304" pitchFamily="18" charset="0"/>
            </a:endParaRPr>
          </a:p>
        </p:txBody>
      </p:sp>
      <p:sp>
        <p:nvSpPr>
          <p:cNvPr id="3" name="Rectangle 2">
            <a:extLst>
              <a:ext uri="{FF2B5EF4-FFF2-40B4-BE49-F238E27FC236}">
                <a16:creationId xmlns:a16="http://schemas.microsoft.com/office/drawing/2014/main" id="{FF44D11C-1C7C-3874-80A4-D23BAB65320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4E421B3-C1DF-1096-8B12-40B89830AA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BA9A519-75D4-BE00-1433-9367B65A2CB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6FD89CC-BB3D-BF5A-4DA1-F405914BE48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9F81DAE-B50E-3478-B709-17987056773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2496C45-8C15-3B22-39FE-85F4F461B34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9834D5C-A187-DA16-C973-1B20557940D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D7DC8A6-2BAB-FBA9-2162-F19309B5B16C}"/>
              </a:ext>
            </a:extLst>
          </p:cNvPr>
          <p:cNvPicPr>
            <a:picLocks noChangeAspect="1"/>
          </p:cNvPicPr>
          <p:nvPr/>
        </p:nvPicPr>
        <p:blipFill>
          <a:blip r:embed="rId11"/>
          <a:stretch>
            <a:fillRect/>
          </a:stretch>
        </p:blipFill>
        <p:spPr>
          <a:xfrm>
            <a:off x="395431" y="1595304"/>
            <a:ext cx="3676207" cy="4596782"/>
          </a:xfrm>
          <a:prstGeom prst="rect">
            <a:avLst/>
          </a:prstGeom>
        </p:spPr>
      </p:pic>
    </p:spTree>
    <p:extLst>
      <p:ext uri="{BB962C8B-B14F-4D97-AF65-F5344CB8AC3E}">
        <p14:creationId xmlns:p14="http://schemas.microsoft.com/office/powerpoint/2010/main" val="3844324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CDE82-CE16-86EF-7494-3B7FB228D85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3CC48A5-CE9D-F674-E6A6-9DF44C19FE3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413653E-AFE2-75FD-942D-E6E06180D27E}"/>
              </a:ext>
            </a:extLst>
          </p:cNvPr>
          <p:cNvSpPr>
            <a:spLocks noGrp="1"/>
          </p:cNvSpPr>
          <p:nvPr>
            <p:ph type="title"/>
          </p:nvPr>
        </p:nvSpPr>
        <p:spPr>
          <a:xfrm>
            <a:off x="628650" y="1107174"/>
            <a:ext cx="7886700" cy="571213"/>
          </a:xfrm>
        </p:spPr>
        <p:txBody>
          <a:bodyPr>
            <a:noAutofit/>
          </a:bodyPr>
          <a:lstStyle/>
          <a:p>
            <a:pPr algn="ctr"/>
            <a:r>
              <a:rPr lang="bg-BG" sz="2400" b="1" dirty="0">
                <a:latin typeface="Times New Roman" panose="02020603050405020304" pitchFamily="18" charset="0"/>
                <a:cs typeface="Times New Roman" panose="02020603050405020304" pitchFamily="18" charset="0"/>
              </a:rPr>
              <a:t>4. </a:t>
            </a:r>
            <a:r>
              <a:rPr lang="sr-Latn-BA" sz="2400" b="1" dirty="0">
                <a:solidFill>
                  <a:srgbClr val="2B229E"/>
                </a:solidFill>
                <a:latin typeface="Times New Roman" panose="02020603050405020304" pitchFamily="18" charset="0"/>
                <a:cs typeface="Times New Roman" panose="02020603050405020304" pitchFamily="18" charset="0"/>
              </a:rPr>
              <a:t>Practical workshops</a:t>
            </a:r>
            <a:endParaRPr lang="bg-BG" sz="2400" b="1" dirty="0">
              <a:solidFill>
                <a:srgbClr val="2B229E"/>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E1EE004-F38B-4F41-F156-F1D0F773C8D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15BD9E9-7F8D-A1E3-75F8-12E609F8B28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9BADABB-2097-4633-57FB-0B3C972600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9FCA54C-5FF3-5394-3ACC-2E19905D7F9F}"/>
              </a:ext>
            </a:extLst>
          </p:cNvPr>
          <p:cNvSpPr txBox="1"/>
          <p:nvPr/>
        </p:nvSpPr>
        <p:spPr>
          <a:xfrm>
            <a:off x="4272195" y="1675222"/>
            <a:ext cx="4458381" cy="4623702"/>
          </a:xfrm>
          <a:prstGeom prst="rect">
            <a:avLst/>
          </a:prstGeom>
          <a:noFill/>
        </p:spPr>
        <p:txBody>
          <a:bodyPr wrap="square" rtlCol="0">
            <a:spAutoFit/>
          </a:bodyPr>
          <a:lstStyle/>
          <a:p>
            <a:pPr marL="0" lvl="2" algn="just">
              <a:lnSpc>
                <a:spcPct val="150000"/>
              </a:lnSpc>
              <a:spcBef>
                <a:spcPts val="400"/>
              </a:spcBef>
              <a:spcAft>
                <a:spcPts val="600"/>
              </a:spcAft>
              <a:tabLst>
                <a:tab pos="450215" algn="l"/>
                <a:tab pos="914400" algn="l"/>
              </a:tabLst>
            </a:pPr>
            <a:r>
              <a:rPr lang="en-US" sz="1600" b="1" i="1" dirty="0">
                <a:solidFill>
                  <a:srgbClr val="2B229E"/>
                </a:solidFill>
                <a:latin typeface="Times New Roman" panose="02020603050405020304" pitchFamily="18" charset="0"/>
              </a:rPr>
              <a:t>Evaluation criteria of the practical assignment:</a:t>
            </a:r>
            <a:endParaRPr lang="bg-BG" sz="1600" b="1" i="1" dirty="0">
              <a:solidFill>
                <a:srgbClr val="2B229E"/>
              </a:solidFill>
              <a:latin typeface="Times New Roman" panose="02020603050405020304" pitchFamily="18" charset="0"/>
            </a:endParaRPr>
          </a:p>
          <a:p>
            <a:pPr marL="285750" lvl="2" indent="-285750" algn="just">
              <a:lnSpc>
                <a:spcPct val="150000"/>
              </a:lnSpc>
              <a:spcBef>
                <a:spcPts val="400"/>
              </a:spcBef>
              <a:spcAft>
                <a:spcPts val="600"/>
              </a:spcAft>
              <a:buFontTx/>
              <a:buChar char="-"/>
              <a:tabLst>
                <a:tab pos="450215" algn="l"/>
                <a:tab pos="914400" algn="l"/>
              </a:tabLst>
            </a:pPr>
            <a:r>
              <a:rPr lang="en-US" sz="1600" dirty="0">
                <a:latin typeface="Times New Roman" panose="02020603050405020304" pitchFamily="18" charset="0"/>
              </a:rPr>
              <a:t>Detail and practicality in the description of the preparation process.</a:t>
            </a:r>
            <a:endParaRPr lang="bg-BG" sz="1600" dirty="0">
              <a:latin typeface="Times New Roman" panose="02020603050405020304" pitchFamily="18" charset="0"/>
            </a:endParaRPr>
          </a:p>
          <a:p>
            <a:pPr marL="285750" lvl="2" indent="-285750" algn="just">
              <a:lnSpc>
                <a:spcPct val="150000"/>
              </a:lnSpc>
              <a:spcBef>
                <a:spcPts val="400"/>
              </a:spcBef>
              <a:spcAft>
                <a:spcPts val="600"/>
              </a:spcAft>
              <a:buFontTx/>
              <a:buChar char="-"/>
              <a:tabLst>
                <a:tab pos="450215" algn="l"/>
                <a:tab pos="914400" algn="l"/>
              </a:tabLst>
            </a:pPr>
            <a:r>
              <a:rPr lang="en-US" sz="1600" dirty="0">
                <a:latin typeface="Times New Roman" panose="02020603050405020304" pitchFamily="18" charset="0"/>
              </a:rPr>
              <a:t>Creativity in the presentation of the menu and the dish.</a:t>
            </a:r>
            <a:endParaRPr lang="bg-BG" sz="1600" dirty="0">
              <a:latin typeface="Times New Roman" panose="02020603050405020304" pitchFamily="18" charset="0"/>
            </a:endParaRPr>
          </a:p>
          <a:p>
            <a:pPr marL="0" lvl="2" algn="just">
              <a:lnSpc>
                <a:spcPct val="150000"/>
              </a:lnSpc>
              <a:spcBef>
                <a:spcPts val="400"/>
              </a:spcBef>
              <a:spcAft>
                <a:spcPts val="600"/>
              </a:spcAft>
              <a:tabLst>
                <a:tab pos="450215" algn="l"/>
                <a:tab pos="914400" algn="l"/>
              </a:tabLst>
            </a:pPr>
            <a:r>
              <a:rPr lang="en-US" sz="1600" dirty="0">
                <a:latin typeface="Times New Roman" panose="02020603050405020304" pitchFamily="18" charset="0"/>
              </a:rPr>
              <a:t>The workshop encourages participants to explore international culinary traditions, develop practical skills for preparing healthy dishes and adapt their approaches to the specific conditions of a ship's kitchen.</a:t>
            </a:r>
            <a:endParaRPr lang="bg-BG" sz="1600" dirty="0">
              <a:latin typeface="Times New Roman" panose="02020603050405020304" pitchFamily="18" charset="0"/>
            </a:endParaRPr>
          </a:p>
          <a:p>
            <a:pPr marL="285750" lvl="2" indent="-285750" algn="just">
              <a:lnSpc>
                <a:spcPct val="150000"/>
              </a:lnSpc>
              <a:spcBef>
                <a:spcPts val="400"/>
              </a:spcBef>
              <a:spcAft>
                <a:spcPts val="600"/>
              </a:spcAft>
              <a:buFontTx/>
              <a:buChar char="-"/>
              <a:tabLst>
                <a:tab pos="450215" algn="l"/>
                <a:tab pos="914400" algn="l"/>
              </a:tabLst>
            </a:pPr>
            <a:endParaRPr lang="ru-RU" sz="1600" dirty="0">
              <a:latin typeface="Times New Roman" panose="02020603050405020304" pitchFamily="18" charset="0"/>
            </a:endParaRPr>
          </a:p>
        </p:txBody>
      </p:sp>
      <p:sp>
        <p:nvSpPr>
          <p:cNvPr id="3" name="Rectangle 2">
            <a:extLst>
              <a:ext uri="{FF2B5EF4-FFF2-40B4-BE49-F238E27FC236}">
                <a16:creationId xmlns:a16="http://schemas.microsoft.com/office/drawing/2014/main" id="{142B2A6E-5C9E-F858-0EE3-ED2F39AAC74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3BA220B-2B38-238C-C794-C06AE2F669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F258992-8C1C-FA9A-39C8-3C9B4FEA0CF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49AC5F7-3374-6D30-A608-E180FB788E3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250D6B4-33D0-9737-785A-2D3E611D23D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E6B07CB-5D3E-0517-D5DE-CEC91FF734E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681E8DF-BEE5-8552-29B7-2541DDF7B11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89F1F66-1B9C-5C52-6A76-DFC5B9B85326}"/>
              </a:ext>
            </a:extLst>
          </p:cNvPr>
          <p:cNvPicPr>
            <a:picLocks noChangeAspect="1"/>
          </p:cNvPicPr>
          <p:nvPr/>
        </p:nvPicPr>
        <p:blipFill>
          <a:blip r:embed="rId11"/>
          <a:stretch>
            <a:fillRect/>
          </a:stretch>
        </p:blipFill>
        <p:spPr>
          <a:xfrm>
            <a:off x="335470" y="1595305"/>
            <a:ext cx="3676207" cy="4596782"/>
          </a:xfrm>
          <a:prstGeom prst="rect">
            <a:avLst/>
          </a:prstGeom>
        </p:spPr>
      </p:pic>
    </p:spTree>
    <p:extLst>
      <p:ext uri="{BB962C8B-B14F-4D97-AF65-F5344CB8AC3E}">
        <p14:creationId xmlns:p14="http://schemas.microsoft.com/office/powerpoint/2010/main" val="24075309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14AAFE-512D-A716-F037-8BBDD7DC309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ASSESSMENT</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8369" y="1928006"/>
            <a:ext cx="8510206" cy="400110"/>
          </a:xfrm>
          <a:prstGeom prst="rect">
            <a:avLst/>
          </a:prstGeom>
          <a:noFill/>
        </p:spPr>
        <p:txBody>
          <a:bodyPr wrap="square" rtlCol="0">
            <a:spAutoFit/>
          </a:bodyPr>
          <a:lstStyle/>
          <a:p>
            <a:r>
              <a:rPr lang="en-GB" sz="2000" b="1" i="1" dirty="0">
                <a:solidFill>
                  <a:srgbClr val="2B229E"/>
                </a:solidFill>
                <a:latin typeface="Times New Roman" panose="02020603050405020304" pitchFamily="18" charset="0"/>
              </a:rPr>
              <a:t>Please check </a:t>
            </a:r>
            <a:r>
              <a:rPr lang="en-GB" sz="2000" b="1" i="1" dirty="0" err="1">
                <a:solidFill>
                  <a:srgbClr val="2B229E"/>
                </a:solidFill>
                <a:latin typeface="Times New Roman" panose="02020603050405020304" pitchFamily="18" charset="0"/>
              </a:rPr>
              <a:t>moodle</a:t>
            </a:r>
            <a:r>
              <a:rPr lang="en-GB" sz="2000" b="1" i="1" dirty="0">
                <a:solidFill>
                  <a:srgbClr val="2B229E"/>
                </a:solidFill>
                <a:latin typeface="Times New Roman" panose="02020603050405020304" pitchFamily="18" charset="0"/>
              </a:rPr>
              <a:t> page</a:t>
            </a:r>
            <a:endParaRPr lang="en-US" sz="2000" b="1" i="1" dirty="0">
              <a:solidFill>
                <a:srgbClr val="2B229E"/>
              </a:solidFill>
              <a:latin typeface="Times New Roman" panose="02020603050405020304" pitchFamily="18" charset="0"/>
            </a:endParaRPr>
          </a:p>
        </p:txBody>
      </p:sp>
      <p:sp>
        <p:nvSpPr>
          <p:cNvPr id="3" name="Rectangle 2">
            <a:extLst>
              <a:ext uri="{FF2B5EF4-FFF2-40B4-BE49-F238E27FC236}">
                <a16:creationId xmlns:a16="http://schemas.microsoft.com/office/drawing/2014/main" id="{BAD0A693-D5C6-A234-1E51-DE3E6F20F58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54215A8-D6E8-B0D7-8355-BEB7B94316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463B0E5-1D68-BB88-FF41-6ABA35F127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B834827-167A-7F7F-1DB6-0788B878F0C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2C2DB2F-C8E0-DA20-6192-1C234DD978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57326B16-835E-A928-7AAE-54F1AE41BBE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8E1DCF78-49AF-21CB-7AC7-344046EB794A}"/>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5525950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ro-RO" sz="2400" b="1" dirty="0" err="1">
                <a:latin typeface="Times New Roman" panose="02020603050405020304" pitchFamily="18" charset="0"/>
                <a:cs typeface="Times New Roman" panose="02020603050405020304" pitchFamily="18" charset="0"/>
              </a:rPr>
              <a:t>Course</a:t>
            </a:r>
            <a:r>
              <a:rPr lang="ro-RO" sz="2400" b="1" dirty="0">
                <a:latin typeface="Times New Roman" panose="02020603050405020304" pitchFamily="18" charset="0"/>
                <a:cs typeface="Times New Roman" panose="02020603050405020304" pitchFamily="18" charset="0"/>
              </a:rPr>
              <a:t> </a:t>
            </a:r>
            <a:r>
              <a:rPr lang="ro-RO" sz="2400" b="1" dirty="0" err="1">
                <a:latin typeface="Times New Roman" panose="02020603050405020304" pitchFamily="18" charset="0"/>
                <a:cs typeface="Times New Roman" panose="02020603050405020304" pitchFamily="18" charset="0"/>
              </a:rPr>
              <a:t>References</a:t>
            </a:r>
            <a:r>
              <a:rPr lang="ro-RO"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Текстово поле 5">
            <a:extLst>
              <a:ext uri="{FF2B5EF4-FFF2-40B4-BE49-F238E27FC236}">
                <a16:creationId xmlns:a16="http://schemas.microsoft.com/office/drawing/2014/main" id="{0141E804-0F03-ED98-6042-20657A4212CD}"/>
              </a:ext>
            </a:extLst>
          </p:cNvPr>
          <p:cNvSpPr txBox="1"/>
          <p:nvPr/>
        </p:nvSpPr>
        <p:spPr>
          <a:xfrm>
            <a:off x="899410" y="1714129"/>
            <a:ext cx="7899816" cy="4252446"/>
          </a:xfrm>
          <a:prstGeom prst="rect">
            <a:avLst/>
          </a:prstGeom>
          <a:noFill/>
        </p:spPr>
        <p:txBody>
          <a:bodyPr wrap="square">
            <a:spAutoFit/>
          </a:bodyPr>
          <a:lstStyle/>
          <a:p>
            <a:pPr algn="just">
              <a:spcAft>
                <a:spcPts val="200"/>
              </a:spcAft>
            </a:pPr>
            <a:r>
              <a:rPr lang="en-US" sz="1400" dirty="0">
                <a:effectLst/>
                <a:latin typeface="Times New Roman" panose="02020603050405020304" pitchFamily="18" charset="0"/>
                <a:ea typeface="Arial" panose="020B0604020202020204" pitchFamily="34" charset="0"/>
              </a:rPr>
              <a:t>BAKER, Nick V. The Blue Book.</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err="1">
                <a:effectLst/>
                <a:latin typeface="Times New Roman" panose="02020603050405020304" pitchFamily="18" charset="0"/>
                <a:ea typeface="Arial" panose="020B0604020202020204" pitchFamily="34" charset="0"/>
              </a:rPr>
              <a:t>CIVITELLO</a:t>
            </a:r>
            <a:r>
              <a:rPr lang="en-US" sz="1400" dirty="0">
                <a:effectLst/>
                <a:latin typeface="Times New Roman" panose="02020603050405020304" pitchFamily="18" charset="0"/>
                <a:ea typeface="Arial" panose="020B0604020202020204" pitchFamily="34" charset="0"/>
              </a:rPr>
              <a:t>, Linda. </a:t>
            </a:r>
            <a:r>
              <a:rPr lang="en-US" sz="1400" i="1" dirty="0">
                <a:effectLst/>
                <a:latin typeface="Times New Roman" panose="02020603050405020304" pitchFamily="18" charset="0"/>
                <a:ea typeface="Arial" panose="020B0604020202020204" pitchFamily="34" charset="0"/>
              </a:rPr>
              <a:t>Cuisine and culture: A history of food and people</a:t>
            </a:r>
            <a:r>
              <a:rPr lang="en-US" sz="1400" dirty="0">
                <a:effectLst/>
                <a:latin typeface="Times New Roman" panose="02020603050405020304" pitchFamily="18" charset="0"/>
                <a:ea typeface="Arial" panose="020B0604020202020204" pitchFamily="34" charset="0"/>
              </a:rPr>
              <a:t>. John Wiley &amp; Sons, 2011.</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COUNIHAN, Carole, et al. </a:t>
            </a:r>
            <a:r>
              <a:rPr lang="en-US" sz="1400" i="1" dirty="0">
                <a:effectLst/>
                <a:latin typeface="Times New Roman" panose="02020603050405020304" pitchFamily="18" charset="0"/>
                <a:ea typeface="Arial" panose="020B0604020202020204" pitchFamily="34" charset="0"/>
              </a:rPr>
              <a:t>Food and culture</a:t>
            </a:r>
            <a:r>
              <a:rPr lang="en-US" sz="1400" dirty="0">
                <a:effectLst/>
                <a:latin typeface="Times New Roman" panose="02020603050405020304" pitchFamily="18" charset="0"/>
                <a:ea typeface="Arial" panose="020B0604020202020204" pitchFamily="34" charset="0"/>
              </a:rPr>
              <a:t>. New York, NY: Routledge, 2013.</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DONNELLY, Andrew; </a:t>
            </a:r>
            <a:r>
              <a:rPr lang="en-US" sz="1400" dirty="0" err="1">
                <a:effectLst/>
                <a:latin typeface="Times New Roman" panose="02020603050405020304" pitchFamily="18" charset="0"/>
                <a:ea typeface="Arial" panose="020B0604020202020204" pitchFamily="34" charset="0"/>
              </a:rPr>
              <a:t>LEIDWANGER</a:t>
            </a:r>
            <a:r>
              <a:rPr lang="en-US" sz="1400" dirty="0">
                <a:effectLst/>
                <a:latin typeface="Times New Roman" panose="02020603050405020304" pitchFamily="18" charset="0"/>
                <a:ea typeface="Arial" panose="020B0604020202020204" pitchFamily="34" charset="0"/>
              </a:rPr>
              <a:t>, Justin. Food at sea on the Late Antique Mediterranean. </a:t>
            </a:r>
            <a:r>
              <a:rPr lang="en-US" sz="1400" i="1" dirty="0">
                <a:effectLst/>
                <a:latin typeface="Times New Roman" panose="02020603050405020304" pitchFamily="18" charset="0"/>
                <a:ea typeface="Arial" panose="020B0604020202020204" pitchFamily="34" charset="0"/>
              </a:rPr>
              <a:t>Journal of Roman Archaeology</a:t>
            </a:r>
            <a:r>
              <a:rPr lang="en-US" sz="1400" dirty="0">
                <a:effectLst/>
                <a:latin typeface="Times New Roman" panose="02020603050405020304" pitchFamily="18" charset="0"/>
                <a:ea typeface="Arial" panose="020B0604020202020204" pitchFamily="34" charset="0"/>
              </a:rPr>
              <a:t>, 2025, 1-14.</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GATLEY, Andy. The significance of culinary cultures to diet. </a:t>
            </a:r>
            <a:r>
              <a:rPr lang="en-US" sz="1400" i="1" dirty="0">
                <a:effectLst/>
                <a:latin typeface="Times New Roman" panose="02020603050405020304" pitchFamily="18" charset="0"/>
                <a:ea typeface="Arial" panose="020B0604020202020204" pitchFamily="34" charset="0"/>
              </a:rPr>
              <a:t>British Food Journal</a:t>
            </a:r>
            <a:r>
              <a:rPr lang="en-US" sz="1400" dirty="0">
                <a:effectLst/>
                <a:latin typeface="Times New Roman" panose="02020603050405020304" pitchFamily="18" charset="0"/>
                <a:ea typeface="Arial" panose="020B0604020202020204" pitchFamily="34" charset="0"/>
              </a:rPr>
              <a:t>, 2016, 118.1: 40-59.</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EDELSTEIN, Sari. </a:t>
            </a:r>
            <a:r>
              <a:rPr lang="en-US" sz="1400" i="1" dirty="0">
                <a:effectLst/>
                <a:latin typeface="Times New Roman" panose="02020603050405020304" pitchFamily="18" charset="0"/>
                <a:ea typeface="Arial" panose="020B0604020202020204" pitchFamily="34" charset="0"/>
              </a:rPr>
              <a:t>Food, cuisine, and cultural competency for culinary, hospitality, and nutrition professionals</a:t>
            </a:r>
            <a:r>
              <a:rPr lang="en-US" sz="1400" dirty="0">
                <a:effectLst/>
                <a:latin typeface="Times New Roman" panose="02020603050405020304" pitchFamily="18" charset="0"/>
                <a:ea typeface="Arial" panose="020B0604020202020204" pitchFamily="34" charset="0"/>
              </a:rPr>
              <a:t>. Jones &amp; Bartlett Publishers, 2010.</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FIELDHOUSE, Paul. </a:t>
            </a:r>
            <a:r>
              <a:rPr lang="en-US" sz="1400" i="1" dirty="0">
                <a:effectLst/>
                <a:latin typeface="Times New Roman" panose="02020603050405020304" pitchFamily="18" charset="0"/>
                <a:ea typeface="Arial" panose="020B0604020202020204" pitchFamily="34" charset="0"/>
              </a:rPr>
              <a:t>Food and nutrition: customs and culture</a:t>
            </a:r>
            <a:r>
              <a:rPr lang="en-US" sz="1400" dirty="0">
                <a:effectLst/>
                <a:latin typeface="Times New Roman" panose="02020603050405020304" pitchFamily="18" charset="0"/>
                <a:ea typeface="Arial" panose="020B0604020202020204" pitchFamily="34" charset="0"/>
              </a:rPr>
              <a:t>. Springer, 2013.</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KARKORI, </a:t>
            </a:r>
            <a:r>
              <a:rPr lang="en-US" sz="1400" dirty="0" err="1">
                <a:effectLst/>
                <a:latin typeface="Times New Roman" panose="02020603050405020304" pitchFamily="18" charset="0"/>
                <a:ea typeface="Arial" panose="020B0604020202020204" pitchFamily="34" charset="0"/>
              </a:rPr>
              <a:t>Fidaa</a:t>
            </a:r>
            <a:r>
              <a:rPr lang="en-US" sz="1400" dirty="0">
                <a:effectLst/>
                <a:latin typeface="Times New Roman" panose="02020603050405020304" pitchFamily="18" charset="0"/>
                <a:ea typeface="Arial" panose="020B0604020202020204" pitchFamily="34" charset="0"/>
              </a:rPr>
              <a:t>. Importance of Good Health and Hygiene on Ships. In: </a:t>
            </a:r>
            <a:r>
              <a:rPr lang="en-US" sz="1400" i="1" dirty="0">
                <a:effectLst/>
                <a:latin typeface="Times New Roman" panose="02020603050405020304" pitchFamily="18" charset="0"/>
                <a:ea typeface="Arial" panose="020B0604020202020204" pitchFamily="34" charset="0"/>
              </a:rPr>
              <a:t>Ship Sanitation, Health and Hygiene: An Approach to Better Welfare for Modern Seafarers</a:t>
            </a:r>
            <a:r>
              <a:rPr lang="en-US" sz="1400" dirty="0">
                <a:effectLst/>
                <a:latin typeface="Times New Roman" panose="02020603050405020304" pitchFamily="18" charset="0"/>
                <a:ea typeface="Arial" panose="020B0604020202020204" pitchFamily="34" charset="0"/>
              </a:rPr>
              <a:t>. Cham: Springer Nature Switzerland, 2024. p. 73-82.</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MARCUS, Jacqueline B. </a:t>
            </a:r>
            <a:r>
              <a:rPr lang="en-US" sz="1400" i="1" dirty="0">
                <a:effectLst/>
                <a:latin typeface="Times New Roman" panose="02020603050405020304" pitchFamily="18" charset="0"/>
                <a:ea typeface="Arial" panose="020B0604020202020204" pitchFamily="34" charset="0"/>
              </a:rPr>
              <a:t>Culinary nutrition: the science and practice of healthy cooking</a:t>
            </a:r>
            <a:r>
              <a:rPr lang="en-US" sz="1400" dirty="0">
                <a:effectLst/>
                <a:latin typeface="Times New Roman" panose="02020603050405020304" pitchFamily="18" charset="0"/>
                <a:ea typeface="Arial" panose="020B0604020202020204" pitchFamily="34" charset="0"/>
              </a:rPr>
              <a:t>. Academic Press, 2013.</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MONTANARI, Massimo. </a:t>
            </a:r>
            <a:r>
              <a:rPr lang="en-US" sz="1400" i="1" dirty="0">
                <a:effectLst/>
                <a:latin typeface="Times New Roman" panose="02020603050405020304" pitchFamily="18" charset="0"/>
                <a:ea typeface="Arial" panose="020B0604020202020204" pitchFamily="34" charset="0"/>
              </a:rPr>
              <a:t>Food is culture</a:t>
            </a:r>
            <a:r>
              <a:rPr lang="en-US" sz="1400" dirty="0">
                <a:effectLst/>
                <a:latin typeface="Times New Roman" panose="02020603050405020304" pitchFamily="18" charset="0"/>
                <a:ea typeface="Arial" panose="020B0604020202020204" pitchFamily="34" charset="0"/>
              </a:rPr>
              <a:t>. Columbia University Press, 2006.</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err="1">
                <a:effectLst/>
                <a:latin typeface="Times New Roman" panose="02020603050405020304" pitchFamily="18" charset="0"/>
                <a:ea typeface="Arial" panose="020B0604020202020204" pitchFamily="34" charset="0"/>
              </a:rPr>
              <a:t>PARASECOLI</a:t>
            </a:r>
            <a:r>
              <a:rPr lang="en-US" sz="1400" dirty="0">
                <a:effectLst/>
                <a:latin typeface="Times New Roman" panose="02020603050405020304" pitchFamily="18" charset="0"/>
                <a:ea typeface="Arial" panose="020B0604020202020204" pitchFamily="34" charset="0"/>
              </a:rPr>
              <a:t>, Fabio. </a:t>
            </a:r>
            <a:r>
              <a:rPr lang="en-US" sz="1400" i="1" dirty="0">
                <a:effectLst/>
                <a:latin typeface="Times New Roman" panose="02020603050405020304" pitchFamily="18" charset="0"/>
                <a:ea typeface="Arial" panose="020B0604020202020204" pitchFamily="34" charset="0"/>
              </a:rPr>
              <a:t>Al dente: a history of food in Italy</a:t>
            </a:r>
            <a:r>
              <a:rPr lang="en-US" sz="1400" dirty="0">
                <a:effectLst/>
                <a:latin typeface="Times New Roman" panose="02020603050405020304" pitchFamily="18" charset="0"/>
                <a:ea typeface="Arial" panose="020B0604020202020204" pitchFamily="34" charset="0"/>
              </a:rPr>
              <a:t>. </a:t>
            </a:r>
            <a:r>
              <a:rPr lang="en-US" sz="1400" dirty="0" err="1">
                <a:effectLst/>
                <a:latin typeface="Times New Roman" panose="02020603050405020304" pitchFamily="18" charset="0"/>
                <a:ea typeface="Arial" panose="020B0604020202020204" pitchFamily="34" charset="0"/>
              </a:rPr>
              <a:t>Reaktion</a:t>
            </a:r>
            <a:r>
              <a:rPr lang="en-US" sz="1400" dirty="0">
                <a:effectLst/>
                <a:latin typeface="Times New Roman" panose="02020603050405020304" pitchFamily="18" charset="0"/>
                <a:ea typeface="Arial" panose="020B0604020202020204" pitchFamily="34" charset="0"/>
              </a:rPr>
              <a:t> Books, 2025.</a:t>
            </a:r>
            <a:endParaRPr lang="bg-BG" sz="1400" dirty="0">
              <a:effectLst/>
              <a:latin typeface="Times New Roman" panose="02020603050405020304" pitchFamily="18" charset="0"/>
              <a:ea typeface="Arial" panose="020B0604020202020204" pitchFamily="34" charset="0"/>
            </a:endParaRPr>
          </a:p>
          <a:p>
            <a:pPr algn="just">
              <a:spcAft>
                <a:spcPts val="200"/>
              </a:spcAft>
            </a:pPr>
            <a:r>
              <a:rPr lang="en-US" sz="1400" dirty="0">
                <a:effectLst/>
                <a:latin typeface="Times New Roman" panose="02020603050405020304" pitchFamily="18" charset="0"/>
                <a:ea typeface="Arial" panose="020B0604020202020204" pitchFamily="34" charset="0"/>
              </a:rPr>
              <a:t>RABER, Margaret, et al. An evidence-based conceptual framework of healthy cooking. </a:t>
            </a:r>
            <a:r>
              <a:rPr lang="en-US" sz="1400" i="1" dirty="0">
                <a:effectLst/>
                <a:latin typeface="Times New Roman" panose="02020603050405020304" pitchFamily="18" charset="0"/>
                <a:ea typeface="Arial" panose="020B0604020202020204" pitchFamily="34" charset="0"/>
              </a:rPr>
              <a:t>Preventive Medicine Reports</a:t>
            </a:r>
            <a:r>
              <a:rPr lang="en-US" sz="1400" dirty="0">
                <a:effectLst/>
                <a:latin typeface="Times New Roman" panose="02020603050405020304" pitchFamily="18" charset="0"/>
                <a:ea typeface="Arial" panose="020B0604020202020204" pitchFamily="34" charset="0"/>
              </a:rPr>
              <a:t>, 2016, 4: 23-28.</a:t>
            </a:r>
            <a:endParaRPr lang="bg-BG" sz="14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315684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3343</TotalTime>
  <Words>8224</Words>
  <Application>Microsoft Office PowerPoint</Application>
  <PresentationFormat>Презентация на цял екран (4:3)</PresentationFormat>
  <Paragraphs>727</Paragraphs>
  <Slides>93</Slides>
  <Notes>92</Notes>
  <HiddenSlides>0</HiddenSlides>
  <MMClips>0</MMClips>
  <ScaleCrop>false</ScaleCrop>
  <HeadingPairs>
    <vt:vector size="6" baseType="variant">
      <vt:variant>
        <vt:lpstr>Използвани шрифтове</vt:lpstr>
      </vt:variant>
      <vt:variant>
        <vt:i4>7</vt:i4>
      </vt:variant>
      <vt:variant>
        <vt:lpstr>Тема</vt:lpstr>
      </vt:variant>
      <vt:variant>
        <vt:i4>1</vt:i4>
      </vt:variant>
      <vt:variant>
        <vt:lpstr>Заглавия на слайдовете</vt:lpstr>
      </vt:variant>
      <vt:variant>
        <vt:i4>93</vt:i4>
      </vt:variant>
    </vt:vector>
  </HeadingPairs>
  <TitlesOfParts>
    <vt:vector size="101" baseType="lpstr">
      <vt:lpstr>Arial</vt:lpstr>
      <vt:lpstr>Calibri</vt:lpstr>
      <vt:lpstr>Calibri Light</vt:lpstr>
      <vt:lpstr>CharterBT-Roman</vt:lpstr>
      <vt:lpstr>coranto-2</vt:lpstr>
      <vt:lpstr>Courier New</vt:lpstr>
      <vt:lpstr>Times New Roman</vt:lpstr>
      <vt:lpstr>Office Theme</vt:lpstr>
      <vt:lpstr>MARitime Soft Skills for Onboard Healthy Nutrition and CULinary Arts in Seagoing Services – CUL-MAR-Skills</vt:lpstr>
      <vt:lpstr>Learning outcomes of the course </vt:lpstr>
      <vt:lpstr>Content of the course </vt:lpstr>
      <vt:lpstr>1. Exploring international healthy dishes and cooking styles in the ship's galley </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2. 2. Understanding regional ingredients and flavour profiles</vt:lpstr>
      <vt:lpstr>Презентация на PowerPoint</vt:lpstr>
      <vt:lpstr>Understanding regional ingredients and flavor profiles</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3. Incorporating different culinary traditions into the food on board</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4. Practical workshops</vt:lpstr>
      <vt:lpstr>4. Practical workshops</vt:lpstr>
      <vt:lpstr>4. Practical workshops</vt:lpstr>
      <vt:lpstr>4. Practical workshops</vt:lpstr>
      <vt:lpstr>4. Practical workshops</vt:lpstr>
      <vt:lpstr>ASSESSMENT</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57</cp:revision>
  <dcterms:created xsi:type="dcterms:W3CDTF">2023-11-02T13:43:46Z</dcterms:created>
  <dcterms:modified xsi:type="dcterms:W3CDTF">2025-01-24T14:33:09Z</dcterms:modified>
</cp:coreProperties>
</file>