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4" r:id="rId1"/>
  </p:sldMasterIdLst>
  <p:notesMasterIdLst>
    <p:notesMasterId r:id="rId14"/>
  </p:notesMasterIdLst>
  <p:handoutMasterIdLst>
    <p:handoutMasterId r:id="rId15"/>
  </p:handoutMasterIdLst>
  <p:sldIdLst>
    <p:sldId id="268" r:id="rId2"/>
    <p:sldId id="279" r:id="rId3"/>
    <p:sldId id="537" r:id="rId4"/>
    <p:sldId id="538" r:id="rId5"/>
    <p:sldId id="539" r:id="rId6"/>
    <p:sldId id="540" r:id="rId7"/>
    <p:sldId id="542" r:id="rId8"/>
    <p:sldId id="541" r:id="rId9"/>
    <p:sldId id="543" r:id="rId10"/>
    <p:sldId id="544" r:id="rId11"/>
    <p:sldId id="546" r:id="rId12"/>
    <p:sldId id="545"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4">
          <p15:clr>
            <a:srgbClr val="A4A3A4"/>
          </p15:clr>
        </p15:guide>
        <p15:guide id="3" orient="horz" pos="3792">
          <p15:clr>
            <a:srgbClr val="A4A3A4"/>
          </p15:clr>
        </p15:guide>
        <p15:guide id="4" pos="959">
          <p15:clr>
            <a:srgbClr val="A4A3A4"/>
          </p15:clr>
        </p15:guide>
        <p15:guide id="5" pos="671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99FF"/>
    <a:srgbClr val="99CCFF"/>
    <a:srgbClr val="D3552D"/>
    <a:srgbClr val="E96717"/>
    <a:srgbClr val="00CC00"/>
    <a:srgbClr val="006699"/>
    <a:srgbClr val="EAAAFC"/>
    <a:srgbClr val="336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3C4E52-D260-43CA-BE59-B43EB33C39E9}" v="44" dt="2024-12-16T08:29:05.869"/>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91571" autoAdjust="0"/>
  </p:normalViewPr>
  <p:slideViewPr>
    <p:cSldViewPr>
      <p:cViewPr varScale="1">
        <p:scale>
          <a:sx n="60" d="100"/>
          <a:sy n="60" d="100"/>
        </p:scale>
        <p:origin x="1218" y="72"/>
      </p:cViewPr>
      <p:guideLst>
        <p:guide orient="horz" pos="2160"/>
        <p:guide orient="horz" pos="384"/>
        <p:guide orient="horz" pos="3792"/>
        <p:guide pos="959"/>
        <p:guide pos="6719"/>
      </p:guideLst>
    </p:cSldViewPr>
  </p:slideViewPr>
  <p:notesTextViewPr>
    <p:cViewPr>
      <p:scale>
        <a:sx n="100" d="100"/>
        <a:sy n="100" d="100"/>
      </p:scale>
      <p:origin x="0" y="-1158"/>
    </p:cViewPr>
  </p:notesTextViewPr>
  <p:notesViewPr>
    <p:cSldViewPr showGuides="1">
      <p:cViewPr varScale="1">
        <p:scale>
          <a:sx n="76" d="100"/>
          <a:sy n="76" d="100"/>
        </p:scale>
        <p:origin x="253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ınar ÖZDEMİR" userId="4f34ec08-7da0-4b50-8f97-eb41fb9873f0" providerId="ADAL" clId="{AB3C4E52-D260-43CA-BE59-B43EB33C39E9}"/>
    <pc:docChg chg="undo custSel addSld delSld modSld">
      <pc:chgData name="Pınar ÖZDEMİR" userId="4f34ec08-7da0-4b50-8f97-eb41fb9873f0" providerId="ADAL" clId="{AB3C4E52-D260-43CA-BE59-B43EB33C39E9}" dt="2024-12-16T08:30:43.047" v="491" actId="113"/>
      <pc:docMkLst>
        <pc:docMk/>
      </pc:docMkLst>
      <pc:sldChg chg="modSp mod">
        <pc:chgData name="Pınar ÖZDEMİR" userId="4f34ec08-7da0-4b50-8f97-eb41fb9873f0" providerId="ADAL" clId="{AB3C4E52-D260-43CA-BE59-B43EB33C39E9}" dt="2024-12-16T06:06:50.989" v="5" actId="6549"/>
        <pc:sldMkLst>
          <pc:docMk/>
          <pc:sldMk cId="1380709097" sldId="279"/>
        </pc:sldMkLst>
        <pc:spChg chg="mod">
          <ac:chgData name="Pınar ÖZDEMİR" userId="4f34ec08-7da0-4b50-8f97-eb41fb9873f0" providerId="ADAL" clId="{AB3C4E52-D260-43CA-BE59-B43EB33C39E9}" dt="2024-12-16T06:06:50.989" v="5" actId="6549"/>
          <ac:spMkLst>
            <pc:docMk/>
            <pc:sldMk cId="1380709097" sldId="279"/>
            <ac:spMk id="3" creationId="{2D12A2A1-ADFD-4E04-576E-94E0147FD59A}"/>
          </ac:spMkLst>
        </pc:spChg>
        <pc:spChg chg="mod">
          <ac:chgData name="Pınar ÖZDEMİR" userId="4f34ec08-7da0-4b50-8f97-eb41fb9873f0" providerId="ADAL" clId="{AB3C4E52-D260-43CA-BE59-B43EB33C39E9}" dt="2024-12-16T06:06:07.468" v="2"/>
          <ac:spMkLst>
            <pc:docMk/>
            <pc:sldMk cId="1380709097" sldId="279"/>
            <ac:spMk id="14" creationId="{4B0476CE-0ACE-CEC3-9D50-DC1467553580}"/>
          </ac:spMkLst>
        </pc:spChg>
      </pc:sldChg>
      <pc:sldChg chg="del">
        <pc:chgData name="Pınar ÖZDEMİR" userId="4f34ec08-7da0-4b50-8f97-eb41fb9873f0" providerId="ADAL" clId="{AB3C4E52-D260-43CA-BE59-B43EB33C39E9}" dt="2024-12-16T07:28:18.117" v="322" actId="47"/>
        <pc:sldMkLst>
          <pc:docMk/>
          <pc:sldMk cId="4013136047" sldId="441"/>
        </pc:sldMkLst>
      </pc:sldChg>
      <pc:sldChg chg="del">
        <pc:chgData name="Pınar ÖZDEMİR" userId="4f34ec08-7da0-4b50-8f97-eb41fb9873f0" providerId="ADAL" clId="{AB3C4E52-D260-43CA-BE59-B43EB33C39E9}" dt="2024-12-16T07:28:18.117" v="322" actId="47"/>
        <pc:sldMkLst>
          <pc:docMk/>
          <pc:sldMk cId="3721393465" sldId="442"/>
        </pc:sldMkLst>
      </pc:sldChg>
      <pc:sldChg chg="del">
        <pc:chgData name="Pınar ÖZDEMİR" userId="4f34ec08-7da0-4b50-8f97-eb41fb9873f0" providerId="ADAL" clId="{AB3C4E52-D260-43CA-BE59-B43EB33C39E9}" dt="2024-12-16T07:28:18.117" v="322" actId="47"/>
        <pc:sldMkLst>
          <pc:docMk/>
          <pc:sldMk cId="3709654832" sldId="443"/>
        </pc:sldMkLst>
      </pc:sldChg>
      <pc:sldChg chg="del">
        <pc:chgData name="Pınar ÖZDEMİR" userId="4f34ec08-7da0-4b50-8f97-eb41fb9873f0" providerId="ADAL" clId="{AB3C4E52-D260-43CA-BE59-B43EB33C39E9}" dt="2024-12-16T07:28:18.117" v="322" actId="47"/>
        <pc:sldMkLst>
          <pc:docMk/>
          <pc:sldMk cId="2853865603" sldId="444"/>
        </pc:sldMkLst>
      </pc:sldChg>
      <pc:sldChg chg="del">
        <pc:chgData name="Pınar ÖZDEMİR" userId="4f34ec08-7da0-4b50-8f97-eb41fb9873f0" providerId="ADAL" clId="{AB3C4E52-D260-43CA-BE59-B43EB33C39E9}" dt="2024-12-16T07:28:18.117" v="322" actId="47"/>
        <pc:sldMkLst>
          <pc:docMk/>
          <pc:sldMk cId="3779445185" sldId="445"/>
        </pc:sldMkLst>
      </pc:sldChg>
      <pc:sldChg chg="del">
        <pc:chgData name="Pınar ÖZDEMİR" userId="4f34ec08-7da0-4b50-8f97-eb41fb9873f0" providerId="ADAL" clId="{AB3C4E52-D260-43CA-BE59-B43EB33C39E9}" dt="2024-12-16T07:28:18.117" v="322" actId="47"/>
        <pc:sldMkLst>
          <pc:docMk/>
          <pc:sldMk cId="2634497645" sldId="446"/>
        </pc:sldMkLst>
      </pc:sldChg>
      <pc:sldChg chg="del">
        <pc:chgData name="Pınar ÖZDEMİR" userId="4f34ec08-7da0-4b50-8f97-eb41fb9873f0" providerId="ADAL" clId="{AB3C4E52-D260-43CA-BE59-B43EB33C39E9}" dt="2024-12-16T07:28:18.117" v="322" actId="47"/>
        <pc:sldMkLst>
          <pc:docMk/>
          <pc:sldMk cId="3553558011" sldId="447"/>
        </pc:sldMkLst>
      </pc:sldChg>
      <pc:sldChg chg="del">
        <pc:chgData name="Pınar ÖZDEMİR" userId="4f34ec08-7da0-4b50-8f97-eb41fb9873f0" providerId="ADAL" clId="{AB3C4E52-D260-43CA-BE59-B43EB33C39E9}" dt="2024-12-16T07:28:18.117" v="322" actId="47"/>
        <pc:sldMkLst>
          <pc:docMk/>
          <pc:sldMk cId="1784375135" sldId="448"/>
        </pc:sldMkLst>
      </pc:sldChg>
      <pc:sldChg chg="del">
        <pc:chgData name="Pınar ÖZDEMİR" userId="4f34ec08-7da0-4b50-8f97-eb41fb9873f0" providerId="ADAL" clId="{AB3C4E52-D260-43CA-BE59-B43EB33C39E9}" dt="2024-12-16T07:28:18.117" v="322" actId="47"/>
        <pc:sldMkLst>
          <pc:docMk/>
          <pc:sldMk cId="2967802241" sldId="449"/>
        </pc:sldMkLst>
      </pc:sldChg>
      <pc:sldChg chg="del">
        <pc:chgData name="Pınar ÖZDEMİR" userId="4f34ec08-7da0-4b50-8f97-eb41fb9873f0" providerId="ADAL" clId="{AB3C4E52-D260-43CA-BE59-B43EB33C39E9}" dt="2024-12-16T07:28:18.117" v="322" actId="47"/>
        <pc:sldMkLst>
          <pc:docMk/>
          <pc:sldMk cId="3392370158" sldId="450"/>
        </pc:sldMkLst>
      </pc:sldChg>
      <pc:sldChg chg="del">
        <pc:chgData name="Pınar ÖZDEMİR" userId="4f34ec08-7da0-4b50-8f97-eb41fb9873f0" providerId="ADAL" clId="{AB3C4E52-D260-43CA-BE59-B43EB33C39E9}" dt="2024-12-16T07:28:18.117" v="322" actId="47"/>
        <pc:sldMkLst>
          <pc:docMk/>
          <pc:sldMk cId="173529919" sldId="451"/>
        </pc:sldMkLst>
      </pc:sldChg>
      <pc:sldChg chg="del">
        <pc:chgData name="Pınar ÖZDEMİR" userId="4f34ec08-7da0-4b50-8f97-eb41fb9873f0" providerId="ADAL" clId="{AB3C4E52-D260-43CA-BE59-B43EB33C39E9}" dt="2024-12-16T07:28:18.117" v="322" actId="47"/>
        <pc:sldMkLst>
          <pc:docMk/>
          <pc:sldMk cId="1708956586" sldId="452"/>
        </pc:sldMkLst>
      </pc:sldChg>
      <pc:sldChg chg="del">
        <pc:chgData name="Pınar ÖZDEMİR" userId="4f34ec08-7da0-4b50-8f97-eb41fb9873f0" providerId="ADAL" clId="{AB3C4E52-D260-43CA-BE59-B43EB33C39E9}" dt="2024-12-16T07:28:18.117" v="322" actId="47"/>
        <pc:sldMkLst>
          <pc:docMk/>
          <pc:sldMk cId="3742639884" sldId="453"/>
        </pc:sldMkLst>
      </pc:sldChg>
      <pc:sldChg chg="del">
        <pc:chgData name="Pınar ÖZDEMİR" userId="4f34ec08-7da0-4b50-8f97-eb41fb9873f0" providerId="ADAL" clId="{AB3C4E52-D260-43CA-BE59-B43EB33C39E9}" dt="2024-12-16T07:28:18.117" v="322" actId="47"/>
        <pc:sldMkLst>
          <pc:docMk/>
          <pc:sldMk cId="195391426" sldId="454"/>
        </pc:sldMkLst>
      </pc:sldChg>
      <pc:sldChg chg="del">
        <pc:chgData name="Pınar ÖZDEMİR" userId="4f34ec08-7da0-4b50-8f97-eb41fb9873f0" providerId="ADAL" clId="{AB3C4E52-D260-43CA-BE59-B43EB33C39E9}" dt="2024-12-16T07:28:18.117" v="322" actId="47"/>
        <pc:sldMkLst>
          <pc:docMk/>
          <pc:sldMk cId="3571684693" sldId="455"/>
        </pc:sldMkLst>
      </pc:sldChg>
      <pc:sldChg chg="del">
        <pc:chgData name="Pınar ÖZDEMİR" userId="4f34ec08-7da0-4b50-8f97-eb41fb9873f0" providerId="ADAL" clId="{AB3C4E52-D260-43CA-BE59-B43EB33C39E9}" dt="2024-12-16T07:28:18.117" v="322" actId="47"/>
        <pc:sldMkLst>
          <pc:docMk/>
          <pc:sldMk cId="3382008886" sldId="456"/>
        </pc:sldMkLst>
      </pc:sldChg>
      <pc:sldChg chg="del">
        <pc:chgData name="Pınar ÖZDEMİR" userId="4f34ec08-7da0-4b50-8f97-eb41fb9873f0" providerId="ADAL" clId="{AB3C4E52-D260-43CA-BE59-B43EB33C39E9}" dt="2024-12-16T07:28:18.117" v="322" actId="47"/>
        <pc:sldMkLst>
          <pc:docMk/>
          <pc:sldMk cId="685199206" sldId="457"/>
        </pc:sldMkLst>
      </pc:sldChg>
      <pc:sldChg chg="del">
        <pc:chgData name="Pınar ÖZDEMİR" userId="4f34ec08-7da0-4b50-8f97-eb41fb9873f0" providerId="ADAL" clId="{AB3C4E52-D260-43CA-BE59-B43EB33C39E9}" dt="2024-12-16T07:28:18.117" v="322" actId="47"/>
        <pc:sldMkLst>
          <pc:docMk/>
          <pc:sldMk cId="2917466656" sldId="458"/>
        </pc:sldMkLst>
      </pc:sldChg>
      <pc:sldChg chg="del">
        <pc:chgData name="Pınar ÖZDEMİR" userId="4f34ec08-7da0-4b50-8f97-eb41fb9873f0" providerId="ADAL" clId="{AB3C4E52-D260-43CA-BE59-B43EB33C39E9}" dt="2024-12-16T07:28:18.117" v="322" actId="47"/>
        <pc:sldMkLst>
          <pc:docMk/>
          <pc:sldMk cId="2547406874" sldId="459"/>
        </pc:sldMkLst>
      </pc:sldChg>
      <pc:sldChg chg="del">
        <pc:chgData name="Pınar ÖZDEMİR" userId="4f34ec08-7da0-4b50-8f97-eb41fb9873f0" providerId="ADAL" clId="{AB3C4E52-D260-43CA-BE59-B43EB33C39E9}" dt="2024-12-16T07:28:18.117" v="322" actId="47"/>
        <pc:sldMkLst>
          <pc:docMk/>
          <pc:sldMk cId="1064601312" sldId="460"/>
        </pc:sldMkLst>
      </pc:sldChg>
      <pc:sldChg chg="del">
        <pc:chgData name="Pınar ÖZDEMİR" userId="4f34ec08-7da0-4b50-8f97-eb41fb9873f0" providerId="ADAL" clId="{AB3C4E52-D260-43CA-BE59-B43EB33C39E9}" dt="2024-12-16T07:28:18.117" v="322" actId="47"/>
        <pc:sldMkLst>
          <pc:docMk/>
          <pc:sldMk cId="766010010" sldId="461"/>
        </pc:sldMkLst>
      </pc:sldChg>
      <pc:sldChg chg="del">
        <pc:chgData name="Pınar ÖZDEMİR" userId="4f34ec08-7da0-4b50-8f97-eb41fb9873f0" providerId="ADAL" clId="{AB3C4E52-D260-43CA-BE59-B43EB33C39E9}" dt="2024-12-16T07:28:18.117" v="322" actId="47"/>
        <pc:sldMkLst>
          <pc:docMk/>
          <pc:sldMk cId="1549688135" sldId="463"/>
        </pc:sldMkLst>
      </pc:sldChg>
      <pc:sldChg chg="del">
        <pc:chgData name="Pınar ÖZDEMİR" userId="4f34ec08-7da0-4b50-8f97-eb41fb9873f0" providerId="ADAL" clId="{AB3C4E52-D260-43CA-BE59-B43EB33C39E9}" dt="2024-12-16T07:28:18.117" v="322" actId="47"/>
        <pc:sldMkLst>
          <pc:docMk/>
          <pc:sldMk cId="1003622896" sldId="464"/>
        </pc:sldMkLst>
      </pc:sldChg>
      <pc:sldChg chg="del">
        <pc:chgData name="Pınar ÖZDEMİR" userId="4f34ec08-7da0-4b50-8f97-eb41fb9873f0" providerId="ADAL" clId="{AB3C4E52-D260-43CA-BE59-B43EB33C39E9}" dt="2024-12-16T07:28:18.117" v="322" actId="47"/>
        <pc:sldMkLst>
          <pc:docMk/>
          <pc:sldMk cId="3863674130" sldId="465"/>
        </pc:sldMkLst>
      </pc:sldChg>
      <pc:sldChg chg="del">
        <pc:chgData name="Pınar ÖZDEMİR" userId="4f34ec08-7da0-4b50-8f97-eb41fb9873f0" providerId="ADAL" clId="{AB3C4E52-D260-43CA-BE59-B43EB33C39E9}" dt="2024-12-16T07:28:18.117" v="322" actId="47"/>
        <pc:sldMkLst>
          <pc:docMk/>
          <pc:sldMk cId="587047053" sldId="466"/>
        </pc:sldMkLst>
      </pc:sldChg>
      <pc:sldChg chg="del">
        <pc:chgData name="Pınar ÖZDEMİR" userId="4f34ec08-7da0-4b50-8f97-eb41fb9873f0" providerId="ADAL" clId="{AB3C4E52-D260-43CA-BE59-B43EB33C39E9}" dt="2024-12-16T07:28:18.117" v="322" actId="47"/>
        <pc:sldMkLst>
          <pc:docMk/>
          <pc:sldMk cId="3916114691" sldId="467"/>
        </pc:sldMkLst>
      </pc:sldChg>
      <pc:sldChg chg="del">
        <pc:chgData name="Pınar ÖZDEMİR" userId="4f34ec08-7da0-4b50-8f97-eb41fb9873f0" providerId="ADAL" clId="{AB3C4E52-D260-43CA-BE59-B43EB33C39E9}" dt="2024-12-16T07:28:18.117" v="322" actId="47"/>
        <pc:sldMkLst>
          <pc:docMk/>
          <pc:sldMk cId="694682457" sldId="468"/>
        </pc:sldMkLst>
      </pc:sldChg>
      <pc:sldChg chg="del">
        <pc:chgData name="Pınar ÖZDEMİR" userId="4f34ec08-7da0-4b50-8f97-eb41fb9873f0" providerId="ADAL" clId="{AB3C4E52-D260-43CA-BE59-B43EB33C39E9}" dt="2024-12-16T07:28:18.117" v="322" actId="47"/>
        <pc:sldMkLst>
          <pc:docMk/>
          <pc:sldMk cId="2495688533" sldId="469"/>
        </pc:sldMkLst>
      </pc:sldChg>
      <pc:sldChg chg="del">
        <pc:chgData name="Pınar ÖZDEMİR" userId="4f34ec08-7da0-4b50-8f97-eb41fb9873f0" providerId="ADAL" clId="{AB3C4E52-D260-43CA-BE59-B43EB33C39E9}" dt="2024-12-16T07:28:18.117" v="322" actId="47"/>
        <pc:sldMkLst>
          <pc:docMk/>
          <pc:sldMk cId="3679213194" sldId="471"/>
        </pc:sldMkLst>
      </pc:sldChg>
      <pc:sldChg chg="del">
        <pc:chgData name="Pınar ÖZDEMİR" userId="4f34ec08-7da0-4b50-8f97-eb41fb9873f0" providerId="ADAL" clId="{AB3C4E52-D260-43CA-BE59-B43EB33C39E9}" dt="2024-12-16T07:28:18.117" v="322" actId="47"/>
        <pc:sldMkLst>
          <pc:docMk/>
          <pc:sldMk cId="2684016991" sldId="472"/>
        </pc:sldMkLst>
      </pc:sldChg>
      <pc:sldChg chg="del">
        <pc:chgData name="Pınar ÖZDEMİR" userId="4f34ec08-7da0-4b50-8f97-eb41fb9873f0" providerId="ADAL" clId="{AB3C4E52-D260-43CA-BE59-B43EB33C39E9}" dt="2024-12-16T07:28:18.117" v="322" actId="47"/>
        <pc:sldMkLst>
          <pc:docMk/>
          <pc:sldMk cId="2867857122" sldId="473"/>
        </pc:sldMkLst>
      </pc:sldChg>
      <pc:sldChg chg="del">
        <pc:chgData name="Pınar ÖZDEMİR" userId="4f34ec08-7da0-4b50-8f97-eb41fb9873f0" providerId="ADAL" clId="{AB3C4E52-D260-43CA-BE59-B43EB33C39E9}" dt="2024-12-16T07:28:18.117" v="322" actId="47"/>
        <pc:sldMkLst>
          <pc:docMk/>
          <pc:sldMk cId="2776487826" sldId="474"/>
        </pc:sldMkLst>
      </pc:sldChg>
      <pc:sldChg chg="del">
        <pc:chgData name="Pınar ÖZDEMİR" userId="4f34ec08-7da0-4b50-8f97-eb41fb9873f0" providerId="ADAL" clId="{AB3C4E52-D260-43CA-BE59-B43EB33C39E9}" dt="2024-12-16T07:28:18.117" v="322" actId="47"/>
        <pc:sldMkLst>
          <pc:docMk/>
          <pc:sldMk cId="4124172285" sldId="475"/>
        </pc:sldMkLst>
      </pc:sldChg>
      <pc:sldChg chg="del">
        <pc:chgData name="Pınar ÖZDEMİR" userId="4f34ec08-7da0-4b50-8f97-eb41fb9873f0" providerId="ADAL" clId="{AB3C4E52-D260-43CA-BE59-B43EB33C39E9}" dt="2024-12-16T07:28:18.117" v="322" actId="47"/>
        <pc:sldMkLst>
          <pc:docMk/>
          <pc:sldMk cId="1278857075" sldId="476"/>
        </pc:sldMkLst>
      </pc:sldChg>
      <pc:sldChg chg="del">
        <pc:chgData name="Pınar ÖZDEMİR" userId="4f34ec08-7da0-4b50-8f97-eb41fb9873f0" providerId="ADAL" clId="{AB3C4E52-D260-43CA-BE59-B43EB33C39E9}" dt="2024-12-16T07:28:18.117" v="322" actId="47"/>
        <pc:sldMkLst>
          <pc:docMk/>
          <pc:sldMk cId="1861171143" sldId="477"/>
        </pc:sldMkLst>
      </pc:sldChg>
      <pc:sldChg chg="del">
        <pc:chgData name="Pınar ÖZDEMİR" userId="4f34ec08-7da0-4b50-8f97-eb41fb9873f0" providerId="ADAL" clId="{AB3C4E52-D260-43CA-BE59-B43EB33C39E9}" dt="2024-12-16T07:28:18.117" v="322" actId="47"/>
        <pc:sldMkLst>
          <pc:docMk/>
          <pc:sldMk cId="265413814" sldId="478"/>
        </pc:sldMkLst>
      </pc:sldChg>
      <pc:sldChg chg="del">
        <pc:chgData name="Pınar ÖZDEMİR" userId="4f34ec08-7da0-4b50-8f97-eb41fb9873f0" providerId="ADAL" clId="{AB3C4E52-D260-43CA-BE59-B43EB33C39E9}" dt="2024-12-16T07:28:18.117" v="322" actId="47"/>
        <pc:sldMkLst>
          <pc:docMk/>
          <pc:sldMk cId="136697583" sldId="479"/>
        </pc:sldMkLst>
      </pc:sldChg>
      <pc:sldChg chg="del">
        <pc:chgData name="Pınar ÖZDEMİR" userId="4f34ec08-7da0-4b50-8f97-eb41fb9873f0" providerId="ADAL" clId="{AB3C4E52-D260-43CA-BE59-B43EB33C39E9}" dt="2024-12-16T07:28:18.117" v="322" actId="47"/>
        <pc:sldMkLst>
          <pc:docMk/>
          <pc:sldMk cId="3260854433" sldId="480"/>
        </pc:sldMkLst>
      </pc:sldChg>
      <pc:sldChg chg="del">
        <pc:chgData name="Pınar ÖZDEMİR" userId="4f34ec08-7da0-4b50-8f97-eb41fb9873f0" providerId="ADAL" clId="{AB3C4E52-D260-43CA-BE59-B43EB33C39E9}" dt="2024-12-16T07:28:18.117" v="322" actId="47"/>
        <pc:sldMkLst>
          <pc:docMk/>
          <pc:sldMk cId="2503000674" sldId="481"/>
        </pc:sldMkLst>
      </pc:sldChg>
      <pc:sldChg chg="del">
        <pc:chgData name="Pınar ÖZDEMİR" userId="4f34ec08-7da0-4b50-8f97-eb41fb9873f0" providerId="ADAL" clId="{AB3C4E52-D260-43CA-BE59-B43EB33C39E9}" dt="2024-12-16T07:28:18.117" v="322" actId="47"/>
        <pc:sldMkLst>
          <pc:docMk/>
          <pc:sldMk cId="652935484" sldId="482"/>
        </pc:sldMkLst>
      </pc:sldChg>
      <pc:sldChg chg="del">
        <pc:chgData name="Pınar ÖZDEMİR" userId="4f34ec08-7da0-4b50-8f97-eb41fb9873f0" providerId="ADAL" clId="{AB3C4E52-D260-43CA-BE59-B43EB33C39E9}" dt="2024-12-16T07:28:18.117" v="322" actId="47"/>
        <pc:sldMkLst>
          <pc:docMk/>
          <pc:sldMk cId="2002003834" sldId="483"/>
        </pc:sldMkLst>
      </pc:sldChg>
      <pc:sldChg chg="del">
        <pc:chgData name="Pınar ÖZDEMİR" userId="4f34ec08-7da0-4b50-8f97-eb41fb9873f0" providerId="ADAL" clId="{AB3C4E52-D260-43CA-BE59-B43EB33C39E9}" dt="2024-12-16T07:28:18.117" v="322" actId="47"/>
        <pc:sldMkLst>
          <pc:docMk/>
          <pc:sldMk cId="1600449044" sldId="484"/>
        </pc:sldMkLst>
      </pc:sldChg>
      <pc:sldChg chg="del">
        <pc:chgData name="Pınar ÖZDEMİR" userId="4f34ec08-7da0-4b50-8f97-eb41fb9873f0" providerId="ADAL" clId="{AB3C4E52-D260-43CA-BE59-B43EB33C39E9}" dt="2024-12-16T07:28:18.117" v="322" actId="47"/>
        <pc:sldMkLst>
          <pc:docMk/>
          <pc:sldMk cId="3417587897" sldId="485"/>
        </pc:sldMkLst>
      </pc:sldChg>
      <pc:sldChg chg="del">
        <pc:chgData name="Pınar ÖZDEMİR" userId="4f34ec08-7da0-4b50-8f97-eb41fb9873f0" providerId="ADAL" clId="{AB3C4E52-D260-43CA-BE59-B43EB33C39E9}" dt="2024-12-16T07:28:18.117" v="322" actId="47"/>
        <pc:sldMkLst>
          <pc:docMk/>
          <pc:sldMk cId="3951534622" sldId="486"/>
        </pc:sldMkLst>
      </pc:sldChg>
      <pc:sldChg chg="del">
        <pc:chgData name="Pınar ÖZDEMİR" userId="4f34ec08-7da0-4b50-8f97-eb41fb9873f0" providerId="ADAL" clId="{AB3C4E52-D260-43CA-BE59-B43EB33C39E9}" dt="2024-12-16T07:28:18.117" v="322" actId="47"/>
        <pc:sldMkLst>
          <pc:docMk/>
          <pc:sldMk cId="1344198093" sldId="487"/>
        </pc:sldMkLst>
      </pc:sldChg>
      <pc:sldChg chg="del">
        <pc:chgData name="Pınar ÖZDEMİR" userId="4f34ec08-7da0-4b50-8f97-eb41fb9873f0" providerId="ADAL" clId="{AB3C4E52-D260-43CA-BE59-B43EB33C39E9}" dt="2024-12-16T07:28:18.117" v="322" actId="47"/>
        <pc:sldMkLst>
          <pc:docMk/>
          <pc:sldMk cId="1507310269" sldId="488"/>
        </pc:sldMkLst>
      </pc:sldChg>
      <pc:sldChg chg="del">
        <pc:chgData name="Pınar ÖZDEMİR" userId="4f34ec08-7da0-4b50-8f97-eb41fb9873f0" providerId="ADAL" clId="{AB3C4E52-D260-43CA-BE59-B43EB33C39E9}" dt="2024-12-16T07:28:18.117" v="322" actId="47"/>
        <pc:sldMkLst>
          <pc:docMk/>
          <pc:sldMk cId="2225434356" sldId="489"/>
        </pc:sldMkLst>
      </pc:sldChg>
      <pc:sldChg chg="del">
        <pc:chgData name="Pınar ÖZDEMİR" userId="4f34ec08-7da0-4b50-8f97-eb41fb9873f0" providerId="ADAL" clId="{AB3C4E52-D260-43CA-BE59-B43EB33C39E9}" dt="2024-12-16T07:28:18.117" v="322" actId="47"/>
        <pc:sldMkLst>
          <pc:docMk/>
          <pc:sldMk cId="2035368847" sldId="490"/>
        </pc:sldMkLst>
      </pc:sldChg>
      <pc:sldChg chg="del">
        <pc:chgData name="Pınar ÖZDEMİR" userId="4f34ec08-7da0-4b50-8f97-eb41fb9873f0" providerId="ADAL" clId="{AB3C4E52-D260-43CA-BE59-B43EB33C39E9}" dt="2024-12-16T07:28:18.117" v="322" actId="47"/>
        <pc:sldMkLst>
          <pc:docMk/>
          <pc:sldMk cId="72211458" sldId="491"/>
        </pc:sldMkLst>
      </pc:sldChg>
      <pc:sldChg chg="del">
        <pc:chgData name="Pınar ÖZDEMİR" userId="4f34ec08-7da0-4b50-8f97-eb41fb9873f0" providerId="ADAL" clId="{AB3C4E52-D260-43CA-BE59-B43EB33C39E9}" dt="2024-12-16T07:28:18.117" v="322" actId="47"/>
        <pc:sldMkLst>
          <pc:docMk/>
          <pc:sldMk cId="4166856642" sldId="492"/>
        </pc:sldMkLst>
      </pc:sldChg>
      <pc:sldChg chg="del">
        <pc:chgData name="Pınar ÖZDEMİR" userId="4f34ec08-7da0-4b50-8f97-eb41fb9873f0" providerId="ADAL" clId="{AB3C4E52-D260-43CA-BE59-B43EB33C39E9}" dt="2024-12-16T07:28:18.117" v="322" actId="47"/>
        <pc:sldMkLst>
          <pc:docMk/>
          <pc:sldMk cId="351927911" sldId="493"/>
        </pc:sldMkLst>
      </pc:sldChg>
      <pc:sldChg chg="del">
        <pc:chgData name="Pınar ÖZDEMİR" userId="4f34ec08-7da0-4b50-8f97-eb41fb9873f0" providerId="ADAL" clId="{AB3C4E52-D260-43CA-BE59-B43EB33C39E9}" dt="2024-12-16T07:28:18.117" v="322" actId="47"/>
        <pc:sldMkLst>
          <pc:docMk/>
          <pc:sldMk cId="1181325837" sldId="494"/>
        </pc:sldMkLst>
      </pc:sldChg>
      <pc:sldChg chg="del">
        <pc:chgData name="Pınar ÖZDEMİR" userId="4f34ec08-7da0-4b50-8f97-eb41fb9873f0" providerId="ADAL" clId="{AB3C4E52-D260-43CA-BE59-B43EB33C39E9}" dt="2024-12-16T07:28:18.117" v="322" actId="47"/>
        <pc:sldMkLst>
          <pc:docMk/>
          <pc:sldMk cId="1621830265" sldId="495"/>
        </pc:sldMkLst>
      </pc:sldChg>
      <pc:sldChg chg="del">
        <pc:chgData name="Pınar ÖZDEMİR" userId="4f34ec08-7da0-4b50-8f97-eb41fb9873f0" providerId="ADAL" clId="{AB3C4E52-D260-43CA-BE59-B43EB33C39E9}" dt="2024-12-16T07:28:18.117" v="322" actId="47"/>
        <pc:sldMkLst>
          <pc:docMk/>
          <pc:sldMk cId="2954793898" sldId="496"/>
        </pc:sldMkLst>
      </pc:sldChg>
      <pc:sldChg chg="del">
        <pc:chgData name="Pınar ÖZDEMİR" userId="4f34ec08-7da0-4b50-8f97-eb41fb9873f0" providerId="ADAL" clId="{AB3C4E52-D260-43CA-BE59-B43EB33C39E9}" dt="2024-12-16T07:28:18.117" v="322" actId="47"/>
        <pc:sldMkLst>
          <pc:docMk/>
          <pc:sldMk cId="1388749960" sldId="497"/>
        </pc:sldMkLst>
      </pc:sldChg>
      <pc:sldChg chg="del">
        <pc:chgData name="Pınar ÖZDEMİR" userId="4f34ec08-7da0-4b50-8f97-eb41fb9873f0" providerId="ADAL" clId="{AB3C4E52-D260-43CA-BE59-B43EB33C39E9}" dt="2024-12-16T07:28:18.117" v="322" actId="47"/>
        <pc:sldMkLst>
          <pc:docMk/>
          <pc:sldMk cId="764771233" sldId="498"/>
        </pc:sldMkLst>
      </pc:sldChg>
      <pc:sldChg chg="del">
        <pc:chgData name="Pınar ÖZDEMİR" userId="4f34ec08-7da0-4b50-8f97-eb41fb9873f0" providerId="ADAL" clId="{AB3C4E52-D260-43CA-BE59-B43EB33C39E9}" dt="2024-12-16T07:28:18.117" v="322" actId="47"/>
        <pc:sldMkLst>
          <pc:docMk/>
          <pc:sldMk cId="2359396065" sldId="499"/>
        </pc:sldMkLst>
      </pc:sldChg>
      <pc:sldChg chg="del">
        <pc:chgData name="Pınar ÖZDEMİR" userId="4f34ec08-7da0-4b50-8f97-eb41fb9873f0" providerId="ADAL" clId="{AB3C4E52-D260-43CA-BE59-B43EB33C39E9}" dt="2024-12-16T07:28:18.117" v="322" actId="47"/>
        <pc:sldMkLst>
          <pc:docMk/>
          <pc:sldMk cId="2006387819" sldId="500"/>
        </pc:sldMkLst>
      </pc:sldChg>
      <pc:sldChg chg="del">
        <pc:chgData name="Pınar ÖZDEMİR" userId="4f34ec08-7da0-4b50-8f97-eb41fb9873f0" providerId="ADAL" clId="{AB3C4E52-D260-43CA-BE59-B43EB33C39E9}" dt="2024-12-16T07:28:18.117" v="322" actId="47"/>
        <pc:sldMkLst>
          <pc:docMk/>
          <pc:sldMk cId="953478371" sldId="501"/>
        </pc:sldMkLst>
      </pc:sldChg>
      <pc:sldChg chg="del">
        <pc:chgData name="Pınar ÖZDEMİR" userId="4f34ec08-7da0-4b50-8f97-eb41fb9873f0" providerId="ADAL" clId="{AB3C4E52-D260-43CA-BE59-B43EB33C39E9}" dt="2024-12-16T07:28:18.117" v="322" actId="47"/>
        <pc:sldMkLst>
          <pc:docMk/>
          <pc:sldMk cId="3890107332" sldId="503"/>
        </pc:sldMkLst>
      </pc:sldChg>
      <pc:sldChg chg="modSp add mod">
        <pc:chgData name="Pınar ÖZDEMİR" userId="4f34ec08-7da0-4b50-8f97-eb41fb9873f0" providerId="ADAL" clId="{AB3C4E52-D260-43CA-BE59-B43EB33C39E9}" dt="2024-12-16T06:06:56.927" v="6" actId="6549"/>
        <pc:sldMkLst>
          <pc:docMk/>
          <pc:sldMk cId="1368666768" sldId="504"/>
        </pc:sldMkLst>
        <pc:spChg chg="mod">
          <ac:chgData name="Pınar ÖZDEMİR" userId="4f34ec08-7da0-4b50-8f97-eb41fb9873f0" providerId="ADAL" clId="{AB3C4E52-D260-43CA-BE59-B43EB33C39E9}" dt="2024-12-16T06:06:56.927" v="6" actId="6549"/>
          <ac:spMkLst>
            <pc:docMk/>
            <pc:sldMk cId="1368666768" sldId="504"/>
            <ac:spMk id="3" creationId="{3AC6BBD6-0099-46D1-4AB4-385A4994B4C0}"/>
          </ac:spMkLst>
        </pc:spChg>
      </pc:sldChg>
      <pc:sldChg chg="addSp modSp add mod">
        <pc:chgData name="Pınar ÖZDEMİR" userId="4f34ec08-7da0-4b50-8f97-eb41fb9873f0" providerId="ADAL" clId="{AB3C4E52-D260-43CA-BE59-B43EB33C39E9}" dt="2024-12-16T06:51:32.967" v="196" actId="14100"/>
        <pc:sldMkLst>
          <pc:docMk/>
          <pc:sldMk cId="3730968764" sldId="505"/>
        </pc:sldMkLst>
        <pc:spChg chg="mod">
          <ac:chgData name="Pınar ÖZDEMİR" userId="4f34ec08-7da0-4b50-8f97-eb41fb9873f0" providerId="ADAL" clId="{AB3C4E52-D260-43CA-BE59-B43EB33C39E9}" dt="2024-12-16T06:51:21.278" v="192" actId="6549"/>
          <ac:spMkLst>
            <pc:docMk/>
            <pc:sldMk cId="3730968764" sldId="505"/>
            <ac:spMk id="3" creationId="{1FB787C3-D3E4-0CC3-6D35-052726A1290D}"/>
          </ac:spMkLst>
        </pc:spChg>
        <pc:spChg chg="mod">
          <ac:chgData name="Pınar ÖZDEMİR" userId="4f34ec08-7da0-4b50-8f97-eb41fb9873f0" providerId="ADAL" clId="{AB3C4E52-D260-43CA-BE59-B43EB33C39E9}" dt="2024-12-16T06:09:48.652" v="90" actId="20577"/>
          <ac:spMkLst>
            <pc:docMk/>
            <pc:sldMk cId="3730968764" sldId="505"/>
            <ac:spMk id="14" creationId="{2EBF0891-58E7-8778-79BB-54B82A361966}"/>
          </ac:spMkLst>
        </pc:spChg>
        <pc:picChg chg="add mod">
          <ac:chgData name="Pınar ÖZDEMİR" userId="4f34ec08-7da0-4b50-8f97-eb41fb9873f0" providerId="ADAL" clId="{AB3C4E52-D260-43CA-BE59-B43EB33C39E9}" dt="2024-12-16T06:51:32.967" v="196" actId="14100"/>
          <ac:picMkLst>
            <pc:docMk/>
            <pc:sldMk cId="3730968764" sldId="505"/>
            <ac:picMk id="2" creationId="{A7C051A5-8306-940E-6AAB-584C8968FA0F}"/>
          </ac:picMkLst>
        </pc:picChg>
      </pc:sldChg>
      <pc:sldChg chg="addSp modSp add mod modNotesTx">
        <pc:chgData name="Pınar ÖZDEMİR" userId="4f34ec08-7da0-4b50-8f97-eb41fb9873f0" providerId="ADAL" clId="{AB3C4E52-D260-43CA-BE59-B43EB33C39E9}" dt="2024-12-16T08:29:45.124" v="480" actId="113"/>
        <pc:sldMkLst>
          <pc:docMk/>
          <pc:sldMk cId="2796232601" sldId="506"/>
        </pc:sldMkLst>
        <pc:spChg chg="mod">
          <ac:chgData name="Pınar ÖZDEMİR" userId="4f34ec08-7da0-4b50-8f97-eb41fb9873f0" providerId="ADAL" clId="{AB3C4E52-D260-43CA-BE59-B43EB33C39E9}" dt="2024-12-16T08:29:45.124" v="480" actId="113"/>
          <ac:spMkLst>
            <pc:docMk/>
            <pc:sldMk cId="2796232601" sldId="506"/>
            <ac:spMk id="3" creationId="{28FB889E-5E3E-7DDA-88AC-9F60363CA414}"/>
          </ac:spMkLst>
        </pc:spChg>
        <pc:picChg chg="add mod">
          <ac:chgData name="Pınar ÖZDEMİR" userId="4f34ec08-7da0-4b50-8f97-eb41fb9873f0" providerId="ADAL" clId="{AB3C4E52-D260-43CA-BE59-B43EB33C39E9}" dt="2024-12-16T06:50:15.355" v="189" actId="1076"/>
          <ac:picMkLst>
            <pc:docMk/>
            <pc:sldMk cId="2796232601" sldId="506"/>
            <ac:picMk id="2" creationId="{02870F21-C517-F6AF-F400-8E0A5EC85F1A}"/>
          </ac:picMkLst>
        </pc:picChg>
      </pc:sldChg>
      <pc:sldChg chg="addSp modSp add mod modNotesTx">
        <pc:chgData name="Pınar ÖZDEMİR" userId="4f34ec08-7da0-4b50-8f97-eb41fb9873f0" providerId="ADAL" clId="{AB3C4E52-D260-43CA-BE59-B43EB33C39E9}" dt="2024-12-16T08:30:08.168" v="485" actId="14100"/>
        <pc:sldMkLst>
          <pc:docMk/>
          <pc:sldMk cId="1503662344" sldId="507"/>
        </pc:sldMkLst>
        <pc:spChg chg="mod">
          <ac:chgData name="Pınar ÖZDEMİR" userId="4f34ec08-7da0-4b50-8f97-eb41fb9873f0" providerId="ADAL" clId="{AB3C4E52-D260-43CA-BE59-B43EB33C39E9}" dt="2024-12-16T08:29:59.443" v="482" actId="12"/>
          <ac:spMkLst>
            <pc:docMk/>
            <pc:sldMk cId="1503662344" sldId="507"/>
            <ac:spMk id="3" creationId="{24A7BB94-E248-A46E-CE1D-E33A4822C048}"/>
          </ac:spMkLst>
        </pc:spChg>
        <pc:picChg chg="add mod">
          <ac:chgData name="Pınar ÖZDEMİR" userId="4f34ec08-7da0-4b50-8f97-eb41fb9873f0" providerId="ADAL" clId="{AB3C4E52-D260-43CA-BE59-B43EB33C39E9}" dt="2024-12-16T08:30:08.168" v="485" actId="14100"/>
          <ac:picMkLst>
            <pc:docMk/>
            <pc:sldMk cId="1503662344" sldId="507"/>
            <ac:picMk id="2" creationId="{09213453-8F6C-2A42-9819-240119AF1DC6}"/>
          </ac:picMkLst>
        </pc:picChg>
      </pc:sldChg>
      <pc:sldChg chg="addSp delSp modSp add mod modNotesTx">
        <pc:chgData name="Pınar ÖZDEMİR" userId="4f34ec08-7da0-4b50-8f97-eb41fb9873f0" providerId="ADAL" clId="{AB3C4E52-D260-43CA-BE59-B43EB33C39E9}" dt="2024-12-16T06:47:09.376" v="180" actId="1076"/>
        <pc:sldMkLst>
          <pc:docMk/>
          <pc:sldMk cId="1648202751" sldId="508"/>
        </pc:sldMkLst>
        <pc:spChg chg="add del mod">
          <ac:chgData name="Pınar ÖZDEMİR" userId="4f34ec08-7da0-4b50-8f97-eb41fb9873f0" providerId="ADAL" clId="{AB3C4E52-D260-43CA-BE59-B43EB33C39E9}" dt="2024-12-16T06:46:34.428" v="178" actId="20577"/>
          <ac:spMkLst>
            <pc:docMk/>
            <pc:sldMk cId="1648202751" sldId="508"/>
            <ac:spMk id="3" creationId="{A087B51D-E4F4-F265-3313-422E51D7E8BE}"/>
          </ac:spMkLst>
        </pc:spChg>
        <pc:picChg chg="add mod">
          <ac:chgData name="Pınar ÖZDEMİR" userId="4f34ec08-7da0-4b50-8f97-eb41fb9873f0" providerId="ADAL" clId="{AB3C4E52-D260-43CA-BE59-B43EB33C39E9}" dt="2024-12-16T06:47:09.376" v="180" actId="1076"/>
          <ac:picMkLst>
            <pc:docMk/>
            <pc:sldMk cId="1648202751" sldId="508"/>
            <ac:picMk id="2" creationId="{CBFCA959-4CC7-1EB8-842E-A21AC0C14991}"/>
          </ac:picMkLst>
        </pc:picChg>
        <pc:picChg chg="add del mod">
          <ac:chgData name="Pınar ÖZDEMİR" userId="4f34ec08-7da0-4b50-8f97-eb41fb9873f0" providerId="ADAL" clId="{AB3C4E52-D260-43CA-BE59-B43EB33C39E9}" dt="2024-12-16T06:46:31.158" v="177" actId="1076"/>
          <ac:picMkLst>
            <pc:docMk/>
            <pc:sldMk cId="1648202751" sldId="508"/>
            <ac:picMk id="1026" creationId="{5D808057-A2EF-D9AA-61F9-6C037F2A6511}"/>
          </ac:picMkLst>
        </pc:picChg>
      </pc:sldChg>
      <pc:sldChg chg="addSp delSp modSp add mod modNotesTx">
        <pc:chgData name="Pınar ÖZDEMİR" userId="4f34ec08-7da0-4b50-8f97-eb41fb9873f0" providerId="ADAL" clId="{AB3C4E52-D260-43CA-BE59-B43EB33C39E9}" dt="2024-12-16T08:30:33.966" v="490" actId="20577"/>
        <pc:sldMkLst>
          <pc:docMk/>
          <pc:sldMk cId="1372258095" sldId="509"/>
        </pc:sldMkLst>
        <pc:spChg chg="mod">
          <ac:chgData name="Pınar ÖZDEMİR" userId="4f34ec08-7da0-4b50-8f97-eb41fb9873f0" providerId="ADAL" clId="{AB3C4E52-D260-43CA-BE59-B43EB33C39E9}" dt="2024-12-16T08:30:33.966" v="490" actId="20577"/>
          <ac:spMkLst>
            <pc:docMk/>
            <pc:sldMk cId="1372258095" sldId="509"/>
            <ac:spMk id="3" creationId="{45696BA7-EB22-940A-8E96-76822A6CCD4C}"/>
          </ac:spMkLst>
        </pc:spChg>
        <pc:spChg chg="mod">
          <ac:chgData name="Pınar ÖZDEMİR" userId="4f34ec08-7da0-4b50-8f97-eb41fb9873f0" providerId="ADAL" clId="{AB3C4E52-D260-43CA-BE59-B43EB33C39E9}" dt="2024-12-16T06:53:41.798" v="199" actId="20577"/>
          <ac:spMkLst>
            <pc:docMk/>
            <pc:sldMk cId="1372258095" sldId="509"/>
            <ac:spMk id="14" creationId="{6E008754-70A1-5FE7-0FB9-768207557349}"/>
          </ac:spMkLst>
        </pc:spChg>
        <pc:picChg chg="del">
          <ac:chgData name="Pınar ÖZDEMİR" userId="4f34ec08-7da0-4b50-8f97-eb41fb9873f0" providerId="ADAL" clId="{AB3C4E52-D260-43CA-BE59-B43EB33C39E9}" dt="2024-12-16T06:53:44.331" v="200" actId="478"/>
          <ac:picMkLst>
            <pc:docMk/>
            <pc:sldMk cId="1372258095" sldId="509"/>
            <ac:picMk id="2" creationId="{0D39E25C-AA09-3E2D-2B32-1B6772F6A6B1}"/>
          </ac:picMkLst>
        </pc:picChg>
        <pc:picChg chg="add mod">
          <ac:chgData name="Pınar ÖZDEMİR" userId="4f34ec08-7da0-4b50-8f97-eb41fb9873f0" providerId="ADAL" clId="{AB3C4E52-D260-43CA-BE59-B43EB33C39E9}" dt="2024-12-16T07:26:45.621" v="314" actId="1076"/>
          <ac:picMkLst>
            <pc:docMk/>
            <pc:sldMk cId="1372258095" sldId="509"/>
            <ac:picMk id="4" creationId="{C65C6DA2-8EAB-5B0B-1DB0-2F721C889CB9}"/>
          </ac:picMkLst>
        </pc:picChg>
        <pc:picChg chg="add mod">
          <ac:chgData name="Pınar ÖZDEMİR" userId="4f34ec08-7da0-4b50-8f97-eb41fb9873f0" providerId="ADAL" clId="{AB3C4E52-D260-43CA-BE59-B43EB33C39E9}" dt="2024-12-16T07:27:50.450" v="320" actId="14100"/>
          <ac:picMkLst>
            <pc:docMk/>
            <pc:sldMk cId="1372258095" sldId="509"/>
            <ac:picMk id="5" creationId="{6400F0D9-8C0E-106A-0A04-E9EAB7284CDB}"/>
          </ac:picMkLst>
        </pc:picChg>
      </pc:sldChg>
      <pc:sldChg chg="addSp modSp add mod modNotesTx">
        <pc:chgData name="Pınar ÖZDEMİR" userId="4f34ec08-7da0-4b50-8f97-eb41fb9873f0" providerId="ADAL" clId="{AB3C4E52-D260-43CA-BE59-B43EB33C39E9}" dt="2024-12-16T08:30:26.643" v="487" actId="113"/>
        <pc:sldMkLst>
          <pc:docMk/>
          <pc:sldMk cId="680744395" sldId="510"/>
        </pc:sldMkLst>
        <pc:spChg chg="mod">
          <ac:chgData name="Pınar ÖZDEMİR" userId="4f34ec08-7da0-4b50-8f97-eb41fb9873f0" providerId="ADAL" clId="{AB3C4E52-D260-43CA-BE59-B43EB33C39E9}" dt="2024-12-16T08:30:26.643" v="487" actId="113"/>
          <ac:spMkLst>
            <pc:docMk/>
            <pc:sldMk cId="680744395" sldId="510"/>
            <ac:spMk id="3" creationId="{6075DBE9-FD1F-F944-6013-A3CABB21D330}"/>
          </ac:spMkLst>
        </pc:spChg>
        <pc:picChg chg="add mod">
          <ac:chgData name="Pınar ÖZDEMİR" userId="4f34ec08-7da0-4b50-8f97-eb41fb9873f0" providerId="ADAL" clId="{AB3C4E52-D260-43CA-BE59-B43EB33C39E9}" dt="2024-12-16T07:25:08.520" v="307" actId="14100"/>
          <ac:picMkLst>
            <pc:docMk/>
            <pc:sldMk cId="680744395" sldId="510"/>
            <ac:picMk id="2" creationId="{B4BCB49F-53D0-907E-49C7-A756305BE0DA}"/>
          </ac:picMkLst>
        </pc:picChg>
        <pc:picChg chg="add mod">
          <ac:chgData name="Pınar ÖZDEMİR" userId="4f34ec08-7da0-4b50-8f97-eb41fb9873f0" providerId="ADAL" clId="{AB3C4E52-D260-43CA-BE59-B43EB33C39E9}" dt="2024-12-16T07:25:03.441" v="306" actId="14100"/>
          <ac:picMkLst>
            <pc:docMk/>
            <pc:sldMk cId="680744395" sldId="510"/>
            <ac:picMk id="4" creationId="{2B3921F8-87CD-4403-3A8D-BCB9466C718E}"/>
          </ac:picMkLst>
        </pc:picChg>
        <pc:picChg chg="add mod">
          <ac:chgData name="Pınar ÖZDEMİR" userId="4f34ec08-7da0-4b50-8f97-eb41fb9873f0" providerId="ADAL" clId="{AB3C4E52-D260-43CA-BE59-B43EB33C39E9}" dt="2024-12-16T07:25:30.766" v="309" actId="1076"/>
          <ac:picMkLst>
            <pc:docMk/>
            <pc:sldMk cId="680744395" sldId="510"/>
            <ac:picMk id="5" creationId="{687F49B8-E743-0EF9-73E5-C8E4EBD3984F}"/>
          </ac:picMkLst>
        </pc:picChg>
      </pc:sldChg>
      <pc:sldChg chg="addSp modSp add mod modNotesTx">
        <pc:chgData name="Pınar ÖZDEMİR" userId="4f34ec08-7da0-4b50-8f97-eb41fb9873f0" providerId="ADAL" clId="{AB3C4E52-D260-43CA-BE59-B43EB33C39E9}" dt="2024-12-16T08:30:43.047" v="491" actId="113"/>
        <pc:sldMkLst>
          <pc:docMk/>
          <pc:sldMk cId="2795984713" sldId="511"/>
        </pc:sldMkLst>
        <pc:spChg chg="mod">
          <ac:chgData name="Pınar ÖZDEMİR" userId="4f34ec08-7da0-4b50-8f97-eb41fb9873f0" providerId="ADAL" clId="{AB3C4E52-D260-43CA-BE59-B43EB33C39E9}" dt="2024-12-16T08:30:43.047" v="491" actId="113"/>
          <ac:spMkLst>
            <pc:docMk/>
            <pc:sldMk cId="2795984713" sldId="511"/>
            <ac:spMk id="3" creationId="{CB808D05-B576-C58C-C1E6-65236DD4F0ED}"/>
          </ac:spMkLst>
        </pc:spChg>
        <pc:picChg chg="add mod">
          <ac:chgData name="Pınar ÖZDEMİR" userId="4f34ec08-7da0-4b50-8f97-eb41fb9873f0" providerId="ADAL" clId="{AB3C4E52-D260-43CA-BE59-B43EB33C39E9}" dt="2024-12-16T07:20:51.009" v="289" actId="1076"/>
          <ac:picMkLst>
            <pc:docMk/>
            <pc:sldMk cId="2795984713" sldId="511"/>
            <ac:picMk id="2" creationId="{E74AB32C-FA81-87DD-25EC-0C916E93F9D5}"/>
          </ac:picMkLst>
        </pc:picChg>
        <pc:picChg chg="add mod">
          <ac:chgData name="Pınar ÖZDEMİR" userId="4f34ec08-7da0-4b50-8f97-eb41fb9873f0" providerId="ADAL" clId="{AB3C4E52-D260-43CA-BE59-B43EB33C39E9}" dt="2024-12-16T07:21:33.119" v="291" actId="1076"/>
          <ac:picMkLst>
            <pc:docMk/>
            <pc:sldMk cId="2795984713" sldId="511"/>
            <ac:picMk id="4" creationId="{4EB59CAB-D601-62AA-1391-ABD8CBDC7E7E}"/>
          </ac:picMkLst>
        </pc:picChg>
        <pc:picChg chg="add mod">
          <ac:chgData name="Pınar ÖZDEMİR" userId="4f34ec08-7da0-4b50-8f97-eb41fb9873f0" providerId="ADAL" clId="{AB3C4E52-D260-43CA-BE59-B43EB33C39E9}" dt="2024-12-16T07:21:52.397" v="293" actId="1076"/>
          <ac:picMkLst>
            <pc:docMk/>
            <pc:sldMk cId="2795984713" sldId="511"/>
            <ac:picMk id="5" creationId="{DAAA1D26-1017-9BE6-5B0C-A795639C1175}"/>
          </ac:picMkLst>
        </pc:picChg>
      </pc:sldChg>
      <pc:sldChg chg="addSp delSp modSp add mod modNotesTx">
        <pc:chgData name="Pınar ÖZDEMİR" userId="4f34ec08-7da0-4b50-8f97-eb41fb9873f0" providerId="ADAL" clId="{AB3C4E52-D260-43CA-BE59-B43EB33C39E9}" dt="2024-12-16T08:11:59.301" v="382"/>
        <pc:sldMkLst>
          <pc:docMk/>
          <pc:sldMk cId="3721456591" sldId="512"/>
        </pc:sldMkLst>
        <pc:spChg chg="mod">
          <ac:chgData name="Pınar ÖZDEMİR" userId="4f34ec08-7da0-4b50-8f97-eb41fb9873f0" providerId="ADAL" clId="{AB3C4E52-D260-43CA-BE59-B43EB33C39E9}" dt="2024-12-16T08:10:17.314" v="376" actId="20577"/>
          <ac:spMkLst>
            <pc:docMk/>
            <pc:sldMk cId="3721456591" sldId="512"/>
            <ac:spMk id="3" creationId="{E86510A8-1A68-F5AE-8DE4-E373BE58F38F}"/>
          </ac:spMkLst>
        </pc:spChg>
        <pc:spChg chg="mod">
          <ac:chgData name="Pınar ÖZDEMİR" userId="4f34ec08-7da0-4b50-8f97-eb41fb9873f0" providerId="ADAL" clId="{AB3C4E52-D260-43CA-BE59-B43EB33C39E9}" dt="2024-12-16T08:11:59.301" v="382"/>
          <ac:spMkLst>
            <pc:docMk/>
            <pc:sldMk cId="3721456591" sldId="512"/>
            <ac:spMk id="14" creationId="{A44CCC79-0A0F-9FA5-59AB-A19E2DFAD8A8}"/>
          </ac:spMkLst>
        </pc:spChg>
        <pc:picChg chg="add del mod">
          <ac:chgData name="Pınar ÖZDEMİR" userId="4f34ec08-7da0-4b50-8f97-eb41fb9873f0" providerId="ADAL" clId="{AB3C4E52-D260-43CA-BE59-B43EB33C39E9}" dt="2024-12-16T07:55:57.322" v="342" actId="478"/>
          <ac:picMkLst>
            <pc:docMk/>
            <pc:sldMk cId="3721456591" sldId="512"/>
            <ac:picMk id="2" creationId="{7D6E42A6-87E2-9E76-8E1A-B4B9E79B6182}"/>
          </ac:picMkLst>
        </pc:picChg>
        <pc:picChg chg="add mod">
          <ac:chgData name="Pınar ÖZDEMİR" userId="4f34ec08-7da0-4b50-8f97-eb41fb9873f0" providerId="ADAL" clId="{AB3C4E52-D260-43CA-BE59-B43EB33C39E9}" dt="2024-12-16T08:10:27.634" v="381" actId="14100"/>
          <ac:picMkLst>
            <pc:docMk/>
            <pc:sldMk cId="3721456591" sldId="512"/>
            <ac:picMk id="5" creationId="{DA0D5A18-05F6-63B5-B211-9DF06EDF3D44}"/>
          </ac:picMkLst>
        </pc:picChg>
      </pc:sldChg>
      <pc:sldChg chg="addSp delSp modSp add mod modNotesTx">
        <pc:chgData name="Pınar ÖZDEMİR" userId="4f34ec08-7da0-4b50-8f97-eb41fb9873f0" providerId="ADAL" clId="{AB3C4E52-D260-43CA-BE59-B43EB33C39E9}" dt="2024-12-16T08:29:19.298" v="479" actId="14100"/>
        <pc:sldMkLst>
          <pc:docMk/>
          <pc:sldMk cId="4233333929" sldId="513"/>
        </pc:sldMkLst>
        <pc:spChg chg="mod">
          <ac:chgData name="Pınar ÖZDEMİR" userId="4f34ec08-7da0-4b50-8f97-eb41fb9873f0" providerId="ADAL" clId="{AB3C4E52-D260-43CA-BE59-B43EB33C39E9}" dt="2024-12-16T08:29:01.992" v="473" actId="6549"/>
          <ac:spMkLst>
            <pc:docMk/>
            <pc:sldMk cId="4233333929" sldId="513"/>
            <ac:spMk id="3" creationId="{5065AC8B-D86E-DBB5-AE9B-0A3B6E8C8039}"/>
          </ac:spMkLst>
        </pc:spChg>
        <pc:spChg chg="mod">
          <ac:chgData name="Pınar ÖZDEMİR" userId="4f34ec08-7da0-4b50-8f97-eb41fb9873f0" providerId="ADAL" clId="{AB3C4E52-D260-43CA-BE59-B43EB33C39E9}" dt="2024-12-16T07:28:46.641" v="325" actId="6549"/>
          <ac:spMkLst>
            <pc:docMk/>
            <pc:sldMk cId="4233333929" sldId="513"/>
            <ac:spMk id="14" creationId="{A673EE9E-FC36-E844-2D28-A6857A33E108}"/>
          </ac:spMkLst>
        </pc:spChg>
        <pc:picChg chg="del">
          <ac:chgData name="Pınar ÖZDEMİR" userId="4f34ec08-7da0-4b50-8f97-eb41fb9873f0" providerId="ADAL" clId="{AB3C4E52-D260-43CA-BE59-B43EB33C39E9}" dt="2024-12-16T07:28:49.864" v="326" actId="478"/>
          <ac:picMkLst>
            <pc:docMk/>
            <pc:sldMk cId="4233333929" sldId="513"/>
            <ac:picMk id="2" creationId="{4C7E9DBE-2442-4FF9-EB07-C4987D15355B}"/>
          </ac:picMkLst>
        </pc:picChg>
        <pc:picChg chg="add mod">
          <ac:chgData name="Pınar ÖZDEMİR" userId="4f34ec08-7da0-4b50-8f97-eb41fb9873f0" providerId="ADAL" clId="{AB3C4E52-D260-43CA-BE59-B43EB33C39E9}" dt="2024-12-16T08:29:19.298" v="479" actId="14100"/>
          <ac:picMkLst>
            <pc:docMk/>
            <pc:sldMk cId="4233333929" sldId="513"/>
            <ac:picMk id="4" creationId="{DB8AC105-DC2C-F98F-4256-074A3E6E262B}"/>
          </ac:picMkLst>
        </pc:picChg>
      </pc:sldChg>
      <pc:sldChg chg="addSp modSp add mod modNotesTx">
        <pc:chgData name="Pınar ÖZDEMİR" userId="4f34ec08-7da0-4b50-8f97-eb41fb9873f0" providerId="ADAL" clId="{AB3C4E52-D260-43CA-BE59-B43EB33C39E9}" dt="2024-12-16T08:12:06.909" v="383"/>
        <pc:sldMkLst>
          <pc:docMk/>
          <pc:sldMk cId="1906797973" sldId="514"/>
        </pc:sldMkLst>
        <pc:spChg chg="mod">
          <ac:chgData name="Pınar ÖZDEMİR" userId="4f34ec08-7da0-4b50-8f97-eb41fb9873f0" providerId="ADAL" clId="{AB3C4E52-D260-43CA-BE59-B43EB33C39E9}" dt="2024-12-16T08:06:26.294" v="363" actId="20577"/>
          <ac:spMkLst>
            <pc:docMk/>
            <pc:sldMk cId="1906797973" sldId="514"/>
            <ac:spMk id="3" creationId="{04BB896B-1FB5-FF79-209F-BF84F8D13B93}"/>
          </ac:spMkLst>
        </pc:spChg>
        <pc:spChg chg="mod">
          <ac:chgData name="Pınar ÖZDEMİR" userId="4f34ec08-7da0-4b50-8f97-eb41fb9873f0" providerId="ADAL" clId="{AB3C4E52-D260-43CA-BE59-B43EB33C39E9}" dt="2024-12-16T08:12:06.909" v="383"/>
          <ac:spMkLst>
            <pc:docMk/>
            <pc:sldMk cId="1906797973" sldId="514"/>
            <ac:spMk id="14" creationId="{6384F610-3D17-B02C-0662-BD434568CD8E}"/>
          </ac:spMkLst>
        </pc:spChg>
        <pc:picChg chg="add mod">
          <ac:chgData name="Pınar ÖZDEMİR" userId="4f34ec08-7da0-4b50-8f97-eb41fb9873f0" providerId="ADAL" clId="{AB3C4E52-D260-43CA-BE59-B43EB33C39E9}" dt="2024-12-16T08:06:58.813" v="372" actId="14100"/>
          <ac:picMkLst>
            <pc:docMk/>
            <pc:sldMk cId="1906797973" sldId="514"/>
            <ac:picMk id="2" creationId="{E3D8F5FD-968E-B9F0-A5E4-3DB365A2857E}"/>
          </ac:picMkLst>
        </pc:picChg>
        <pc:picChg chg="add mod">
          <ac:chgData name="Pınar ÖZDEMİR" userId="4f34ec08-7da0-4b50-8f97-eb41fb9873f0" providerId="ADAL" clId="{AB3C4E52-D260-43CA-BE59-B43EB33C39E9}" dt="2024-12-16T08:07:08.213" v="375" actId="14100"/>
          <ac:picMkLst>
            <pc:docMk/>
            <pc:sldMk cId="1906797973" sldId="514"/>
            <ac:picMk id="4" creationId="{C1BA34E7-F180-62A0-96B0-4FCF2587713C}"/>
          </ac:picMkLst>
        </pc:picChg>
      </pc:sldChg>
      <pc:sldChg chg="modSp add mod modNotesTx">
        <pc:chgData name="Pınar ÖZDEMİR" userId="4f34ec08-7da0-4b50-8f97-eb41fb9873f0" providerId="ADAL" clId="{AB3C4E52-D260-43CA-BE59-B43EB33C39E9}" dt="2024-12-16T08:21:56.051" v="448" actId="255"/>
        <pc:sldMkLst>
          <pc:docMk/>
          <pc:sldMk cId="2510837273" sldId="515"/>
        </pc:sldMkLst>
        <pc:spChg chg="mod">
          <ac:chgData name="Pınar ÖZDEMİR" userId="4f34ec08-7da0-4b50-8f97-eb41fb9873f0" providerId="ADAL" clId="{AB3C4E52-D260-43CA-BE59-B43EB33C39E9}" dt="2024-12-16T08:21:56.051" v="448" actId="255"/>
          <ac:spMkLst>
            <pc:docMk/>
            <pc:sldMk cId="2510837273" sldId="515"/>
            <ac:spMk id="3" creationId="{A6FEAFC8-E328-8030-85FC-0069CBA4F0F1}"/>
          </ac:spMkLst>
        </pc:spChg>
      </pc:sldChg>
      <pc:sldChg chg="modSp add mod modNotesTx">
        <pc:chgData name="Pınar ÖZDEMİR" userId="4f34ec08-7da0-4b50-8f97-eb41fb9873f0" providerId="ADAL" clId="{AB3C4E52-D260-43CA-BE59-B43EB33C39E9}" dt="2024-12-16T08:21:06.534" v="443"/>
        <pc:sldMkLst>
          <pc:docMk/>
          <pc:sldMk cId="3994339762" sldId="516"/>
        </pc:sldMkLst>
        <pc:spChg chg="mod">
          <ac:chgData name="Pınar ÖZDEMİR" userId="4f34ec08-7da0-4b50-8f97-eb41fb9873f0" providerId="ADAL" clId="{AB3C4E52-D260-43CA-BE59-B43EB33C39E9}" dt="2024-12-16T08:21:06.534" v="443"/>
          <ac:spMkLst>
            <pc:docMk/>
            <pc:sldMk cId="3994339762" sldId="516"/>
            <ac:spMk id="3" creationId="{1A7285AC-D4BA-9D44-4C86-37D5E39EA9B8}"/>
          </ac:spMkLst>
        </pc:spChg>
      </pc:sldChg>
      <pc:sldChg chg="modSp add mod modNotesTx">
        <pc:chgData name="Pınar ÖZDEMİR" userId="4f34ec08-7da0-4b50-8f97-eb41fb9873f0" providerId="ADAL" clId="{AB3C4E52-D260-43CA-BE59-B43EB33C39E9}" dt="2024-12-16T08:22:17.259" v="456" actId="20577"/>
        <pc:sldMkLst>
          <pc:docMk/>
          <pc:sldMk cId="2051689783" sldId="517"/>
        </pc:sldMkLst>
        <pc:spChg chg="mod">
          <ac:chgData name="Pınar ÖZDEMİR" userId="4f34ec08-7da0-4b50-8f97-eb41fb9873f0" providerId="ADAL" clId="{AB3C4E52-D260-43CA-BE59-B43EB33C39E9}" dt="2024-12-16T08:22:17.259" v="456" actId="20577"/>
          <ac:spMkLst>
            <pc:docMk/>
            <pc:sldMk cId="2051689783" sldId="517"/>
            <ac:spMk id="3" creationId="{F9E8D892-217B-08C6-02FF-6F649553B54E}"/>
          </ac:spMkLst>
        </pc:spChg>
      </pc:sldChg>
      <pc:sldChg chg="modSp add mod modNotesTx">
        <pc:chgData name="Pınar ÖZDEMİR" userId="4f34ec08-7da0-4b50-8f97-eb41fb9873f0" providerId="ADAL" clId="{AB3C4E52-D260-43CA-BE59-B43EB33C39E9}" dt="2024-12-16T08:22:26.408" v="457" actId="255"/>
        <pc:sldMkLst>
          <pc:docMk/>
          <pc:sldMk cId="1024208713" sldId="518"/>
        </pc:sldMkLst>
        <pc:spChg chg="mod">
          <ac:chgData name="Pınar ÖZDEMİR" userId="4f34ec08-7da0-4b50-8f97-eb41fb9873f0" providerId="ADAL" clId="{AB3C4E52-D260-43CA-BE59-B43EB33C39E9}" dt="2024-12-16T08:22:26.408" v="457" actId="255"/>
          <ac:spMkLst>
            <pc:docMk/>
            <pc:sldMk cId="1024208713" sldId="518"/>
            <ac:spMk id="3" creationId="{E8BFD824-D490-C19F-E433-55020BAB7B2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A74EB7-856E-45FD-83F0-5F7C6F3E4372}" type="datetimeFigureOut">
              <a:rPr lang="en-US"/>
              <a:t>12/18/2024</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886E15-F82A-4596-A46C-375C6D3981E1}" type="slidenum">
              <a:rPr/>
              <a:t>‹#›</a:t>
            </a:fld>
            <a:endParaRPr dirty="0"/>
          </a:p>
        </p:txBody>
      </p:sp>
    </p:spTree>
    <p:extLst>
      <p:ext uri="{BB962C8B-B14F-4D97-AF65-F5344CB8AC3E}">
        <p14:creationId xmlns:p14="http://schemas.microsoft.com/office/powerpoint/2010/main" val="868308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1B0E40-8125-41F8-BB6C-139D8D531A4F}" type="datetimeFigureOut">
              <a:rPr lang="en-US"/>
              <a:t>12/18/2024</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105DB2-FD3E-441D-8B7E-7AE83ECE27B3}" type="slidenum">
              <a:rPr/>
              <a:t>‹#›</a:t>
            </a:fld>
            <a:endParaRPr dirty="0"/>
          </a:p>
        </p:txBody>
      </p:sp>
    </p:spTree>
    <p:extLst>
      <p:ext uri="{BB962C8B-B14F-4D97-AF65-F5344CB8AC3E}">
        <p14:creationId xmlns:p14="http://schemas.microsoft.com/office/powerpoint/2010/main" val="2894720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a:t>
            </a:fld>
            <a:endParaRPr lang="en-US" dirty="0"/>
          </a:p>
        </p:txBody>
      </p:sp>
    </p:spTree>
    <p:extLst>
      <p:ext uri="{BB962C8B-B14F-4D97-AF65-F5344CB8AC3E}">
        <p14:creationId xmlns:p14="http://schemas.microsoft.com/office/powerpoint/2010/main" val="4085276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54853-3CC6-D56A-54D5-A68D274A52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766E7-CDC7-AB30-41CE-E95DDA19A1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19025F-3526-1769-4F42-DD2A17E23A3A}"/>
              </a:ext>
            </a:extLst>
          </p:cNvPr>
          <p:cNvSpPr>
            <a:spLocks noGrp="1"/>
          </p:cNvSpPr>
          <p:nvPr>
            <p:ph type="body" idx="1"/>
          </p:nvPr>
        </p:nvSpPr>
        <p:spPr/>
        <p:txBody>
          <a:bodyPr/>
          <a:lstStyle/>
          <a:p>
            <a:pPr marL="457200" algn="just">
              <a:lnSpc>
                <a:spcPct val="150000"/>
              </a:lnSpc>
              <a:spcBef>
                <a:spcPts val="400"/>
              </a:spcBef>
              <a:spcAft>
                <a:spcPts val="600"/>
              </a:spcAft>
              <a:tabLst>
                <a:tab pos="811530" algn="l"/>
              </a:tabLst>
            </a:pP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What</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is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importance</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of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practice</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application</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of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plating</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techniques</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for</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pleasant</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dinner</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in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maritime</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Bef>
                <a:spcPts val="400"/>
              </a:spcBef>
              <a:spcAft>
                <a:spcPts val="600"/>
              </a:spcAft>
              <a:tabLst>
                <a:tab pos="811530" algn="l"/>
              </a:tabLst>
            </a:pP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practice</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application</a:t>
            </a:r>
            <a:r>
              <a:rPr lang="tr-TR" sz="1800" kern="100" dirty="0">
                <a:effectLst/>
                <a:latin typeface="Calibri" panose="020F0502020204030204" pitchFamily="34" charset="0"/>
                <a:ea typeface="Calibri" panose="020F0502020204030204" pitchFamily="34" charset="0"/>
                <a:cs typeface="Calibri" panose="020F0502020204030204" pitchFamily="34" charset="0"/>
              </a:rPr>
              <a:t> of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plating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techniques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are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vital</a:t>
            </a:r>
            <a:r>
              <a:rPr lang="tr-TR" sz="1800" kern="100" dirty="0">
                <a:effectLst/>
                <a:latin typeface="Calibri" panose="020F0502020204030204" pitchFamily="34" charset="0"/>
                <a:ea typeface="Calibri" panose="020F0502020204030204" pitchFamily="34" charset="0"/>
                <a:cs typeface="Calibri" panose="020F0502020204030204" pitchFamily="34" charset="0"/>
              </a:rPr>
              <a:t> in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enhancing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dining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experience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for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seafarers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contributing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to</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their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overall</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well-being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job</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satisfaction</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reasons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that</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make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them</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important</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are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given</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below</a:t>
            </a:r>
            <a:r>
              <a:rPr lang="tr-TR" sz="1800" kern="100" dirty="0">
                <a:effectLst/>
                <a:latin typeface="Calibri" panose="020F0502020204030204" pitchFamily="34" charset="0"/>
                <a:ea typeface="Calibri" panose="020F0502020204030204" pitchFamily="34" charset="0"/>
                <a:cs typeface="Calibri" panose="020F0502020204030204" pitchFamily="34" charset="0"/>
              </a:rPr>
              <a:t>:</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Bef>
                <a:spcPts val="400"/>
              </a:spcBef>
              <a:spcAft>
                <a:spcPts val="600"/>
              </a:spcAft>
              <a:tabLst>
                <a:tab pos="811530" algn="l"/>
              </a:tabLst>
            </a:pPr>
            <a:r>
              <a:rPr lang="tr-TR" sz="1800" b="1" kern="100" dirty="0">
                <a:effectLst/>
                <a:latin typeface="Calibri" panose="020F0502020204030204" pitchFamily="34" charset="0"/>
                <a:ea typeface="Calibri" panose="020F0502020204030204" pitchFamily="34" charset="0"/>
                <a:cs typeface="Calibri" panose="020F0502020204030204" pitchFamily="34" charset="0"/>
              </a:rPr>
              <a:t> </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Bef>
                <a:spcPts val="400"/>
              </a:spcBef>
              <a:spcAft>
                <a:spcPts val="600"/>
              </a:spcAft>
              <a:tabLst>
                <a:tab pos="811530" algn="l"/>
              </a:tabLst>
            </a:pP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Enhancing</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Visual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Appeal</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Appetite</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Bef>
                <a:spcPts val="400"/>
              </a:spcBef>
              <a:spcAft>
                <a:spcPts val="600"/>
              </a:spcAft>
              <a:tabLst>
                <a:tab pos="811530" algn="l"/>
              </a:tabLst>
            </a:pPr>
            <a:r>
              <a:rPr lang="tr-TR" sz="1800" kern="100" dirty="0">
                <a:effectLst/>
                <a:latin typeface="Calibri" panose="020F0502020204030204" pitchFamily="34" charset="0"/>
                <a:ea typeface="Calibri" panose="020F0502020204030204" pitchFamily="34" charset="0"/>
                <a:cs typeface="Calibri" panose="020F0502020204030204" pitchFamily="34" charset="0"/>
              </a:rPr>
              <a:t>A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well-presented</a:t>
            </a:r>
            <a:r>
              <a:rPr lang="tr-TR" sz="1800" kern="100" dirty="0">
                <a:effectLst/>
                <a:latin typeface="Calibri" panose="020F0502020204030204" pitchFamily="34" charset="0"/>
                <a:ea typeface="Calibri" panose="020F0502020204030204" pitchFamily="34" charset="0"/>
                <a:cs typeface="Calibri" panose="020F0502020204030204" pitchFamily="34" charset="0"/>
              </a:rPr>
              <a:t> meal can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stimulate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appetite</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make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food</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more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appealing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which</a:t>
            </a:r>
            <a:r>
              <a:rPr lang="tr-TR" sz="1800" kern="100" dirty="0">
                <a:effectLst/>
                <a:latin typeface="Calibri" panose="020F0502020204030204" pitchFamily="34" charset="0"/>
                <a:ea typeface="Calibri" panose="020F0502020204030204" pitchFamily="34" charset="0"/>
                <a:cs typeface="Calibri" panose="020F0502020204030204" pitchFamily="34" charset="0"/>
              </a:rPr>
              <a:t> is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particularly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important</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for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seafarers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who</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may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face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monotonous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routines</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limited</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dining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options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Attractive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plating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can break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monotony</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provide</a:t>
            </a:r>
            <a:r>
              <a:rPr lang="tr-TR" sz="1800" kern="100" dirty="0">
                <a:effectLst/>
                <a:latin typeface="Calibri" panose="020F0502020204030204" pitchFamily="34" charset="0"/>
                <a:ea typeface="Calibri" panose="020F0502020204030204" pitchFamily="34" charset="0"/>
                <a:cs typeface="Calibri" panose="020F0502020204030204" pitchFamily="34" charset="0"/>
              </a:rPr>
              <a:t> a sense of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enjoyment</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anticipation</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during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meal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times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Bef>
                <a:spcPts val="400"/>
              </a:spcBef>
              <a:spcAft>
                <a:spcPts val="600"/>
              </a:spcAft>
              <a:tabLst>
                <a:tab pos="811530" algn="l"/>
              </a:tabLst>
            </a:pP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Promoting</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Healthy</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Eating</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Habits</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Bef>
                <a:spcPts val="400"/>
              </a:spcBef>
              <a:spcAft>
                <a:spcPts val="600"/>
              </a:spcAft>
              <a:tabLst>
                <a:tab pos="811530" algn="l"/>
              </a:tabLst>
            </a:pPr>
            <a:r>
              <a:rPr lang="tr-TR" sz="1800" b="1" kern="100" dirty="0">
                <a:effectLst/>
                <a:latin typeface="Calibri" panose="020F0502020204030204" pitchFamily="34" charset="0"/>
                <a:ea typeface="Calibri" panose="020F0502020204030204" pitchFamily="34" charset="0"/>
                <a:cs typeface="Calibri" panose="020F0502020204030204" pitchFamily="34" charset="0"/>
              </a:rPr>
              <a:t> </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Bef>
                <a:spcPts val="400"/>
              </a:spcBef>
              <a:spcAft>
                <a:spcPts val="600"/>
              </a:spcAft>
              <a:tabLst>
                <a:tab pos="811530" algn="l"/>
              </a:tabLst>
            </a:pPr>
            <a:r>
              <a:rPr lang="tr-TR" sz="1800" kern="100" dirty="0" err="1">
                <a:effectLst/>
                <a:latin typeface="Calibri" panose="020F0502020204030204" pitchFamily="34" charset="0"/>
                <a:ea typeface="Calibri" panose="020F0502020204030204" pitchFamily="34" charset="0"/>
                <a:cs typeface="Calibri" panose="020F0502020204030204" pitchFamily="34" charset="0"/>
              </a:rPr>
              <a:t>Thoughtful</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food</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presentation</a:t>
            </a:r>
            <a:r>
              <a:rPr lang="tr-TR" sz="1800" kern="100" dirty="0">
                <a:effectLst/>
                <a:latin typeface="Calibri" panose="020F0502020204030204" pitchFamily="34" charset="0"/>
                <a:ea typeface="Calibri" panose="020F0502020204030204" pitchFamily="34" charset="0"/>
                <a:cs typeface="Calibri" panose="020F0502020204030204" pitchFamily="34" charset="0"/>
              </a:rPr>
              <a:t> can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encourage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healthier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eating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habits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among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seafarers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By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making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nutritious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meals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visually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appealing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crew</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members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may</a:t>
            </a:r>
            <a:r>
              <a:rPr lang="tr-TR" sz="1800" kern="100" dirty="0">
                <a:effectLst/>
                <a:latin typeface="Calibri" panose="020F0502020204030204" pitchFamily="34" charset="0"/>
                <a:ea typeface="Calibri" panose="020F0502020204030204" pitchFamily="34" charset="0"/>
                <a:cs typeface="Calibri" panose="020F0502020204030204" pitchFamily="34" charset="0"/>
              </a:rPr>
              <a:t> be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more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inclined</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to</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choose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healthier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options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thereby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improving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their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overall</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health</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fitness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levels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Bef>
                <a:spcPts val="400"/>
              </a:spcBef>
              <a:spcAft>
                <a:spcPts val="600"/>
              </a:spcAft>
              <a:tabLst>
                <a:tab pos="811530" algn="l"/>
              </a:tabLst>
            </a:pP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Boosting</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Morale and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Mental</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Well-being</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Bef>
                <a:spcPts val="400"/>
              </a:spcBef>
              <a:spcAft>
                <a:spcPts val="600"/>
              </a:spcAft>
              <a:tabLst>
                <a:tab pos="811530" algn="l"/>
              </a:tabLst>
            </a:pP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dining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experience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plays</a:t>
            </a:r>
            <a:r>
              <a:rPr lang="tr-TR" sz="1800" kern="100" dirty="0">
                <a:effectLst/>
                <a:latin typeface="Calibri" panose="020F0502020204030204" pitchFamily="34" charset="0"/>
                <a:ea typeface="Calibri" panose="020F0502020204030204" pitchFamily="34" charset="0"/>
                <a:cs typeface="Calibri" panose="020F0502020204030204" pitchFamily="34" charset="0"/>
              </a:rPr>
              <a:t> a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significant</a:t>
            </a:r>
            <a:r>
              <a:rPr lang="tr-TR" sz="1800" kern="100" dirty="0">
                <a:effectLst/>
                <a:latin typeface="Calibri" panose="020F0502020204030204" pitchFamily="34" charset="0"/>
                <a:ea typeface="Calibri" panose="020F0502020204030204" pitchFamily="34" charset="0"/>
                <a:cs typeface="Calibri" panose="020F0502020204030204" pitchFamily="34" charset="0"/>
              </a:rPr>
              <a:t> role in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mental</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well-being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of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seafarers</a:t>
            </a:r>
            <a:r>
              <a:rPr lang="tr-TR" sz="1800" kern="100" dirty="0">
                <a:effectLst/>
                <a:latin typeface="Calibri" panose="020F0502020204030204" pitchFamily="34" charset="0"/>
                <a:ea typeface="Calibri" panose="020F0502020204030204" pitchFamily="34" charset="0"/>
                <a:cs typeface="Calibri" panose="020F0502020204030204" pitchFamily="34" charset="0"/>
              </a:rPr>
              <a:t>. A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pleasant</a:t>
            </a:r>
            <a:r>
              <a:rPr lang="tr-TR" sz="1800" kern="100" dirty="0">
                <a:effectLst/>
                <a:latin typeface="Calibri" panose="020F0502020204030204" pitchFamily="34" charset="0"/>
                <a:ea typeface="Calibri" panose="020F0502020204030204" pitchFamily="34" charset="0"/>
                <a:cs typeface="Calibri" panose="020F0502020204030204" pitchFamily="34" charset="0"/>
              </a:rPr>
              <a:t> meal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with</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appealing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presentation</a:t>
            </a:r>
            <a:r>
              <a:rPr lang="tr-TR" sz="1800" kern="100" dirty="0">
                <a:effectLst/>
                <a:latin typeface="Calibri" panose="020F0502020204030204" pitchFamily="34" charset="0"/>
                <a:ea typeface="Calibri" panose="020F0502020204030204" pitchFamily="34" charset="0"/>
                <a:cs typeface="Calibri" panose="020F0502020204030204" pitchFamily="34" charset="0"/>
              </a:rPr>
              <a:t> can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serve</a:t>
            </a:r>
            <a:r>
              <a:rPr lang="tr-TR" sz="1800" kern="100" dirty="0">
                <a:effectLst/>
                <a:latin typeface="Calibri" panose="020F0502020204030204" pitchFamily="34" charset="0"/>
                <a:ea typeface="Calibri" panose="020F0502020204030204" pitchFamily="34" charset="0"/>
                <a:cs typeface="Calibri" panose="020F0502020204030204" pitchFamily="34" charset="0"/>
              </a:rPr>
              <a:t> as a morale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booster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providing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comfort</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 sense of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normalcy</a:t>
            </a:r>
            <a:r>
              <a:rPr lang="tr-TR" sz="1800" kern="100" dirty="0">
                <a:effectLst/>
                <a:latin typeface="Calibri" panose="020F0502020204030204" pitchFamily="34" charset="0"/>
                <a:ea typeface="Calibri" panose="020F0502020204030204" pitchFamily="34" charset="0"/>
                <a:cs typeface="Calibri" panose="020F0502020204030204" pitchFamily="34" charset="0"/>
              </a:rPr>
              <a:t> in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challenging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environment</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sea</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Bef>
                <a:spcPts val="400"/>
              </a:spcBef>
              <a:spcAft>
                <a:spcPts val="600"/>
              </a:spcAft>
              <a:tabLst>
                <a:tab pos="811530" algn="l"/>
              </a:tabLst>
            </a:pP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Practical</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Application of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Plating</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Techniques</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Bef>
                <a:spcPts val="400"/>
              </a:spcBef>
              <a:spcAft>
                <a:spcPts val="600"/>
              </a:spcAft>
              <a:tabLst>
                <a:tab pos="811530" algn="l"/>
              </a:tabLst>
            </a:pPr>
            <a:r>
              <a:rPr lang="tr-TR" sz="1800" kern="100" dirty="0" err="1">
                <a:effectLst/>
                <a:latin typeface="Calibri" panose="020F0502020204030204" pitchFamily="34" charset="0"/>
                <a:ea typeface="Calibri" panose="020F0502020204030204" pitchFamily="34" charset="0"/>
                <a:cs typeface="Calibri" panose="020F0502020204030204" pitchFamily="34" charset="0"/>
              </a:rPr>
              <a:t>Implementing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effective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plating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techniques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involves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understanding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balance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contrast</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harmony</a:t>
            </a:r>
            <a:r>
              <a:rPr lang="tr-TR" sz="1800" kern="100" dirty="0">
                <a:effectLst/>
                <a:latin typeface="Calibri" panose="020F0502020204030204" pitchFamily="34" charset="0"/>
                <a:ea typeface="Calibri" panose="020F0502020204030204" pitchFamily="34" charset="0"/>
                <a:cs typeface="Calibri" panose="020F0502020204030204" pitchFamily="34" charset="0"/>
              </a:rPr>
              <a:t> on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plate</a:t>
            </a:r>
            <a:r>
              <a:rPr lang="tr-TR" sz="1800" kern="100" dirty="0">
                <a:effectLst/>
                <a:latin typeface="Calibri" panose="020F0502020204030204" pitchFamily="34" charset="0"/>
                <a:ea typeface="Calibri" panose="020F0502020204030204" pitchFamily="34" charset="0"/>
                <a:cs typeface="Calibri" panose="020F0502020204030204" pitchFamily="34" charset="0"/>
              </a:rPr>
              <a:t>. Chefs can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utilize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various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elements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such</a:t>
            </a:r>
            <a:r>
              <a:rPr lang="tr-TR" sz="1800" kern="100" dirty="0">
                <a:effectLst/>
                <a:latin typeface="Calibri" panose="020F0502020204030204" pitchFamily="34" charset="0"/>
                <a:ea typeface="Calibri" panose="020F0502020204030204" pitchFamily="34" charset="0"/>
                <a:cs typeface="Calibri" panose="020F0502020204030204" pitchFamily="34" charset="0"/>
              </a:rPr>
              <a:t> as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color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texture</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arrangement</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to</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create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visually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appealing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dishes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that</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delight</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diners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For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instance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creating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height</a:t>
            </a:r>
            <a:r>
              <a:rPr lang="tr-TR" sz="1800" kern="100" dirty="0">
                <a:effectLst/>
                <a:latin typeface="Calibri" panose="020F0502020204030204" pitchFamily="34" charset="0"/>
                <a:ea typeface="Calibri" panose="020F0502020204030204" pitchFamily="34" charset="0"/>
                <a:cs typeface="Calibri" panose="020F0502020204030204" pitchFamily="34" charset="0"/>
              </a:rPr>
              <a:t> on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plate</a:t>
            </a:r>
            <a:r>
              <a:rPr lang="tr-TR" sz="1800" kern="100" dirty="0">
                <a:effectLst/>
                <a:latin typeface="Calibri" panose="020F0502020204030204" pitchFamily="34" charset="0"/>
                <a:ea typeface="Calibri" panose="020F0502020204030204" pitchFamily="34" charset="0"/>
                <a:cs typeface="Calibri" panose="020F0502020204030204" pitchFamily="34" charset="0"/>
              </a:rPr>
              <a:t> can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add</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visual</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interest</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make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dish</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more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enticing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(11). </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Bef>
                <a:spcPts val="400"/>
              </a:spcBef>
              <a:spcAft>
                <a:spcPts val="600"/>
              </a:spcAft>
              <a:tabLst>
                <a:tab pos="811530" algn="l"/>
              </a:tabLst>
            </a:pPr>
            <a:r>
              <a:rPr lang="tr-TR" sz="1800" kern="100" dirty="0" err="1">
                <a:effectLst/>
                <a:latin typeface="Calibri" panose="020F0502020204030204" pitchFamily="34" charset="0"/>
                <a:ea typeface="Calibri" panose="020F0502020204030204" pitchFamily="34" charset="0"/>
                <a:cs typeface="Calibri" panose="020F0502020204030204" pitchFamily="34" charset="0"/>
              </a:rPr>
              <a:t>In</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summary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practice</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application</a:t>
            </a:r>
            <a:r>
              <a:rPr lang="tr-TR" sz="1800" kern="100" dirty="0">
                <a:effectLst/>
                <a:latin typeface="Calibri" panose="020F0502020204030204" pitchFamily="34" charset="0"/>
                <a:ea typeface="Calibri" panose="020F0502020204030204" pitchFamily="34" charset="0"/>
                <a:cs typeface="Calibri" panose="020F0502020204030204" pitchFamily="34" charset="0"/>
              </a:rPr>
              <a:t> of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plating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techniques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are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essential</a:t>
            </a:r>
            <a:r>
              <a:rPr lang="tr-TR" sz="1800" kern="100" dirty="0">
                <a:effectLst/>
                <a:latin typeface="Calibri" panose="020F0502020204030204" pitchFamily="34" charset="0"/>
                <a:ea typeface="Calibri" panose="020F0502020204030204" pitchFamily="34" charset="0"/>
                <a:cs typeface="Calibri" panose="020F0502020204030204" pitchFamily="34" charset="0"/>
              </a:rPr>
              <a:t> in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creating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pleasant</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dining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experience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for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seafarers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By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focusing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on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visual</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appeal</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chefs</a:t>
            </a:r>
            <a:r>
              <a:rPr lang="tr-TR" sz="1800" kern="100" dirty="0">
                <a:effectLst/>
                <a:latin typeface="Calibri" panose="020F0502020204030204" pitchFamily="34" charset="0"/>
                <a:ea typeface="Calibri" panose="020F0502020204030204" pitchFamily="34" charset="0"/>
                <a:cs typeface="Calibri" panose="020F0502020204030204" pitchFamily="34" charset="0"/>
              </a:rPr>
              <a:t> can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enhance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appetite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promote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healthy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eating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boost</a:t>
            </a:r>
            <a:r>
              <a:rPr lang="tr-TR" sz="1800" kern="100" dirty="0">
                <a:effectLst/>
                <a:latin typeface="Calibri" panose="020F0502020204030204" pitchFamily="34" charset="0"/>
                <a:ea typeface="Calibri" panose="020F0502020204030204" pitchFamily="34" charset="0"/>
                <a:cs typeface="Calibri" panose="020F0502020204030204" pitchFamily="34" charset="0"/>
              </a:rPr>
              <a:t> morale,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contributing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to</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overall</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well-being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of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crew</a:t>
            </a:r>
            <a:r>
              <a:rPr lang="tr-TR" sz="1800" kern="100" dirty="0">
                <a:effectLst/>
                <a:latin typeface="Calibri" panose="020F0502020204030204" pitchFamily="34" charset="0"/>
                <a:ea typeface="Calibri" panose="020F0502020204030204" pitchFamily="34" charset="0"/>
                <a:cs typeface="Calibri" panose="020F0502020204030204" pitchFamily="34" charset="0"/>
              </a:rPr>
              <a:t>.</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Bef>
                <a:spcPts val="400"/>
              </a:spcBef>
              <a:spcAft>
                <a:spcPts val="600"/>
              </a:spcAft>
              <a:tabLst>
                <a:tab pos="811530" algn="l"/>
              </a:tabLst>
            </a:pP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Slide Number Placeholder 3">
            <a:extLst>
              <a:ext uri="{FF2B5EF4-FFF2-40B4-BE49-F238E27FC236}">
                <a16:creationId xmlns:a16="http://schemas.microsoft.com/office/drawing/2014/main" id="{36480426-A8FB-6D3E-45A5-C00C55DF7230}"/>
              </a:ext>
            </a:extLst>
          </p:cNvPr>
          <p:cNvSpPr>
            <a:spLocks noGrp="1"/>
          </p:cNvSpPr>
          <p:nvPr>
            <p:ph type="sldNum" sz="quarter" idx="5"/>
          </p:nvPr>
        </p:nvSpPr>
        <p:spPr/>
        <p:txBody>
          <a:bodyPr/>
          <a:lstStyle/>
          <a:p>
            <a:fld id="{BF105DB2-FD3E-441D-8B7E-7AE83ECE27B3}" type="slidenum">
              <a:rPr lang="tr-TR" smtClean="0"/>
              <a:t>12</a:t>
            </a:fld>
            <a:endParaRPr lang="tr-TR" dirty="0"/>
          </a:p>
        </p:txBody>
      </p:sp>
    </p:spTree>
    <p:extLst>
      <p:ext uri="{BB962C8B-B14F-4D97-AF65-F5344CB8AC3E}">
        <p14:creationId xmlns:p14="http://schemas.microsoft.com/office/powerpoint/2010/main" val="3780577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17245" algn="just" fontAlgn="base" hangingPunct="0">
              <a:lnSpc>
                <a:spcPct val="150000"/>
              </a:lnSpc>
              <a:spcAft>
                <a:spcPts val="800"/>
              </a:spcAft>
            </a:pP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importance</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of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aesthetically</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pleasing</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food</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presentation</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plating</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in general</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Bef>
                <a:spcPts val="400"/>
              </a:spcBef>
              <a:spcAft>
                <a:spcPts val="600"/>
              </a:spcAft>
              <a:tabLst>
                <a:tab pos="811530" algn="l"/>
              </a:tabLst>
            </a:pP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significance</a:t>
            </a:r>
            <a:r>
              <a:rPr lang="tr-TR" sz="1800" kern="100" dirty="0">
                <a:effectLst/>
                <a:latin typeface="Calibri" panose="020F0502020204030204" pitchFamily="34" charset="0"/>
                <a:ea typeface="Calibri" panose="020F0502020204030204" pitchFamily="34" charset="0"/>
                <a:cs typeface="Calibri" panose="020F0502020204030204" pitchFamily="34" charset="0"/>
              </a:rPr>
              <a:t> of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techniques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for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aesthetically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pleasing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food</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presentation</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plating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lies</a:t>
            </a:r>
            <a:r>
              <a:rPr lang="tr-TR" sz="1800" kern="100" dirty="0">
                <a:effectLst/>
                <a:latin typeface="Calibri" panose="020F0502020204030204" pitchFamily="34" charset="0"/>
                <a:ea typeface="Calibri" panose="020F0502020204030204" pitchFamily="34" charset="0"/>
                <a:cs typeface="Calibri" panose="020F0502020204030204" pitchFamily="34" charset="0"/>
              </a:rPr>
              <a:t> in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their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impact</a:t>
            </a:r>
            <a:r>
              <a:rPr lang="tr-TR" sz="1800" kern="100" dirty="0">
                <a:effectLst/>
                <a:latin typeface="Calibri" panose="020F0502020204030204" pitchFamily="34" charset="0"/>
                <a:ea typeface="Calibri" panose="020F0502020204030204" pitchFamily="34" charset="0"/>
                <a:cs typeface="Calibri" panose="020F0502020204030204" pitchFamily="34" charset="0"/>
              </a:rPr>
              <a:t> on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dining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experience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culinary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artistry</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overall</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perception</a:t>
            </a:r>
            <a:r>
              <a:rPr lang="tr-TR" sz="1800" kern="100" dirty="0">
                <a:effectLst/>
                <a:latin typeface="Calibri" panose="020F0502020204030204" pitchFamily="34" charset="0"/>
                <a:ea typeface="Calibri" panose="020F0502020204030204" pitchFamily="34" charset="0"/>
                <a:cs typeface="Calibri" panose="020F0502020204030204" pitchFamily="34" charset="0"/>
              </a:rPr>
              <a:t> of a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dish</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key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aspects</a:t>
            </a:r>
            <a:r>
              <a:rPr lang="tr-TR" sz="1800" kern="100" dirty="0">
                <a:effectLst/>
                <a:latin typeface="Calibri" panose="020F0502020204030204" pitchFamily="34" charset="0"/>
                <a:ea typeface="Calibri" panose="020F0502020204030204" pitchFamily="34" charset="0"/>
                <a:cs typeface="Calibri" panose="020F0502020204030204" pitchFamily="34" charset="0"/>
              </a:rPr>
              <a:t> of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their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importance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are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given</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below</a:t>
            </a:r>
            <a:r>
              <a:rPr lang="tr-TR" sz="1800" kern="100" dirty="0">
                <a:effectLst/>
                <a:latin typeface="Calibri" panose="020F0502020204030204" pitchFamily="34" charset="0"/>
                <a:ea typeface="Calibri" panose="020F0502020204030204" pitchFamily="34" charset="0"/>
                <a:cs typeface="Calibri" panose="020F0502020204030204" pitchFamily="34" charset="0"/>
              </a:rPr>
              <a:t>:</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kern="100" dirty="0">
                <a:effectLst/>
                <a:latin typeface="Calibri" panose="020F0502020204030204" pitchFamily="34" charset="0"/>
                <a:ea typeface="Calibri" panose="020F0502020204030204" pitchFamily="34" charset="0"/>
                <a:cs typeface="Calibri" panose="020F0502020204030204" pitchFamily="34" charset="0"/>
              </a:rPr>
              <a:t>1.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Enhancing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Visual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Appeal</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kern="100" dirty="0" err="1">
                <a:effectLst/>
                <a:latin typeface="Calibri" panose="020F0502020204030204" pitchFamily="34" charset="0"/>
                <a:ea typeface="Calibri" panose="020F0502020204030204" pitchFamily="34" charset="0"/>
                <a:cs typeface="Calibri" panose="020F0502020204030204" pitchFamily="34" charset="0"/>
              </a:rPr>
              <a:t>Humans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eat</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with</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their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eyes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first</a:t>
            </a:r>
            <a:r>
              <a:rPr lang="tr-TR" sz="1800" kern="100" dirty="0">
                <a:effectLst/>
                <a:latin typeface="Calibri" panose="020F0502020204030204" pitchFamily="34" charset="0"/>
                <a:ea typeface="Calibri" panose="020F0502020204030204" pitchFamily="34" charset="0"/>
                <a:cs typeface="Calibri" panose="020F0502020204030204" pitchFamily="34" charset="0"/>
              </a:rPr>
              <a:t>; an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attractive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presentation</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creates</a:t>
            </a:r>
            <a:r>
              <a:rPr lang="tr-TR" sz="1800" kern="100" dirty="0">
                <a:effectLst/>
                <a:latin typeface="Calibri" panose="020F0502020204030204" pitchFamily="34" charset="0"/>
                <a:ea typeface="Calibri" panose="020F0502020204030204" pitchFamily="34" charset="0"/>
                <a:cs typeface="Calibri" panose="020F0502020204030204" pitchFamily="34" charset="0"/>
              </a:rPr>
              <a:t> a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positive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first</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impression</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stimulating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appetite</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curiosity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about</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dish</a:t>
            </a:r>
            <a:r>
              <a:rPr lang="tr-TR" sz="1800" kern="100" dirty="0">
                <a:effectLst/>
                <a:latin typeface="Calibri" panose="020F0502020204030204" pitchFamily="34" charset="0"/>
                <a:ea typeface="Calibri" panose="020F0502020204030204" pitchFamily="34" charset="0"/>
                <a:cs typeface="Calibri" panose="020F0502020204030204" pitchFamily="34" charset="0"/>
              </a:rPr>
              <a:t>.</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kern="100" dirty="0" err="1">
                <a:effectLst/>
                <a:latin typeface="Calibri" panose="020F0502020204030204" pitchFamily="34" charset="0"/>
                <a:ea typeface="Calibri" panose="020F0502020204030204" pitchFamily="34" charset="0"/>
                <a:cs typeface="Calibri" panose="020F0502020204030204" pitchFamily="34" charset="0"/>
              </a:rPr>
              <a:t>It</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leverages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color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contrasts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textures</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composition</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to</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make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food</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appear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fresh</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delicious</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vibrant</a:t>
            </a:r>
            <a:r>
              <a:rPr lang="tr-TR" sz="1800" kern="100" dirty="0">
                <a:effectLst/>
                <a:latin typeface="Calibri" panose="020F0502020204030204" pitchFamily="34" charset="0"/>
                <a:ea typeface="Calibri" panose="020F0502020204030204" pitchFamily="34" charset="0"/>
                <a:cs typeface="Calibri" panose="020F0502020204030204" pitchFamily="34" charset="0"/>
              </a:rPr>
              <a:t>.</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kern="100" dirty="0">
                <a:effectLst/>
                <a:latin typeface="Calibri" panose="020F0502020204030204" pitchFamily="34" charset="0"/>
                <a:ea typeface="Calibri" panose="020F0502020204030204" pitchFamily="34" charset="0"/>
                <a:cs typeface="Calibri" panose="020F0502020204030204" pitchFamily="34" charset="0"/>
              </a:rPr>
              <a:t>2.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Elevating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Dining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Experience</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kern="100" dirty="0" err="1">
                <a:effectLst/>
                <a:latin typeface="Calibri" panose="020F0502020204030204" pitchFamily="34" charset="0"/>
                <a:ea typeface="Calibri" panose="020F0502020204030204" pitchFamily="34" charset="0"/>
                <a:cs typeface="Calibri" panose="020F0502020204030204" pitchFamily="34" charset="0"/>
              </a:rPr>
              <a:t>Plating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techniques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contribute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to</a:t>
            </a:r>
            <a:r>
              <a:rPr lang="tr-TR" sz="1800" kern="100" dirty="0">
                <a:effectLst/>
                <a:latin typeface="Calibri" panose="020F0502020204030204" pitchFamily="34" charset="0"/>
                <a:ea typeface="Calibri" panose="020F0502020204030204" pitchFamily="34" charset="0"/>
                <a:cs typeface="Calibri" panose="020F0502020204030204" pitchFamily="34" charset="0"/>
              </a:rPr>
              <a:t> a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multisensory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experience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where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visual</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beauty</a:t>
            </a:r>
            <a:r>
              <a:rPr lang="tr-TR" sz="1800" kern="100" dirty="0">
                <a:effectLst/>
                <a:latin typeface="Calibri" panose="020F0502020204030204" pitchFamily="34" charset="0"/>
                <a:ea typeface="Calibri" panose="020F0502020204030204" pitchFamily="34" charset="0"/>
                <a:cs typeface="Calibri" panose="020F0502020204030204" pitchFamily="34" charset="0"/>
              </a:rPr>
              <a:t> of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dish</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complements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its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taste</a:t>
            </a:r>
            <a:r>
              <a:rPr lang="tr-TR" sz="1800" kern="100" dirty="0">
                <a:effectLst/>
                <a:latin typeface="Calibri" panose="020F0502020204030204" pitchFamily="34" charset="0"/>
                <a:ea typeface="Calibri" panose="020F0502020204030204" pitchFamily="34" charset="0"/>
                <a:cs typeface="Calibri" panose="020F0502020204030204" pitchFamily="34" charset="0"/>
              </a:rPr>
              <a:t>, aroma,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texture</a:t>
            </a:r>
            <a:r>
              <a:rPr lang="tr-TR" sz="1800" kern="100" dirty="0">
                <a:effectLst/>
                <a:latin typeface="Calibri" panose="020F0502020204030204" pitchFamily="34" charset="0"/>
                <a:ea typeface="Calibri" panose="020F0502020204030204" pitchFamily="34" charset="0"/>
                <a:cs typeface="Calibri" panose="020F0502020204030204" pitchFamily="34" charset="0"/>
              </a:rPr>
              <a:t>.</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kern="100" dirty="0" err="1">
                <a:effectLst/>
                <a:latin typeface="Calibri" panose="020F0502020204030204" pitchFamily="34" charset="0"/>
                <a:ea typeface="Calibri" panose="020F0502020204030204" pitchFamily="34" charset="0"/>
                <a:cs typeface="Calibri" panose="020F0502020204030204" pitchFamily="34" charset="0"/>
              </a:rPr>
              <a:t>Diners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often</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perceive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well-presented</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food</a:t>
            </a:r>
            <a:r>
              <a:rPr lang="tr-TR" sz="1800" kern="100" dirty="0">
                <a:effectLst/>
                <a:latin typeface="Calibri" panose="020F0502020204030204" pitchFamily="34" charset="0"/>
                <a:ea typeface="Calibri" panose="020F0502020204030204" pitchFamily="34" charset="0"/>
                <a:cs typeface="Calibri" panose="020F0502020204030204" pitchFamily="34" charset="0"/>
              </a:rPr>
              <a:t> as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higher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quality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which</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enhances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satisfaction</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enjoyment</a:t>
            </a:r>
            <a:r>
              <a:rPr lang="tr-TR" sz="1800" kern="100" dirty="0">
                <a:effectLst/>
                <a:latin typeface="Calibri" panose="020F0502020204030204" pitchFamily="34" charset="0"/>
                <a:ea typeface="Calibri" panose="020F0502020204030204" pitchFamily="34" charset="0"/>
                <a:cs typeface="Calibri" panose="020F0502020204030204" pitchFamily="34" charset="0"/>
              </a:rPr>
              <a:t>.</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kern="100" dirty="0">
                <a:effectLst/>
                <a:latin typeface="Calibri" panose="020F0502020204030204" pitchFamily="34" charset="0"/>
                <a:ea typeface="Calibri" panose="020F0502020204030204" pitchFamily="34" charset="0"/>
                <a:cs typeface="Calibri" panose="020F0502020204030204" pitchFamily="34" charset="0"/>
              </a:rPr>
              <a:t>3.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Showcasing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Culinary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Creativity</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Skill</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kern="100" dirty="0" err="1">
                <a:effectLst/>
                <a:latin typeface="Calibri" panose="020F0502020204030204" pitchFamily="34" charset="0"/>
                <a:ea typeface="Calibri" panose="020F0502020204030204" pitchFamily="34" charset="0"/>
                <a:cs typeface="Calibri" panose="020F0502020204030204" pitchFamily="34" charset="0"/>
              </a:rPr>
              <a:t>Effective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plating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is an art form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that</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allows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chefs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to</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express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creativity</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their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culinary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identity</a:t>
            </a:r>
            <a:r>
              <a:rPr lang="tr-TR" sz="1800" kern="100" dirty="0">
                <a:effectLst/>
                <a:latin typeface="Calibri" panose="020F0502020204030204" pitchFamily="34" charset="0"/>
                <a:ea typeface="Calibri" panose="020F0502020204030204" pitchFamily="34" charset="0"/>
                <a:cs typeface="Calibri" panose="020F0502020204030204" pitchFamily="34" charset="0"/>
              </a:rPr>
              <a:t>.</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kern="100" dirty="0" err="1">
                <a:effectLst/>
                <a:latin typeface="Calibri" panose="020F0502020204030204" pitchFamily="34" charset="0"/>
                <a:ea typeface="Calibri" panose="020F0502020204030204" pitchFamily="34" charset="0"/>
                <a:cs typeface="Calibri" panose="020F0502020204030204" pitchFamily="34" charset="0"/>
              </a:rPr>
              <a:t>It</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demonstrates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attention</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to</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detail</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highlights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effort</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behind</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crafting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dish</a:t>
            </a:r>
            <a:r>
              <a:rPr lang="tr-TR" sz="1800" kern="100" dirty="0">
                <a:effectLst/>
                <a:latin typeface="Calibri" panose="020F0502020204030204" pitchFamily="34" charset="0"/>
                <a:ea typeface="Calibri" panose="020F0502020204030204" pitchFamily="34" charset="0"/>
                <a:cs typeface="Calibri" panose="020F0502020204030204" pitchFamily="34" charset="0"/>
              </a:rPr>
              <a:t>.</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kern="100" dirty="0">
                <a:effectLst/>
                <a:latin typeface="Calibri" panose="020F0502020204030204" pitchFamily="34" charset="0"/>
                <a:ea typeface="Calibri" panose="020F0502020204030204" pitchFamily="34" charset="0"/>
                <a:cs typeface="Calibri" panose="020F0502020204030204" pitchFamily="34" charset="0"/>
              </a:rPr>
              <a:t>4.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Increasing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Perceived</a:t>
            </a:r>
            <a:r>
              <a:rPr lang="tr-TR" sz="1800" kern="100" dirty="0">
                <a:effectLst/>
                <a:latin typeface="Calibri" panose="020F0502020204030204" pitchFamily="34" charset="0"/>
                <a:ea typeface="Calibri" panose="020F0502020204030204" pitchFamily="34" charset="0"/>
                <a:cs typeface="Calibri" panose="020F0502020204030204" pitchFamily="34" charset="0"/>
              </a:rPr>
              <a:t> Value</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kern="100" dirty="0" err="1">
                <a:effectLst/>
                <a:latin typeface="Calibri" panose="020F0502020204030204" pitchFamily="34" charset="0"/>
                <a:ea typeface="Calibri" panose="020F0502020204030204" pitchFamily="34" charset="0"/>
                <a:cs typeface="Calibri" panose="020F0502020204030204" pitchFamily="34" charset="0"/>
              </a:rPr>
              <a:t>Proper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presentation</a:t>
            </a:r>
            <a:r>
              <a:rPr lang="tr-TR" sz="1800" kern="100" dirty="0">
                <a:effectLst/>
                <a:latin typeface="Calibri" panose="020F0502020204030204" pitchFamily="34" charset="0"/>
                <a:ea typeface="Calibri" panose="020F0502020204030204" pitchFamily="34" charset="0"/>
                <a:cs typeface="Calibri" panose="020F0502020204030204" pitchFamily="34" charset="0"/>
              </a:rPr>
              <a:t> can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elevate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perceived</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value</a:t>
            </a:r>
            <a:r>
              <a:rPr lang="tr-TR" sz="1800" kern="100" dirty="0">
                <a:effectLst/>
                <a:latin typeface="Calibri" panose="020F0502020204030204" pitchFamily="34" charset="0"/>
                <a:ea typeface="Calibri" panose="020F0502020204030204" pitchFamily="34" charset="0"/>
                <a:cs typeface="Calibri" panose="020F0502020204030204" pitchFamily="34" charset="0"/>
              </a:rPr>
              <a:t> of a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dish</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making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it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appear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more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luxurious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or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gourmet</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even</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if</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ingredients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are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simple</a:t>
            </a:r>
            <a:r>
              <a:rPr lang="tr-TR" sz="1800" kern="100" dirty="0">
                <a:effectLst/>
                <a:latin typeface="Calibri" panose="020F0502020204030204" pitchFamily="34" charset="0"/>
                <a:ea typeface="Calibri" panose="020F0502020204030204" pitchFamily="34" charset="0"/>
                <a:cs typeface="Calibri" panose="020F0502020204030204" pitchFamily="34" charset="0"/>
              </a:rPr>
              <a:t>.</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kern="100" dirty="0">
                <a:effectLst/>
                <a:latin typeface="Calibri" panose="020F0502020204030204" pitchFamily="34" charset="0"/>
                <a:ea typeface="Calibri" panose="020F0502020204030204" pitchFamily="34" charset="0"/>
                <a:cs typeface="Calibri" panose="020F0502020204030204" pitchFamily="34" charset="0"/>
              </a:rPr>
              <a:t>5.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Improving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Marketability</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kern="100" dirty="0" err="1">
                <a:effectLst/>
                <a:latin typeface="Calibri" panose="020F0502020204030204" pitchFamily="34" charset="0"/>
                <a:ea typeface="Calibri" panose="020F0502020204030204" pitchFamily="34" charset="0"/>
                <a:cs typeface="Calibri" panose="020F0502020204030204" pitchFamily="34" charset="0"/>
              </a:rPr>
              <a:t>In</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age</a:t>
            </a:r>
            <a:r>
              <a:rPr lang="tr-TR" sz="1800" kern="100" dirty="0">
                <a:effectLst/>
                <a:latin typeface="Calibri" panose="020F0502020204030204" pitchFamily="34" charset="0"/>
                <a:ea typeface="Calibri" panose="020F0502020204030204" pitchFamily="34" charset="0"/>
                <a:cs typeface="Calibri" panose="020F0502020204030204" pitchFamily="34" charset="0"/>
              </a:rPr>
              <a:t> of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social</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media</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aesthetically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pleasing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plates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are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often</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shared</a:t>
            </a:r>
            <a:r>
              <a:rPr lang="tr-TR" sz="1800" kern="100" dirty="0">
                <a:effectLst/>
                <a:latin typeface="Calibri" panose="020F0502020204030204" pitchFamily="34" charset="0"/>
                <a:ea typeface="Calibri" panose="020F0502020204030204" pitchFamily="34" charset="0"/>
                <a:cs typeface="Calibri" panose="020F0502020204030204" pitchFamily="34" charset="0"/>
              </a:rPr>
              <a:t> online,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providing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free</a:t>
            </a:r>
            <a:r>
              <a:rPr lang="tr-TR" sz="1800" kern="100" dirty="0">
                <a:effectLst/>
                <a:latin typeface="Calibri" panose="020F0502020204030204" pitchFamily="34" charset="0"/>
                <a:ea typeface="Calibri" panose="020F0502020204030204" pitchFamily="34" charset="0"/>
                <a:cs typeface="Calibri" panose="020F0502020204030204" pitchFamily="34" charset="0"/>
              </a:rPr>
              <a:t> marketing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for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restaurants</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chefs</a:t>
            </a:r>
            <a:r>
              <a:rPr lang="tr-TR" sz="1800" kern="100" dirty="0">
                <a:effectLst/>
                <a:latin typeface="Calibri" panose="020F0502020204030204" pitchFamily="34" charset="0"/>
                <a:ea typeface="Calibri" panose="020F0502020204030204" pitchFamily="34" charset="0"/>
                <a:cs typeface="Calibri" panose="020F0502020204030204" pitchFamily="34" charset="0"/>
              </a:rPr>
              <a:t>.</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kern="100" dirty="0" err="1">
                <a:effectLst/>
                <a:latin typeface="Calibri" panose="020F0502020204030204" pitchFamily="34" charset="0"/>
                <a:ea typeface="Calibri" panose="020F0502020204030204" pitchFamily="34" charset="0"/>
                <a:cs typeface="Calibri" panose="020F0502020204030204" pitchFamily="34" charset="0"/>
              </a:rPr>
              <a:t>Beautifully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plated</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food</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helps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build</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brand</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identity</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attract</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customers</a:t>
            </a:r>
            <a:r>
              <a:rPr lang="tr-TR" sz="1800" kern="100" dirty="0">
                <a:effectLst/>
                <a:latin typeface="Calibri" panose="020F0502020204030204" pitchFamily="34" charset="0"/>
                <a:ea typeface="Calibri" panose="020F0502020204030204" pitchFamily="34" charset="0"/>
                <a:cs typeface="Calibri" panose="020F0502020204030204" pitchFamily="34" charset="0"/>
              </a:rPr>
              <a:t>.</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kern="100" dirty="0">
                <a:effectLst/>
                <a:latin typeface="Calibri" panose="020F0502020204030204" pitchFamily="34" charset="0"/>
                <a:ea typeface="Calibri" panose="020F0502020204030204" pitchFamily="34" charset="0"/>
                <a:cs typeface="Calibri" panose="020F0502020204030204" pitchFamily="34" charset="0"/>
              </a:rPr>
              <a:t>6.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Guiding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Eating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Experience</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kern="100" dirty="0">
                <a:effectLst/>
                <a:latin typeface="Calibri" panose="020F0502020204030204" pitchFamily="34" charset="0"/>
                <a:ea typeface="Calibri" panose="020F0502020204030204" pitchFamily="34" charset="0"/>
                <a:cs typeface="Calibri" panose="020F0502020204030204" pitchFamily="34" charset="0"/>
              </a:rPr>
              <a:t>Strategic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plating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can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guide</a:t>
            </a:r>
            <a:r>
              <a:rPr lang="tr-TR" sz="1800" kern="100" dirty="0">
                <a:effectLst/>
                <a:latin typeface="Calibri" panose="020F0502020204030204" pitchFamily="34" charset="0"/>
                <a:ea typeface="Calibri" panose="020F0502020204030204" pitchFamily="34" charset="0"/>
                <a:cs typeface="Calibri" panose="020F0502020204030204" pitchFamily="34" charset="0"/>
              </a:rPr>
              <a:t> how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diners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interact</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with</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dish</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from</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order</a:t>
            </a:r>
            <a:r>
              <a:rPr lang="tr-TR" sz="1800" kern="100" dirty="0">
                <a:effectLst/>
                <a:latin typeface="Calibri" panose="020F0502020204030204" pitchFamily="34" charset="0"/>
                <a:ea typeface="Calibri" panose="020F0502020204030204" pitchFamily="34" charset="0"/>
                <a:cs typeface="Calibri" panose="020F0502020204030204" pitchFamily="34" charset="0"/>
              </a:rPr>
              <a:t> in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which</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components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are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tasted</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to</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emphasizing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specific</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flavors</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textures</a:t>
            </a:r>
            <a:r>
              <a:rPr lang="tr-TR" sz="1800" kern="100" dirty="0">
                <a:effectLst/>
                <a:latin typeface="Calibri" panose="020F0502020204030204" pitchFamily="34" charset="0"/>
                <a:ea typeface="Calibri" panose="020F0502020204030204" pitchFamily="34" charset="0"/>
                <a:cs typeface="Calibri" panose="020F0502020204030204" pitchFamily="34" charset="0"/>
              </a:rPr>
              <a:t>.</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kern="100" dirty="0">
                <a:effectLst/>
                <a:latin typeface="Calibri" panose="020F0502020204030204" pitchFamily="34" charset="0"/>
                <a:ea typeface="Calibri" panose="020F0502020204030204" pitchFamily="34" charset="0"/>
                <a:cs typeface="Calibri" panose="020F0502020204030204" pitchFamily="34" charset="0"/>
              </a:rPr>
              <a:t>7.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Encouraging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Healthy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Eating</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kern="100" dirty="0" err="1">
                <a:effectLst/>
                <a:latin typeface="Calibri" panose="020F0502020204030204" pitchFamily="34" charset="0"/>
                <a:ea typeface="Calibri" panose="020F0502020204030204" pitchFamily="34" charset="0"/>
                <a:cs typeface="Calibri" panose="020F0502020204030204" pitchFamily="34" charset="0"/>
              </a:rPr>
              <a:t>Visually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appealing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arrangements</a:t>
            </a:r>
            <a:r>
              <a:rPr lang="tr-TR" sz="1800" kern="100" dirty="0">
                <a:effectLst/>
                <a:latin typeface="Calibri" panose="020F0502020204030204" pitchFamily="34" charset="0"/>
                <a:ea typeface="Calibri" panose="020F0502020204030204" pitchFamily="34" charset="0"/>
                <a:cs typeface="Calibri" panose="020F0502020204030204" pitchFamily="34" charset="0"/>
              </a:rPr>
              <a:t> of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healthy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ingredients</a:t>
            </a:r>
            <a:r>
              <a:rPr lang="tr-TR" sz="1800" kern="100" dirty="0">
                <a:effectLst/>
                <a:latin typeface="Calibri" panose="020F0502020204030204" pitchFamily="34" charset="0"/>
                <a:ea typeface="Calibri" panose="020F0502020204030204" pitchFamily="34" charset="0"/>
                <a:cs typeface="Calibri" panose="020F0502020204030204" pitchFamily="34" charset="0"/>
              </a:rPr>
              <a:t> can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make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nutritious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options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more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enticing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particularly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for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children</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picky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eaters</a:t>
            </a:r>
            <a:r>
              <a:rPr lang="tr-TR" sz="1800" kern="100" dirty="0">
                <a:effectLst/>
                <a:latin typeface="Calibri" panose="020F0502020204030204" pitchFamily="34" charset="0"/>
                <a:ea typeface="Calibri" panose="020F0502020204030204" pitchFamily="34" charset="0"/>
                <a:cs typeface="Calibri" panose="020F0502020204030204" pitchFamily="34" charset="0"/>
              </a:rPr>
              <a:t>.</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kern="100" dirty="0" err="1">
                <a:effectLst/>
                <a:latin typeface="Calibri" panose="020F0502020204030204" pitchFamily="34" charset="0"/>
                <a:ea typeface="Calibri" panose="020F0502020204030204" pitchFamily="34" charset="0"/>
                <a:cs typeface="Calibri" panose="020F0502020204030204" pitchFamily="34" charset="0"/>
              </a:rPr>
              <a:t>In</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summary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mastering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techniques</a:t>
            </a:r>
            <a:r>
              <a:rPr lang="tr-TR" sz="1800" kern="100" dirty="0">
                <a:effectLst/>
                <a:latin typeface="Calibri" panose="020F0502020204030204" pitchFamily="34" charset="0"/>
                <a:ea typeface="Calibri" panose="020F0502020204030204" pitchFamily="34" charset="0"/>
                <a:cs typeface="Calibri" panose="020F0502020204030204" pitchFamily="34" charset="0"/>
              </a:rPr>
              <a:t> of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food</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presentation</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plating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is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vital</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for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creating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memorable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culinary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experiences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showcasing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artistry</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boosting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value</a:t>
            </a:r>
            <a:r>
              <a:rPr lang="tr-TR" sz="1800" kern="100" dirty="0">
                <a:effectLst/>
                <a:latin typeface="Calibri" panose="020F0502020204030204" pitchFamily="34" charset="0"/>
                <a:ea typeface="Calibri" panose="020F0502020204030204" pitchFamily="34" charset="0"/>
                <a:cs typeface="Calibri" panose="020F0502020204030204" pitchFamily="34" charset="0"/>
              </a:rPr>
              <a:t> of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food</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both</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commercially</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personally</a:t>
            </a:r>
            <a:r>
              <a:rPr lang="tr-TR" sz="1800" kern="100" dirty="0">
                <a:effectLst/>
                <a:latin typeface="Calibri" panose="020F0502020204030204" pitchFamily="34" charset="0"/>
                <a:ea typeface="Calibri" panose="020F0502020204030204" pitchFamily="34" charset="0"/>
                <a:cs typeface="Calibri" panose="020F0502020204030204" pitchFamily="34" charset="0"/>
              </a:rPr>
              <a:t>.</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Slide Number Placeholder 3"/>
          <p:cNvSpPr>
            <a:spLocks noGrp="1"/>
          </p:cNvSpPr>
          <p:nvPr>
            <p:ph type="sldNum" sz="quarter" idx="5"/>
          </p:nvPr>
        </p:nvSpPr>
        <p:spPr/>
        <p:txBody>
          <a:bodyPr/>
          <a:lstStyle/>
          <a:p>
            <a:fld id="{BF105DB2-FD3E-441D-8B7E-7AE83ECE27B3}" type="slidenum">
              <a:rPr lang="tr-TR" smtClean="0"/>
              <a:t>4</a:t>
            </a:fld>
            <a:endParaRPr lang="tr-TR" dirty="0"/>
          </a:p>
        </p:txBody>
      </p:sp>
    </p:spTree>
    <p:extLst>
      <p:ext uri="{BB962C8B-B14F-4D97-AF65-F5344CB8AC3E}">
        <p14:creationId xmlns:p14="http://schemas.microsoft.com/office/powerpoint/2010/main" val="606733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BE1B5-14C5-765D-26ED-E16411E102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107D4A-904B-A631-BDA9-880817A22F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6F7CC4-F68A-C685-8770-D4C9F2D5C9F6}"/>
              </a:ext>
            </a:extLst>
          </p:cNvPr>
          <p:cNvSpPr>
            <a:spLocks noGrp="1"/>
          </p:cNvSpPr>
          <p:nvPr>
            <p:ph type="body" idx="1"/>
          </p:nvPr>
        </p:nvSpPr>
        <p:spPr/>
        <p:txBody>
          <a:bodyPr/>
          <a:lstStyle/>
          <a:p>
            <a:pPr marL="457200" algn="just">
              <a:lnSpc>
                <a:spcPct val="150000"/>
              </a:lnSpc>
              <a:spcBef>
                <a:spcPts val="400"/>
              </a:spcBef>
              <a:spcAft>
                <a:spcPts val="600"/>
              </a:spcAft>
              <a:tabLst>
                <a:tab pos="811530" algn="l"/>
              </a:tabLst>
            </a:pP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importance</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of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aesthetically</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pleasıng</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food</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presentation</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plating</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for</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seafarers</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onboard</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ship</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400"/>
              </a:spcBef>
              <a:spcAft>
                <a:spcPts val="600"/>
              </a:spcAft>
              <a:tabLst>
                <a:tab pos="811530" algn="l"/>
              </a:tabLst>
            </a:pPr>
            <a:r>
              <a:rPr lang="tr-TR" sz="1800" kern="100" dirty="0" err="1">
                <a:effectLst/>
                <a:latin typeface="Calibri" panose="020F0502020204030204" pitchFamily="34" charset="0"/>
                <a:ea typeface="Calibri" panose="020F0502020204030204" pitchFamily="34" charset="0"/>
                <a:cs typeface="Calibri" panose="020F0502020204030204" pitchFamily="34" charset="0"/>
              </a:rPr>
              <a:t>Aesthetically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pleasing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food</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presentation</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plating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are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particularly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significant</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for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seafarers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onboard</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ships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due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to</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unique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challenges</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environment</a:t>
            </a:r>
            <a:r>
              <a:rPr lang="tr-TR" sz="1800" kern="100" dirty="0">
                <a:effectLst/>
                <a:latin typeface="Calibri" panose="020F0502020204030204" pitchFamily="34" charset="0"/>
                <a:ea typeface="Calibri" panose="020F0502020204030204" pitchFamily="34" charset="0"/>
                <a:cs typeface="Calibri" panose="020F0502020204030204" pitchFamily="34" charset="0"/>
              </a:rPr>
              <a:t> they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face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Here's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why</a:t>
            </a:r>
            <a:r>
              <a:rPr lang="tr-TR" sz="1800" kern="100" dirty="0">
                <a:effectLst/>
                <a:latin typeface="Calibri" panose="020F0502020204030204" pitchFamily="34" charset="0"/>
                <a:ea typeface="Calibri" panose="020F0502020204030204" pitchFamily="34" charset="0"/>
                <a:cs typeface="Calibri" panose="020F0502020204030204" pitchFamily="34" charset="0"/>
              </a:rPr>
              <a:t> it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matters</a:t>
            </a:r>
            <a:r>
              <a:rPr lang="tr-TR" sz="1800" kern="100" dirty="0">
                <a:effectLst/>
                <a:latin typeface="Calibri" panose="020F0502020204030204" pitchFamily="34" charset="0"/>
                <a:ea typeface="Calibri" panose="020F0502020204030204" pitchFamily="34" charset="0"/>
                <a:cs typeface="Calibri" panose="020F0502020204030204" pitchFamily="34" charset="0"/>
              </a:rPr>
              <a:t>:</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400"/>
              </a:spcBef>
              <a:spcAft>
                <a:spcPts val="600"/>
              </a:spcAft>
              <a:tabLst>
                <a:tab pos="811530" algn="l"/>
              </a:tabLst>
            </a:pPr>
            <a:r>
              <a:rPr lang="tr-TR" sz="1800" b="1" kern="100" dirty="0">
                <a:effectLst/>
                <a:latin typeface="Calibri" panose="020F0502020204030204" pitchFamily="34" charset="0"/>
                <a:ea typeface="Calibri" panose="020F0502020204030204" pitchFamily="34" charset="0"/>
                <a:cs typeface="Calibri" panose="020F0502020204030204" pitchFamily="34" charset="0"/>
              </a:rPr>
              <a:t>1.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Boosting</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Morale and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Mental</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Well-being</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Long</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voyages</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isolation</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Seafarers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often</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spend</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extended</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periods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away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from</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family</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comforts</a:t>
            </a:r>
            <a:r>
              <a:rPr lang="tr-TR" sz="1800" kern="100" dirty="0">
                <a:effectLst/>
                <a:latin typeface="Calibri" panose="020F0502020204030204" pitchFamily="34" charset="0"/>
                <a:ea typeface="Calibri" panose="020F0502020204030204" pitchFamily="34" charset="0"/>
                <a:cs typeface="Calibri" panose="020F0502020204030204" pitchFamily="34" charset="0"/>
              </a:rPr>
              <a:t> of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home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which</a:t>
            </a:r>
            <a:r>
              <a:rPr lang="tr-TR" sz="1800" kern="100" dirty="0">
                <a:effectLst/>
                <a:latin typeface="Calibri" panose="020F0502020204030204" pitchFamily="34" charset="0"/>
                <a:ea typeface="Calibri" panose="020F0502020204030204" pitchFamily="34" charset="0"/>
                <a:cs typeface="Calibri" panose="020F0502020204030204" pitchFamily="34" charset="0"/>
              </a:rPr>
              <a:t> can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lead</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to</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stress</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low</a:t>
            </a:r>
            <a:r>
              <a:rPr lang="tr-TR" sz="1800" kern="100" dirty="0">
                <a:effectLst/>
                <a:latin typeface="Calibri" panose="020F0502020204030204" pitchFamily="34" charset="0"/>
                <a:ea typeface="Calibri" panose="020F0502020204030204" pitchFamily="34" charset="0"/>
                <a:cs typeface="Calibri" panose="020F0502020204030204" pitchFamily="34" charset="0"/>
              </a:rPr>
              <a:t> morale.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Attractive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food</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presentation</a:t>
            </a:r>
            <a:r>
              <a:rPr lang="tr-TR" sz="1800" kern="100" dirty="0">
                <a:effectLst/>
                <a:latin typeface="Calibri" panose="020F0502020204030204" pitchFamily="34" charset="0"/>
                <a:ea typeface="Calibri" panose="020F0502020204030204" pitchFamily="34" charset="0"/>
                <a:cs typeface="Calibri" panose="020F0502020204030204" pitchFamily="34" charset="0"/>
              </a:rPr>
              <a:t> can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provide</a:t>
            </a:r>
            <a:r>
              <a:rPr lang="tr-TR" sz="1800" kern="100" dirty="0">
                <a:effectLst/>
                <a:latin typeface="Calibri" panose="020F0502020204030204" pitchFamily="34" charset="0"/>
                <a:ea typeface="Calibri" panose="020F0502020204030204" pitchFamily="34" charset="0"/>
                <a:cs typeface="Calibri" panose="020F0502020204030204" pitchFamily="34" charset="0"/>
              </a:rPr>
              <a:t> a sense of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normalcy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luxury</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care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improving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their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overall</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mood</a:t>
            </a:r>
            <a:r>
              <a:rPr lang="tr-TR" sz="1800" kern="100" dirty="0">
                <a:effectLst/>
                <a:latin typeface="Calibri" panose="020F0502020204030204" pitchFamily="34" charset="0"/>
                <a:ea typeface="Calibri" panose="020F0502020204030204" pitchFamily="34" charset="0"/>
                <a:cs typeface="Calibri" panose="020F0502020204030204" pitchFamily="34" charset="0"/>
              </a:rPr>
              <a:t>.</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Mental</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health</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Beautifully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plated</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food</a:t>
            </a:r>
            <a:r>
              <a:rPr lang="tr-TR" sz="1800" kern="100" dirty="0">
                <a:effectLst/>
                <a:latin typeface="Calibri" panose="020F0502020204030204" pitchFamily="34" charset="0"/>
                <a:ea typeface="Calibri" panose="020F0502020204030204" pitchFamily="34" charset="0"/>
                <a:cs typeface="Calibri" panose="020F0502020204030204" pitchFamily="34" charset="0"/>
              </a:rPr>
              <a:t> can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act</a:t>
            </a:r>
            <a:r>
              <a:rPr lang="tr-TR" sz="1800" kern="100" dirty="0">
                <a:effectLst/>
                <a:latin typeface="Calibri" panose="020F0502020204030204" pitchFamily="34" charset="0"/>
                <a:ea typeface="Calibri" panose="020F0502020204030204" pitchFamily="34" charset="0"/>
                <a:cs typeface="Calibri" panose="020F0502020204030204" pitchFamily="34" charset="0"/>
              </a:rPr>
              <a:t> as a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small</a:t>
            </a:r>
            <a:r>
              <a:rPr lang="tr-TR" sz="1800" kern="100" dirty="0">
                <a:effectLst/>
                <a:latin typeface="Calibri" panose="020F0502020204030204" pitchFamily="34" charset="0"/>
                <a:ea typeface="Calibri" panose="020F0502020204030204" pitchFamily="34" charset="0"/>
                <a:cs typeface="Calibri" panose="020F0502020204030204" pitchFamily="34" charset="0"/>
              </a:rPr>
              <a:t> but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impactful</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way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to</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reduce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feelings</a:t>
            </a:r>
            <a:r>
              <a:rPr lang="tr-TR" sz="1800" kern="100" dirty="0">
                <a:effectLst/>
                <a:latin typeface="Calibri" panose="020F0502020204030204" pitchFamily="34" charset="0"/>
                <a:ea typeface="Calibri" panose="020F0502020204030204" pitchFamily="34" charset="0"/>
                <a:cs typeface="Calibri" panose="020F0502020204030204" pitchFamily="34" charset="0"/>
              </a:rPr>
              <a:t> of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monotony</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isolation</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fostering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positive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emotional</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environment</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onboard</a:t>
            </a:r>
            <a:r>
              <a:rPr lang="tr-TR" sz="1800" kern="100" dirty="0">
                <a:effectLst/>
                <a:latin typeface="Calibri" panose="020F0502020204030204" pitchFamily="34" charset="0"/>
                <a:ea typeface="Calibri" panose="020F0502020204030204" pitchFamily="34" charset="0"/>
                <a:cs typeface="Calibri" panose="020F0502020204030204" pitchFamily="34" charset="0"/>
              </a:rPr>
              <a:t>.</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Slide Number Placeholder 3">
            <a:extLst>
              <a:ext uri="{FF2B5EF4-FFF2-40B4-BE49-F238E27FC236}">
                <a16:creationId xmlns:a16="http://schemas.microsoft.com/office/drawing/2014/main" id="{F1C8F2C4-D5C1-4F8D-E232-26BEFA27D337}"/>
              </a:ext>
            </a:extLst>
          </p:cNvPr>
          <p:cNvSpPr>
            <a:spLocks noGrp="1"/>
          </p:cNvSpPr>
          <p:nvPr>
            <p:ph type="sldNum" sz="quarter" idx="5"/>
          </p:nvPr>
        </p:nvSpPr>
        <p:spPr/>
        <p:txBody>
          <a:bodyPr/>
          <a:lstStyle/>
          <a:p>
            <a:fld id="{BF105DB2-FD3E-441D-8B7E-7AE83ECE27B3}" type="slidenum">
              <a:rPr lang="tr-TR" smtClean="0"/>
              <a:t>5</a:t>
            </a:fld>
            <a:endParaRPr lang="tr-TR" dirty="0"/>
          </a:p>
        </p:txBody>
      </p:sp>
    </p:spTree>
    <p:extLst>
      <p:ext uri="{BB962C8B-B14F-4D97-AF65-F5344CB8AC3E}">
        <p14:creationId xmlns:p14="http://schemas.microsoft.com/office/powerpoint/2010/main" val="272324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B0BA1-106F-E2B6-704C-268AC6E2B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E2E80E-57B8-9C5E-91A8-87F58876E5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332B90-D980-DF67-B73E-7C90A54D5BBD}"/>
              </a:ext>
            </a:extLst>
          </p:cNvPr>
          <p:cNvSpPr>
            <a:spLocks noGrp="1"/>
          </p:cNvSpPr>
          <p:nvPr>
            <p:ph type="body" idx="1"/>
          </p:nvPr>
        </p:nvSpPr>
        <p:spPr/>
        <p:txBody>
          <a:bodyPr/>
          <a:lstStyle/>
          <a:p>
            <a:pPr algn="just">
              <a:lnSpc>
                <a:spcPct val="150000"/>
              </a:lnSpc>
              <a:spcBef>
                <a:spcPts val="400"/>
              </a:spcBef>
              <a:spcAft>
                <a:spcPts val="600"/>
              </a:spcAft>
              <a:tabLst>
                <a:tab pos="811530" algn="l"/>
              </a:tabLst>
            </a:pPr>
            <a:r>
              <a:rPr lang="tr-TR" sz="1800" b="1" kern="100" dirty="0">
                <a:effectLst/>
                <a:latin typeface="Calibri" panose="020F0502020204030204" pitchFamily="34" charset="0"/>
                <a:ea typeface="Calibri" panose="020F0502020204030204" pitchFamily="34" charset="0"/>
                <a:cs typeface="Calibri" panose="020F0502020204030204" pitchFamily="34" charset="0"/>
              </a:rPr>
              <a:t>2.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Creating</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a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Positive</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Dining</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Experience</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Breaking</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routine</a:t>
            </a:r>
            <a:r>
              <a:rPr lang="tr-TR" sz="1800" kern="100" dirty="0">
                <a:effectLst/>
                <a:latin typeface="Calibri" panose="020F0502020204030204" pitchFamily="34" charset="0"/>
                <a:ea typeface="Calibri" panose="020F0502020204030204" pitchFamily="34" charset="0"/>
                <a:cs typeface="Calibri" panose="020F0502020204030204" pitchFamily="34" charset="0"/>
              </a:rPr>
              <a:t>: Life on a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ship</a:t>
            </a:r>
            <a:r>
              <a:rPr lang="tr-TR" sz="1800" kern="100" dirty="0">
                <a:effectLst/>
                <a:latin typeface="Calibri" panose="020F0502020204030204" pitchFamily="34" charset="0"/>
                <a:ea typeface="Calibri" panose="020F0502020204030204" pitchFamily="34" charset="0"/>
                <a:cs typeface="Calibri" panose="020F0502020204030204" pitchFamily="34" charset="0"/>
              </a:rPr>
              <a:t> can be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repetitive</a:t>
            </a:r>
            <a:r>
              <a:rPr lang="tr-TR" sz="1800" kern="100" dirty="0">
                <a:effectLst/>
                <a:latin typeface="Calibri" panose="020F0502020204030204" pitchFamily="34" charset="0"/>
                <a:ea typeface="Calibri" panose="020F0502020204030204" pitchFamily="34" charset="0"/>
                <a:cs typeface="Calibri" panose="020F0502020204030204" pitchFamily="34" charset="0"/>
              </a:rPr>
              <a:t>. A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well-presented</a:t>
            </a:r>
            <a:r>
              <a:rPr lang="tr-TR" sz="1800" kern="100" dirty="0">
                <a:effectLst/>
                <a:latin typeface="Calibri" panose="020F0502020204030204" pitchFamily="34" charset="0"/>
                <a:ea typeface="Calibri" panose="020F0502020204030204" pitchFamily="34" charset="0"/>
                <a:cs typeface="Calibri" panose="020F0502020204030204" pitchFamily="34" charset="0"/>
              </a:rPr>
              <a:t> meal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transforms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dining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into</a:t>
            </a:r>
            <a:r>
              <a:rPr lang="tr-TR" sz="1800" kern="100" dirty="0">
                <a:effectLst/>
                <a:latin typeface="Calibri" panose="020F0502020204030204" pitchFamily="34" charset="0"/>
                <a:ea typeface="Calibri" panose="020F0502020204030204" pitchFamily="34" charset="0"/>
                <a:cs typeface="Calibri" panose="020F0502020204030204" pitchFamily="34" charset="0"/>
              </a:rPr>
              <a:t> an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enjoyable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experience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adding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 moment of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delight</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to</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day</a:t>
            </a:r>
            <a:r>
              <a:rPr lang="tr-TR" sz="1800" kern="100" dirty="0">
                <a:effectLst/>
                <a:latin typeface="Calibri" panose="020F0502020204030204" pitchFamily="34" charset="0"/>
                <a:ea typeface="Calibri" panose="020F0502020204030204" pitchFamily="34" charset="0"/>
                <a:cs typeface="Calibri" panose="020F0502020204030204" pitchFamily="34" charset="0"/>
              </a:rPr>
              <a:t>.</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Celebrations</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camaraderie</a:t>
            </a:r>
            <a:r>
              <a:rPr lang="tr-TR" sz="1800" kern="100" dirty="0">
                <a:effectLst/>
                <a:latin typeface="Calibri" panose="020F0502020204030204" pitchFamily="34" charset="0"/>
                <a:ea typeface="Calibri" panose="020F0502020204030204" pitchFamily="34" charset="0"/>
                <a:cs typeface="Calibri" panose="020F0502020204030204" pitchFamily="34" charset="0"/>
              </a:rPr>
              <a:t>: Special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plating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can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enhance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experience</a:t>
            </a:r>
            <a:r>
              <a:rPr lang="tr-TR" sz="1800" kern="100" dirty="0">
                <a:effectLst/>
                <a:latin typeface="Calibri" panose="020F0502020204030204" pitchFamily="34" charset="0"/>
                <a:ea typeface="Calibri" panose="020F0502020204030204" pitchFamily="34" charset="0"/>
                <a:cs typeface="Calibri" panose="020F0502020204030204" pitchFamily="34" charset="0"/>
              </a:rPr>
              <a:t> of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onboard</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events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such</a:t>
            </a:r>
            <a:r>
              <a:rPr lang="tr-TR" sz="1800" kern="100" dirty="0">
                <a:effectLst/>
                <a:latin typeface="Calibri" panose="020F0502020204030204" pitchFamily="34" charset="0"/>
                <a:ea typeface="Calibri" panose="020F0502020204030204" pitchFamily="34" charset="0"/>
                <a:cs typeface="Calibri" panose="020F0502020204030204" pitchFamily="34" charset="0"/>
              </a:rPr>
              <a:t> as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birthdays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milestones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or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national</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holidays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fostering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 sense of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community</a:t>
            </a:r>
            <a:r>
              <a:rPr lang="tr-TR" sz="1800" kern="100" dirty="0">
                <a:effectLst/>
                <a:latin typeface="Calibri" panose="020F0502020204030204" pitchFamily="34" charset="0"/>
                <a:ea typeface="Calibri" panose="020F0502020204030204" pitchFamily="34" charset="0"/>
                <a:cs typeface="Calibri" panose="020F0502020204030204" pitchFamily="34" charset="0"/>
              </a:rPr>
              <a:t>.</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400"/>
              </a:spcBef>
              <a:spcAft>
                <a:spcPts val="600"/>
              </a:spcAft>
              <a:tabLst>
                <a:tab pos="811530" algn="l"/>
              </a:tabLst>
            </a:pPr>
            <a:r>
              <a:rPr lang="tr-TR" sz="1800" b="1" kern="100" dirty="0">
                <a:effectLst/>
                <a:latin typeface="Calibri" panose="020F0502020204030204" pitchFamily="34" charset="0"/>
                <a:ea typeface="Calibri" panose="020F0502020204030204" pitchFamily="34" charset="0"/>
                <a:cs typeface="Calibri" panose="020F0502020204030204" pitchFamily="34" charset="0"/>
              </a:rPr>
              <a:t>3.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Encouraging</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Healthy</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Eating</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Appetite</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stimulation</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Long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shifts</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rough</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seas</a:t>
            </a:r>
            <a:r>
              <a:rPr lang="tr-TR" sz="1800" kern="100" dirty="0">
                <a:effectLst/>
                <a:latin typeface="Calibri" panose="020F0502020204030204" pitchFamily="34" charset="0"/>
                <a:ea typeface="Calibri" panose="020F0502020204030204" pitchFamily="34" charset="0"/>
                <a:cs typeface="Calibri" panose="020F0502020204030204" pitchFamily="34" charset="0"/>
              </a:rPr>
              <a:t> can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suppress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appetite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Visually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appealing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meals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are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more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enticing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encouraging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seafarers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to</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eat</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balanced</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nutritious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food</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that</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supports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their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physical</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health</a:t>
            </a:r>
            <a:r>
              <a:rPr lang="tr-TR" sz="1800" kern="100" dirty="0">
                <a:effectLst/>
                <a:latin typeface="Calibri" panose="020F0502020204030204" pitchFamily="34" charset="0"/>
                <a:ea typeface="Calibri" panose="020F0502020204030204" pitchFamily="34" charset="0"/>
                <a:cs typeface="Calibri" panose="020F0502020204030204" pitchFamily="34" charset="0"/>
              </a:rPr>
              <a:t>.</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Nutritional</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focus</a:t>
            </a:r>
            <a:r>
              <a:rPr lang="tr-TR" sz="1800" kern="100" dirty="0">
                <a:effectLst/>
                <a:latin typeface="Calibri" panose="020F0502020204030204" pitchFamily="34" charset="0"/>
                <a:ea typeface="Calibri" panose="020F0502020204030204" pitchFamily="34" charset="0"/>
                <a:cs typeface="Calibri" panose="020F0502020204030204" pitchFamily="34" charset="0"/>
              </a:rPr>
              <a:t>: Creative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presentation</a:t>
            </a:r>
            <a:r>
              <a:rPr lang="tr-TR" sz="1800" kern="100" dirty="0">
                <a:effectLst/>
                <a:latin typeface="Calibri" panose="020F0502020204030204" pitchFamily="34" charset="0"/>
                <a:ea typeface="Calibri" panose="020F0502020204030204" pitchFamily="34" charset="0"/>
                <a:cs typeface="Calibri" panose="020F0502020204030204" pitchFamily="34" charset="0"/>
              </a:rPr>
              <a:t> of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healthy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ingredients</a:t>
            </a:r>
            <a:r>
              <a:rPr lang="tr-TR" sz="1800" kern="100" dirty="0">
                <a:effectLst/>
                <a:latin typeface="Calibri" panose="020F0502020204030204" pitchFamily="34" charset="0"/>
                <a:ea typeface="Calibri" panose="020F0502020204030204" pitchFamily="34" charset="0"/>
                <a:cs typeface="Calibri" panose="020F0502020204030204" pitchFamily="34" charset="0"/>
              </a:rPr>
              <a:t> can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make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them</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more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desirable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helping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seafarers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maintain</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proper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nutrition</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for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demanding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work</a:t>
            </a:r>
            <a:r>
              <a:rPr lang="tr-TR" sz="1800" kern="100" dirty="0">
                <a:effectLst/>
                <a:latin typeface="Calibri" panose="020F0502020204030204" pitchFamily="34" charset="0"/>
                <a:ea typeface="Calibri" panose="020F0502020204030204" pitchFamily="34" charset="0"/>
                <a:cs typeface="Calibri" panose="020F0502020204030204" pitchFamily="34" charset="0"/>
              </a:rPr>
              <a:t>.</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Slide Number Placeholder 3">
            <a:extLst>
              <a:ext uri="{FF2B5EF4-FFF2-40B4-BE49-F238E27FC236}">
                <a16:creationId xmlns:a16="http://schemas.microsoft.com/office/drawing/2014/main" id="{20154412-7AC5-19F8-15B4-0D2D0AADFDE6}"/>
              </a:ext>
            </a:extLst>
          </p:cNvPr>
          <p:cNvSpPr>
            <a:spLocks noGrp="1"/>
          </p:cNvSpPr>
          <p:nvPr>
            <p:ph type="sldNum" sz="quarter" idx="5"/>
          </p:nvPr>
        </p:nvSpPr>
        <p:spPr/>
        <p:txBody>
          <a:bodyPr/>
          <a:lstStyle/>
          <a:p>
            <a:fld id="{BF105DB2-FD3E-441D-8B7E-7AE83ECE27B3}" type="slidenum">
              <a:rPr lang="tr-TR" smtClean="0"/>
              <a:t>6</a:t>
            </a:fld>
            <a:endParaRPr lang="tr-TR" dirty="0"/>
          </a:p>
        </p:txBody>
      </p:sp>
    </p:spTree>
    <p:extLst>
      <p:ext uri="{BB962C8B-B14F-4D97-AF65-F5344CB8AC3E}">
        <p14:creationId xmlns:p14="http://schemas.microsoft.com/office/powerpoint/2010/main" val="3762736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244CA-7946-FDD0-C366-82CD187D1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89B6CF-7B9D-7D52-79A0-AD46F30B45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801A56-A48D-5EEB-0692-B36440379935}"/>
              </a:ext>
            </a:extLst>
          </p:cNvPr>
          <p:cNvSpPr>
            <a:spLocks noGrp="1"/>
          </p:cNvSpPr>
          <p:nvPr>
            <p:ph type="body" idx="1"/>
          </p:nvPr>
        </p:nvSpPr>
        <p:spPr/>
        <p:txBody>
          <a:bodyPr/>
          <a:lstStyle/>
          <a:p>
            <a:pPr algn="just">
              <a:lnSpc>
                <a:spcPct val="150000"/>
              </a:lnSpc>
              <a:spcBef>
                <a:spcPts val="400"/>
              </a:spcBef>
              <a:spcAft>
                <a:spcPts val="600"/>
              </a:spcAft>
              <a:tabLst>
                <a:tab pos="811530" algn="l"/>
              </a:tabLst>
            </a:pPr>
            <a:r>
              <a:rPr lang="tr-TR" sz="1800" b="1" kern="100" dirty="0">
                <a:effectLst/>
                <a:latin typeface="Calibri" panose="020F0502020204030204" pitchFamily="34" charset="0"/>
                <a:ea typeface="Calibri" panose="020F0502020204030204" pitchFamily="34" charset="0"/>
                <a:cs typeface="Calibri" panose="020F0502020204030204" pitchFamily="34" charset="0"/>
              </a:rPr>
              <a:t>4.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Counteracting</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Limited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Dining</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Options</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kern="100" dirty="0" err="1">
                <a:effectLst/>
                <a:latin typeface="Calibri" panose="020F0502020204030204" pitchFamily="34" charset="0"/>
                <a:ea typeface="Calibri" panose="020F0502020204030204" pitchFamily="34" charset="0"/>
                <a:cs typeface="Calibri" panose="020F0502020204030204" pitchFamily="34" charset="0"/>
              </a:rPr>
              <a:t>Ships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often</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have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restricted</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access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to</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fresh</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ingredients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or</a:t>
            </a:r>
            <a:r>
              <a:rPr lang="tr-TR" sz="1800" kern="100" dirty="0">
                <a:effectLst/>
                <a:latin typeface="Calibri" panose="020F0502020204030204" pitchFamily="34" charset="0"/>
                <a:ea typeface="Calibri" panose="020F0502020204030204" pitchFamily="34" charset="0"/>
                <a:cs typeface="Calibri" panose="020F0502020204030204" pitchFamily="34" charset="0"/>
              </a:rPr>
              <a:t> a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wide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variety</a:t>
            </a:r>
            <a:r>
              <a:rPr lang="tr-TR" sz="1800" kern="100" dirty="0">
                <a:effectLst/>
                <a:latin typeface="Calibri" panose="020F0502020204030204" pitchFamily="34" charset="0"/>
                <a:ea typeface="Calibri" panose="020F0502020204030204" pitchFamily="34" charset="0"/>
                <a:cs typeface="Calibri" panose="020F0502020204030204" pitchFamily="34" charset="0"/>
              </a:rPr>
              <a:t> of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foods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Innovative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plating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can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make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even</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simple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meals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look</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feel</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special</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masking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limitations</a:t>
            </a:r>
            <a:r>
              <a:rPr lang="tr-TR" sz="1800" kern="100" dirty="0">
                <a:effectLst/>
                <a:latin typeface="Calibri" panose="020F0502020204030204" pitchFamily="34" charset="0"/>
                <a:ea typeface="Calibri" panose="020F0502020204030204" pitchFamily="34" charset="0"/>
                <a:cs typeface="Calibri" panose="020F0502020204030204" pitchFamily="34" charset="0"/>
              </a:rPr>
              <a:t> of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onboard</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cuisine</a:t>
            </a:r>
            <a:r>
              <a:rPr lang="tr-TR" sz="1800" kern="100" dirty="0">
                <a:effectLst/>
                <a:latin typeface="Calibri" panose="020F0502020204030204" pitchFamily="34" charset="0"/>
                <a:ea typeface="Calibri" panose="020F0502020204030204" pitchFamily="34" charset="0"/>
                <a:cs typeface="Calibri" panose="020F0502020204030204" pitchFamily="34" charset="0"/>
              </a:rPr>
              <a:t>.</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400"/>
              </a:spcBef>
              <a:spcAft>
                <a:spcPts val="600"/>
              </a:spcAft>
              <a:tabLst>
                <a:tab pos="811530" algn="l"/>
              </a:tabLst>
            </a:pPr>
            <a:r>
              <a:rPr lang="tr-TR" sz="1800" b="1" kern="100" dirty="0">
                <a:effectLst/>
                <a:latin typeface="Calibri" panose="020F0502020204030204" pitchFamily="34" charset="0"/>
                <a:ea typeface="Calibri" panose="020F0502020204030204" pitchFamily="34" charset="0"/>
                <a:cs typeface="Calibri" panose="020F0502020204030204" pitchFamily="34" charset="0"/>
              </a:rPr>
              <a:t>5.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Professionalism</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Hospitality</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Standards</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kern="100" dirty="0" err="1">
                <a:effectLst/>
                <a:latin typeface="Calibri" panose="020F0502020204030204" pitchFamily="34" charset="0"/>
                <a:ea typeface="Calibri" panose="020F0502020204030204" pitchFamily="34" charset="0"/>
                <a:cs typeface="Calibri" panose="020F0502020204030204" pitchFamily="34" charset="0"/>
              </a:rPr>
              <a:t>Maintaining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high</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standards</a:t>
            </a:r>
            <a:r>
              <a:rPr lang="tr-TR" sz="1800" kern="100" dirty="0">
                <a:effectLst/>
                <a:latin typeface="Calibri" panose="020F0502020204030204" pitchFamily="34" charset="0"/>
                <a:ea typeface="Calibri" panose="020F0502020204030204" pitchFamily="34" charset="0"/>
                <a:cs typeface="Calibri" panose="020F0502020204030204" pitchFamily="34" charset="0"/>
              </a:rPr>
              <a:t> of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food</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presentation</a:t>
            </a:r>
            <a:r>
              <a:rPr lang="tr-TR" sz="1800" kern="100" dirty="0">
                <a:effectLst/>
                <a:latin typeface="Calibri" panose="020F0502020204030204" pitchFamily="34" charset="0"/>
                <a:ea typeface="Calibri" panose="020F0502020204030204" pitchFamily="34" charset="0"/>
                <a:cs typeface="Calibri" panose="020F0502020204030204" pitchFamily="34" charset="0"/>
              </a:rPr>
              <a:t> is a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reflection</a:t>
            </a:r>
            <a:r>
              <a:rPr lang="tr-TR" sz="1800" kern="100" dirty="0">
                <a:effectLst/>
                <a:latin typeface="Calibri" panose="020F0502020204030204" pitchFamily="34" charset="0"/>
                <a:ea typeface="Calibri" panose="020F0502020204030204" pitchFamily="34" charset="0"/>
                <a:cs typeface="Calibri" panose="020F0502020204030204" pitchFamily="34" charset="0"/>
              </a:rPr>
              <a:t> of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professionalism</a:t>
            </a:r>
            <a:r>
              <a:rPr lang="tr-TR" sz="1800" kern="100" dirty="0">
                <a:effectLst/>
                <a:latin typeface="Calibri" panose="020F0502020204030204" pitchFamily="34" charset="0"/>
                <a:ea typeface="Calibri" panose="020F0502020204030204" pitchFamily="34" charset="0"/>
                <a:cs typeface="Calibri" panose="020F0502020204030204" pitchFamily="34" charset="0"/>
              </a:rPr>
              <a:t> of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onboard</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catering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crew</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aligns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with</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maritime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industry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practices</a:t>
            </a:r>
            <a:r>
              <a:rPr lang="tr-TR" sz="1800" kern="100" dirty="0">
                <a:effectLst/>
                <a:latin typeface="Calibri" panose="020F0502020204030204" pitchFamily="34" charset="0"/>
                <a:ea typeface="Calibri" panose="020F0502020204030204" pitchFamily="34" charset="0"/>
                <a:cs typeface="Calibri" panose="020F0502020204030204" pitchFamily="34" charset="0"/>
              </a:rPr>
              <a:t>.</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kern="100" dirty="0" err="1">
                <a:effectLst/>
                <a:latin typeface="Calibri" panose="020F0502020204030204" pitchFamily="34" charset="0"/>
                <a:ea typeface="Calibri" panose="020F0502020204030204" pitchFamily="34" charset="0"/>
                <a:cs typeface="Calibri" panose="020F0502020204030204" pitchFamily="34" charset="0"/>
              </a:rPr>
              <a:t>It</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shows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respect</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care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for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crew's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well-being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fostering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positive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work</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environment</a:t>
            </a:r>
            <a:r>
              <a:rPr lang="tr-TR" sz="1800" kern="100" dirty="0">
                <a:effectLst/>
                <a:latin typeface="Calibri" panose="020F0502020204030204" pitchFamily="34" charset="0"/>
                <a:ea typeface="Calibri" panose="020F0502020204030204" pitchFamily="34" charset="0"/>
                <a:cs typeface="Calibri" panose="020F0502020204030204" pitchFamily="34" charset="0"/>
              </a:rPr>
              <a:t>.</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400"/>
              </a:spcBef>
              <a:spcAft>
                <a:spcPts val="600"/>
              </a:spcAft>
              <a:tabLst>
                <a:tab pos="811530" algn="l"/>
              </a:tabLst>
            </a:pPr>
            <a:r>
              <a:rPr lang="tr-TR" sz="1800" b="1" kern="100" dirty="0">
                <a:effectLst/>
                <a:latin typeface="Calibri" panose="020F0502020204030204" pitchFamily="34" charset="0"/>
                <a:ea typeface="Calibri" panose="020F0502020204030204" pitchFamily="34" charset="0"/>
                <a:cs typeface="Calibri" panose="020F0502020204030204" pitchFamily="34" charset="0"/>
              </a:rPr>
              <a:t>6.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Cultural</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Connection</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kern="100" dirty="0" err="1">
                <a:effectLst/>
                <a:latin typeface="Calibri" panose="020F0502020204030204" pitchFamily="34" charset="0"/>
                <a:ea typeface="Calibri" panose="020F0502020204030204" pitchFamily="34" charset="0"/>
                <a:cs typeface="Calibri" panose="020F0502020204030204" pitchFamily="34" charset="0"/>
              </a:rPr>
              <a:t>Seafarers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often</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come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from</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diverse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cultural</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backgrounds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Thoughtful</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plating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of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culturally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significant</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meals</a:t>
            </a:r>
            <a:r>
              <a:rPr lang="tr-TR" sz="1800" kern="100" dirty="0">
                <a:effectLst/>
                <a:latin typeface="Calibri" panose="020F0502020204030204" pitchFamily="34" charset="0"/>
                <a:ea typeface="Calibri" panose="020F0502020204030204" pitchFamily="34" charset="0"/>
                <a:cs typeface="Calibri" panose="020F0502020204030204" pitchFamily="34" charset="0"/>
              </a:rPr>
              <a:t> can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create</a:t>
            </a:r>
            <a:r>
              <a:rPr lang="tr-TR" sz="1800" kern="100" dirty="0">
                <a:effectLst/>
                <a:latin typeface="Calibri" panose="020F0502020204030204" pitchFamily="34" charset="0"/>
                <a:ea typeface="Calibri" panose="020F0502020204030204" pitchFamily="34" charset="0"/>
                <a:cs typeface="Calibri" panose="020F0502020204030204" pitchFamily="34" charset="0"/>
              </a:rPr>
              <a:t> a sense of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inclusion</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acknowledgment</a:t>
            </a:r>
            <a:r>
              <a:rPr lang="tr-TR" sz="1800" kern="100" dirty="0">
                <a:effectLst/>
                <a:latin typeface="Calibri" panose="020F0502020204030204" pitchFamily="34" charset="0"/>
                <a:ea typeface="Calibri" panose="020F0502020204030204" pitchFamily="34" charset="0"/>
                <a:cs typeface="Calibri" panose="020F0502020204030204" pitchFamily="34" charset="0"/>
              </a:rPr>
              <a:t> of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their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traditions</a:t>
            </a:r>
            <a:r>
              <a:rPr lang="tr-TR" sz="1800" kern="100" dirty="0">
                <a:effectLst/>
                <a:latin typeface="Calibri" panose="020F0502020204030204" pitchFamily="34" charset="0"/>
                <a:ea typeface="Calibri" panose="020F0502020204030204" pitchFamily="34" charset="0"/>
                <a:cs typeface="Calibri" panose="020F0502020204030204" pitchFamily="34" charset="0"/>
              </a:rPr>
              <a:t>.</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400"/>
              </a:spcBef>
              <a:spcAft>
                <a:spcPts val="600"/>
              </a:spcAft>
              <a:tabLst>
                <a:tab pos="811530" algn="l"/>
              </a:tabLst>
            </a:pPr>
            <a:r>
              <a:rPr lang="tr-TR" sz="1800" kern="100" dirty="0" err="1">
                <a:effectLst/>
                <a:latin typeface="Calibri" panose="020F0502020204030204" pitchFamily="34" charset="0"/>
                <a:ea typeface="Calibri" panose="020F0502020204030204" pitchFamily="34" charset="0"/>
                <a:cs typeface="Calibri" panose="020F0502020204030204" pitchFamily="34" charset="0"/>
              </a:rPr>
              <a:t>In</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summary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aesthetically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pleasing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food</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presentation</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plating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onboard</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ships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go</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beyond</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aesthetics</a:t>
            </a:r>
            <a:r>
              <a:rPr lang="tr-TR" sz="1800" kern="100" dirty="0">
                <a:effectLst/>
                <a:latin typeface="Calibri" panose="020F0502020204030204" pitchFamily="34" charset="0"/>
                <a:ea typeface="Calibri" panose="020F0502020204030204" pitchFamily="34" charset="0"/>
                <a:cs typeface="Calibri" panose="020F0502020204030204" pitchFamily="34" charset="0"/>
              </a:rPr>
              <a:t>; it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plays</a:t>
            </a:r>
            <a:r>
              <a:rPr lang="tr-TR" sz="1800" kern="100" dirty="0">
                <a:effectLst/>
                <a:latin typeface="Calibri" panose="020F0502020204030204" pitchFamily="34" charset="0"/>
                <a:ea typeface="Calibri" panose="020F0502020204030204" pitchFamily="34" charset="0"/>
                <a:cs typeface="Calibri" panose="020F0502020204030204" pitchFamily="34" charset="0"/>
              </a:rPr>
              <a:t> a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vital</a:t>
            </a:r>
            <a:r>
              <a:rPr lang="tr-TR" sz="1800" kern="100" dirty="0">
                <a:effectLst/>
                <a:latin typeface="Calibri" panose="020F0502020204030204" pitchFamily="34" charset="0"/>
                <a:ea typeface="Calibri" panose="020F0502020204030204" pitchFamily="34" charset="0"/>
                <a:cs typeface="Calibri" panose="020F0502020204030204" pitchFamily="34" charset="0"/>
              </a:rPr>
              <a:t> role in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enhancing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morale,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promoting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well-being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fostering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 sense of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care</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community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among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seafarers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contributing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to</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their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overall</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quality</a:t>
            </a:r>
            <a:r>
              <a:rPr lang="tr-TR" sz="1800" kern="100" dirty="0">
                <a:effectLst/>
                <a:latin typeface="Calibri" panose="020F0502020204030204" pitchFamily="34" charset="0"/>
                <a:ea typeface="Calibri" panose="020F0502020204030204" pitchFamily="34" charset="0"/>
                <a:cs typeface="Calibri" panose="020F0502020204030204" pitchFamily="34" charset="0"/>
              </a:rPr>
              <a:t> of life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sea</a:t>
            </a:r>
            <a:r>
              <a:rPr lang="tr-TR" sz="1800" kern="100" dirty="0">
                <a:effectLst/>
                <a:latin typeface="Calibri" panose="020F0502020204030204" pitchFamily="34" charset="0"/>
                <a:ea typeface="Calibri" panose="020F0502020204030204" pitchFamily="34" charset="0"/>
                <a:cs typeface="Calibri" panose="020F0502020204030204" pitchFamily="34" charset="0"/>
              </a:rPr>
              <a:t>.</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400"/>
              </a:spcBef>
              <a:spcAft>
                <a:spcPts val="600"/>
              </a:spcAft>
              <a:tabLst>
                <a:tab pos="811530" algn="l"/>
              </a:tabLst>
            </a:pP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Slide Number Placeholder 3">
            <a:extLst>
              <a:ext uri="{FF2B5EF4-FFF2-40B4-BE49-F238E27FC236}">
                <a16:creationId xmlns:a16="http://schemas.microsoft.com/office/drawing/2014/main" id="{A97704F5-EA0D-0C6A-F219-E1909725CB28}"/>
              </a:ext>
            </a:extLst>
          </p:cNvPr>
          <p:cNvSpPr>
            <a:spLocks noGrp="1"/>
          </p:cNvSpPr>
          <p:nvPr>
            <p:ph type="sldNum" sz="quarter" idx="5"/>
          </p:nvPr>
        </p:nvSpPr>
        <p:spPr/>
        <p:txBody>
          <a:bodyPr/>
          <a:lstStyle/>
          <a:p>
            <a:fld id="{BF105DB2-FD3E-441D-8B7E-7AE83ECE27B3}" type="slidenum">
              <a:rPr lang="tr-TR" smtClean="0"/>
              <a:t>7</a:t>
            </a:fld>
            <a:endParaRPr lang="tr-TR" dirty="0"/>
          </a:p>
        </p:txBody>
      </p:sp>
    </p:spTree>
    <p:extLst>
      <p:ext uri="{BB962C8B-B14F-4D97-AF65-F5344CB8AC3E}">
        <p14:creationId xmlns:p14="http://schemas.microsoft.com/office/powerpoint/2010/main" val="493844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EFF7E-983F-33A6-6706-C7D810C08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ED946-E2C3-21B5-4932-A21F313D57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AB1C27-B035-C130-5181-CA584CD5A8FC}"/>
              </a:ext>
            </a:extLst>
          </p:cNvPr>
          <p:cNvSpPr>
            <a:spLocks noGrp="1"/>
          </p:cNvSpPr>
          <p:nvPr>
            <p:ph type="body" idx="1"/>
          </p:nvPr>
        </p:nvSpPr>
        <p:spPr/>
        <p:txBody>
          <a:bodyPr/>
          <a:lstStyle/>
          <a:p>
            <a:pPr algn="just">
              <a:lnSpc>
                <a:spcPct val="150000"/>
              </a:lnSpc>
              <a:spcBef>
                <a:spcPts val="400"/>
              </a:spcBef>
              <a:spcAft>
                <a:spcPts val="600"/>
              </a:spcAft>
              <a:tabLst>
                <a:tab pos="811530" algn="l"/>
              </a:tabLst>
            </a:pPr>
            <a:r>
              <a:rPr lang="en-US" sz="1800" b="0" kern="100" dirty="0">
                <a:effectLst/>
                <a:latin typeface="Calibri" panose="020F0502020204030204" pitchFamily="34" charset="0"/>
                <a:ea typeface="Calibri" panose="020F0502020204030204" pitchFamily="34" charset="0"/>
                <a:cs typeface="Calibri" panose="020F0502020204030204" pitchFamily="34" charset="0"/>
              </a:rPr>
              <a:t>Visual appeal plays a crucial role in enhancing the dining experience by influencing perceptions of taste, quality, and overall enjoyment. The presentation of food can stimulate appetite and elevate the perceived flavor of a dish. For instance, studies have shown that aesthetically pleasing presentations can make food appear more appetizing and flavorful.</a:t>
            </a:r>
          </a:p>
          <a:p>
            <a:pPr algn="just">
              <a:lnSpc>
                <a:spcPct val="150000"/>
              </a:lnSpc>
              <a:spcBef>
                <a:spcPts val="400"/>
              </a:spcBef>
              <a:spcAft>
                <a:spcPts val="600"/>
              </a:spcAft>
              <a:tabLst>
                <a:tab pos="811530" algn="l"/>
              </a:tabLst>
            </a:pPr>
            <a:r>
              <a:rPr lang="en-US" sz="1800" b="0" kern="100" dirty="0">
                <a:effectLst/>
                <a:latin typeface="Calibri" panose="020F0502020204030204" pitchFamily="34" charset="0"/>
                <a:ea typeface="Calibri" panose="020F0502020204030204" pitchFamily="34" charset="0"/>
                <a:cs typeface="Calibri" panose="020F0502020204030204" pitchFamily="34" charset="0"/>
              </a:rPr>
              <a:t>The design of tableware also significantly impacts diners' perceptions. Research indicates that the aesthetics of plate patterns can influence how consumers perceive the taste and healthiness of the food served. Plates with appealing designs can enhance the dining experience by making the food seem more attractive and enjoyable (3).</a:t>
            </a:r>
          </a:p>
          <a:p>
            <a:pPr algn="just">
              <a:lnSpc>
                <a:spcPct val="150000"/>
              </a:lnSpc>
              <a:spcBef>
                <a:spcPts val="400"/>
              </a:spcBef>
              <a:spcAft>
                <a:spcPts val="600"/>
              </a:spcAft>
              <a:tabLst>
                <a:tab pos="811530" algn="l"/>
              </a:tabLst>
            </a:pPr>
            <a:r>
              <a:rPr lang="en-US" sz="1800" b="0" kern="100" dirty="0">
                <a:effectLst/>
                <a:latin typeface="Calibri" panose="020F0502020204030204" pitchFamily="34" charset="0"/>
                <a:ea typeface="Calibri" panose="020F0502020204030204" pitchFamily="34" charset="0"/>
                <a:cs typeface="Calibri" panose="020F0502020204030204" pitchFamily="34" charset="0"/>
              </a:rPr>
              <a:t>Furthermore, the overall visual aesthetics of a meal, including color, composition, and arrangement, can affect consumer choices and satisfaction. Visual cues serve as strong inputs for decisions between different food products and brands, highlighting the importance of visual design in food presentation.</a:t>
            </a:r>
          </a:p>
          <a:p>
            <a:pPr algn="just">
              <a:lnSpc>
                <a:spcPct val="150000"/>
              </a:lnSpc>
              <a:spcBef>
                <a:spcPts val="400"/>
              </a:spcBef>
              <a:spcAft>
                <a:spcPts val="600"/>
              </a:spcAft>
              <a:tabLst>
                <a:tab pos="811530" algn="l"/>
              </a:tabLst>
            </a:pPr>
            <a:r>
              <a:rPr lang="en-US" sz="1800" b="0" kern="100" dirty="0">
                <a:effectLst/>
                <a:latin typeface="Calibri" panose="020F0502020204030204" pitchFamily="34" charset="0"/>
                <a:ea typeface="Calibri" panose="020F0502020204030204" pitchFamily="34" charset="0"/>
                <a:cs typeface="Calibri" panose="020F0502020204030204" pitchFamily="34" charset="0"/>
              </a:rPr>
              <a:t>In summary, the visual appeal of food and its presentation are integral to the dining experience, affecting perceptions of taste, quality, and satisfaction. Attention to visual aesthetics in food presentation can lead to a more enjoyable and memorable meal for diners</a:t>
            </a:r>
          </a:p>
          <a:p>
            <a:endParaRPr lang="tr-TR" dirty="0"/>
          </a:p>
        </p:txBody>
      </p:sp>
      <p:sp>
        <p:nvSpPr>
          <p:cNvPr id="4" name="Slide Number Placeholder 3">
            <a:extLst>
              <a:ext uri="{FF2B5EF4-FFF2-40B4-BE49-F238E27FC236}">
                <a16:creationId xmlns:a16="http://schemas.microsoft.com/office/drawing/2014/main" id="{2C310348-2E9C-C85E-6DBE-9F8F4AB89728}"/>
              </a:ext>
            </a:extLst>
          </p:cNvPr>
          <p:cNvSpPr>
            <a:spLocks noGrp="1"/>
          </p:cNvSpPr>
          <p:nvPr>
            <p:ph type="sldNum" sz="quarter" idx="5"/>
          </p:nvPr>
        </p:nvSpPr>
        <p:spPr/>
        <p:txBody>
          <a:bodyPr/>
          <a:lstStyle/>
          <a:p>
            <a:fld id="{BF105DB2-FD3E-441D-8B7E-7AE83ECE27B3}" type="slidenum">
              <a:rPr lang="tr-TR" smtClean="0"/>
              <a:t>8</a:t>
            </a:fld>
            <a:endParaRPr lang="tr-TR" dirty="0"/>
          </a:p>
        </p:txBody>
      </p:sp>
    </p:spTree>
    <p:extLst>
      <p:ext uri="{BB962C8B-B14F-4D97-AF65-F5344CB8AC3E}">
        <p14:creationId xmlns:p14="http://schemas.microsoft.com/office/powerpoint/2010/main" val="1684284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0D780-01BF-D19F-5551-1DD97EFF2A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B20CD4-712D-0EB8-959B-F5B899753B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FF9332-42D2-6B05-8E5D-3ADBDC905E1F}"/>
              </a:ext>
            </a:extLst>
          </p:cNvPr>
          <p:cNvSpPr>
            <a:spLocks noGrp="1"/>
          </p:cNvSpPr>
          <p:nvPr>
            <p:ph type="body" idx="1"/>
          </p:nvPr>
        </p:nvSpPr>
        <p:spPr/>
        <p:txBody>
          <a:bodyPr/>
          <a:lstStyle/>
          <a:p>
            <a:pPr algn="just">
              <a:lnSpc>
                <a:spcPct val="150000"/>
              </a:lnSpc>
              <a:spcBef>
                <a:spcPts val="400"/>
              </a:spcBef>
              <a:spcAft>
                <a:spcPts val="600"/>
              </a:spcAft>
              <a:tabLst>
                <a:tab pos="811530" algn="l"/>
              </a:tabLst>
            </a:pPr>
            <a:r>
              <a:rPr lang="en-US" sz="1800" b="0" kern="100" dirty="0">
                <a:effectLst/>
                <a:latin typeface="Calibri" panose="020F0502020204030204" pitchFamily="34" charset="0"/>
                <a:ea typeface="Calibri" panose="020F0502020204030204" pitchFamily="34" charset="0"/>
                <a:cs typeface="Calibri" panose="020F0502020204030204" pitchFamily="34" charset="0"/>
              </a:rPr>
              <a:t>Visual appeal plays a crucial role in enhancing the dining experience by influencing perceptions of taste, quality, and overall enjoyment. The presentation of food can stimulate appetite and elevate the perceived flavor of a dish. For instance, studies have shown that aesthetically pleasing presentations can make food appear more appetizing and flavorful.</a:t>
            </a:r>
          </a:p>
          <a:p>
            <a:pPr algn="just">
              <a:lnSpc>
                <a:spcPct val="150000"/>
              </a:lnSpc>
              <a:spcBef>
                <a:spcPts val="400"/>
              </a:spcBef>
              <a:spcAft>
                <a:spcPts val="600"/>
              </a:spcAft>
              <a:tabLst>
                <a:tab pos="811530" algn="l"/>
              </a:tabLst>
            </a:pPr>
            <a:r>
              <a:rPr lang="en-US" sz="1800" b="0" kern="100" dirty="0">
                <a:effectLst/>
                <a:latin typeface="Calibri" panose="020F0502020204030204" pitchFamily="34" charset="0"/>
                <a:ea typeface="Calibri" panose="020F0502020204030204" pitchFamily="34" charset="0"/>
                <a:cs typeface="Calibri" panose="020F0502020204030204" pitchFamily="34" charset="0"/>
              </a:rPr>
              <a:t>The design of tableware also significantly impacts diners' perceptions. Research indicates that the aesthetics of plate patterns can influence how consumers perceive the taste and healthiness of the food served. Plates with appealing designs can enhance the dining experience by making the food seem more attractive and enjoyable (3).</a:t>
            </a:r>
          </a:p>
          <a:p>
            <a:pPr algn="just">
              <a:lnSpc>
                <a:spcPct val="150000"/>
              </a:lnSpc>
              <a:spcBef>
                <a:spcPts val="400"/>
              </a:spcBef>
              <a:spcAft>
                <a:spcPts val="600"/>
              </a:spcAft>
              <a:tabLst>
                <a:tab pos="811530" algn="l"/>
              </a:tabLst>
            </a:pPr>
            <a:r>
              <a:rPr lang="en-US" sz="1800" b="0" kern="100" dirty="0">
                <a:effectLst/>
                <a:latin typeface="Calibri" panose="020F0502020204030204" pitchFamily="34" charset="0"/>
                <a:ea typeface="Calibri" panose="020F0502020204030204" pitchFamily="34" charset="0"/>
                <a:cs typeface="Calibri" panose="020F0502020204030204" pitchFamily="34" charset="0"/>
              </a:rPr>
              <a:t>Furthermore, the overall visual aesthetics of a meal, including color, composition, and arrangement, can affect consumer choices and satisfaction. Visual cues serve as strong inputs for decisions between different food products and brands, highlighting the importance of visual design in food presentation.</a:t>
            </a:r>
          </a:p>
          <a:p>
            <a:pPr algn="just">
              <a:lnSpc>
                <a:spcPct val="150000"/>
              </a:lnSpc>
              <a:spcBef>
                <a:spcPts val="400"/>
              </a:spcBef>
              <a:spcAft>
                <a:spcPts val="600"/>
              </a:spcAft>
              <a:tabLst>
                <a:tab pos="811530" algn="l"/>
              </a:tabLst>
            </a:pPr>
            <a:r>
              <a:rPr lang="en-US" sz="1800" b="0" kern="100" dirty="0">
                <a:effectLst/>
                <a:latin typeface="Calibri" panose="020F0502020204030204" pitchFamily="34" charset="0"/>
                <a:ea typeface="Calibri" panose="020F0502020204030204" pitchFamily="34" charset="0"/>
                <a:cs typeface="Calibri" panose="020F0502020204030204" pitchFamily="34" charset="0"/>
              </a:rPr>
              <a:t>In summary, the visual appeal of food and its presentation are integral to the dining experience, affecting perceptions of taste, quality, and satisfaction. Attention to visual aesthetics in food presentation can lead to a more enjoyable and memorable meal for diners</a:t>
            </a:r>
          </a:p>
          <a:p>
            <a:endParaRPr lang="tr-TR" dirty="0"/>
          </a:p>
        </p:txBody>
      </p:sp>
      <p:sp>
        <p:nvSpPr>
          <p:cNvPr id="4" name="Slide Number Placeholder 3">
            <a:extLst>
              <a:ext uri="{FF2B5EF4-FFF2-40B4-BE49-F238E27FC236}">
                <a16:creationId xmlns:a16="http://schemas.microsoft.com/office/drawing/2014/main" id="{3AAA62D3-5906-DC7C-7195-EEC0A95C85CC}"/>
              </a:ext>
            </a:extLst>
          </p:cNvPr>
          <p:cNvSpPr>
            <a:spLocks noGrp="1"/>
          </p:cNvSpPr>
          <p:nvPr>
            <p:ph type="sldNum" sz="quarter" idx="5"/>
          </p:nvPr>
        </p:nvSpPr>
        <p:spPr/>
        <p:txBody>
          <a:bodyPr/>
          <a:lstStyle/>
          <a:p>
            <a:fld id="{BF105DB2-FD3E-441D-8B7E-7AE83ECE27B3}" type="slidenum">
              <a:rPr lang="tr-TR" smtClean="0"/>
              <a:t>9</a:t>
            </a:fld>
            <a:endParaRPr lang="tr-TR" dirty="0"/>
          </a:p>
        </p:txBody>
      </p:sp>
    </p:spTree>
    <p:extLst>
      <p:ext uri="{BB962C8B-B14F-4D97-AF65-F5344CB8AC3E}">
        <p14:creationId xmlns:p14="http://schemas.microsoft.com/office/powerpoint/2010/main" val="4258685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33284-7F54-A4BC-10CF-196DE28B50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62B008-E506-9FBC-0400-C56FEBBAD7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8ECDCF-933E-2302-8DA8-EC962E8C2BE0}"/>
              </a:ext>
            </a:extLst>
          </p:cNvPr>
          <p:cNvSpPr>
            <a:spLocks noGrp="1"/>
          </p:cNvSpPr>
          <p:nvPr>
            <p:ph type="body" idx="1"/>
          </p:nvPr>
        </p:nvSpPr>
        <p:spPr/>
        <p:txBody>
          <a:bodyPr/>
          <a:lstStyle/>
          <a:p>
            <a:pPr algn="just">
              <a:lnSpc>
                <a:spcPct val="150000"/>
              </a:lnSpc>
              <a:spcBef>
                <a:spcPts val="400"/>
              </a:spcBef>
              <a:spcAft>
                <a:spcPts val="600"/>
              </a:spcAft>
              <a:tabLst>
                <a:tab pos="811530" algn="l"/>
              </a:tabLst>
            </a:pPr>
            <a:r>
              <a:rPr lang="en-US" sz="1800" b="0" kern="100" dirty="0">
                <a:effectLst/>
                <a:latin typeface="Calibri" panose="020F0502020204030204" pitchFamily="34" charset="0"/>
                <a:ea typeface="Calibri" panose="020F0502020204030204" pitchFamily="34" charset="0"/>
                <a:cs typeface="Calibri" panose="020F0502020204030204" pitchFamily="34" charset="0"/>
              </a:rPr>
              <a:t>The importance of visual appeal in enhancing the dining experience for seafarers</a:t>
            </a:r>
          </a:p>
          <a:p>
            <a:pPr algn="just">
              <a:lnSpc>
                <a:spcPct val="150000"/>
              </a:lnSpc>
              <a:spcBef>
                <a:spcPts val="400"/>
              </a:spcBef>
              <a:spcAft>
                <a:spcPts val="600"/>
              </a:spcAft>
              <a:tabLst>
                <a:tab pos="811530" algn="l"/>
              </a:tabLst>
            </a:pPr>
            <a:r>
              <a:rPr lang="en-US" sz="1800" b="0" kern="100" dirty="0">
                <a:effectLst/>
                <a:latin typeface="Calibri" panose="020F0502020204030204" pitchFamily="34" charset="0"/>
                <a:ea typeface="Calibri" panose="020F0502020204030204" pitchFamily="34" charset="0"/>
                <a:cs typeface="Calibri" panose="020F0502020204030204" pitchFamily="34" charset="0"/>
              </a:rPr>
              <a:t>Visual appeal significantly enhances the dining experience for seafarers, influencing their perceptions of meal quality, healthiness, and overall satisfaction. Given the demanding nature of life at sea, well-presented meals can provide comfort and a sense of normalcy, positively impacting seafarers' well-being.</a:t>
            </a:r>
          </a:p>
          <a:p>
            <a:pPr algn="just">
              <a:lnSpc>
                <a:spcPct val="150000"/>
              </a:lnSpc>
              <a:spcBef>
                <a:spcPts val="400"/>
              </a:spcBef>
              <a:spcAft>
                <a:spcPts val="600"/>
              </a:spcAft>
              <a:tabLst>
                <a:tab pos="811530" algn="l"/>
              </a:tabLst>
            </a:pPr>
            <a:r>
              <a:rPr lang="en-US" sz="1800" b="0" kern="100" dirty="0">
                <a:effectLst/>
                <a:latin typeface="Calibri" panose="020F0502020204030204" pitchFamily="34" charset="0"/>
                <a:ea typeface="Calibri" panose="020F0502020204030204" pitchFamily="34" charset="0"/>
                <a:cs typeface="Calibri" panose="020F0502020204030204" pitchFamily="34" charset="0"/>
              </a:rPr>
              <a:t>Research indicates that seafarers value healthy eating and are open to adapting their dietary habits to improve nutrition on board. A study found that a large proportion of seafarers consider healthy eating important for their well-being and are willing to adapt their eating habits. However, the willingness to change is lower among European seafarers than Southeast Asian seafarers (5).</a:t>
            </a:r>
          </a:p>
          <a:p>
            <a:pPr algn="just">
              <a:lnSpc>
                <a:spcPct val="150000"/>
              </a:lnSpc>
              <a:spcBef>
                <a:spcPts val="400"/>
              </a:spcBef>
              <a:spcAft>
                <a:spcPts val="600"/>
              </a:spcAft>
              <a:tabLst>
                <a:tab pos="811530" algn="l"/>
              </a:tabLst>
            </a:pPr>
            <a:r>
              <a:rPr lang="en-US" sz="1800" b="0" kern="100" dirty="0">
                <a:effectLst/>
                <a:latin typeface="Calibri" panose="020F0502020204030204" pitchFamily="34" charset="0"/>
                <a:ea typeface="Calibri" panose="020F0502020204030204" pitchFamily="34" charset="0"/>
                <a:cs typeface="Calibri" panose="020F0502020204030204" pitchFamily="34" charset="0"/>
              </a:rPr>
              <a:t>The visual presentation of food plays a crucial role in this context. Attractively presented meals can make food appear more appetizing and flavorful, enhancing the dining experience. For instance, studies have shown that artistic visual influences can enhance a diner's rating of the flavor of a dish (3). </a:t>
            </a:r>
          </a:p>
          <a:p>
            <a:pPr algn="just">
              <a:lnSpc>
                <a:spcPct val="150000"/>
              </a:lnSpc>
              <a:spcBef>
                <a:spcPts val="400"/>
              </a:spcBef>
              <a:spcAft>
                <a:spcPts val="600"/>
              </a:spcAft>
              <a:tabLst>
                <a:tab pos="811530" algn="l"/>
              </a:tabLst>
            </a:pPr>
            <a:r>
              <a:rPr lang="en-US" sz="1800" b="0" kern="100" dirty="0">
                <a:effectLst/>
                <a:latin typeface="Calibri" panose="020F0502020204030204" pitchFamily="34" charset="0"/>
                <a:ea typeface="Calibri" panose="020F0502020204030204" pitchFamily="34" charset="0"/>
                <a:cs typeface="Calibri" panose="020F0502020204030204" pitchFamily="34" charset="0"/>
              </a:rPr>
              <a:t>Furthermore, the overall dining environment, including the visual aesthetics of meals, contributes to seafarers' job satisfaction and well-being. Providing healthy and enjoyable food on board is essential, as hectic schedules often push seafarers to choose unhealthy and ready-made products high in sugar and fat. Ensuring the availability of healthy recipes and instructions can help the galley crew provide appealing and nutritious meals (6).</a:t>
            </a:r>
          </a:p>
          <a:p>
            <a:pPr algn="just">
              <a:lnSpc>
                <a:spcPct val="150000"/>
              </a:lnSpc>
              <a:spcBef>
                <a:spcPts val="400"/>
              </a:spcBef>
              <a:spcAft>
                <a:spcPts val="600"/>
              </a:spcAft>
              <a:tabLst>
                <a:tab pos="811530" algn="l"/>
              </a:tabLst>
            </a:pPr>
            <a:r>
              <a:rPr lang="en-US" sz="1800" b="0" kern="100" dirty="0">
                <a:effectLst/>
                <a:latin typeface="Calibri" panose="020F0502020204030204" pitchFamily="34" charset="0"/>
                <a:ea typeface="Calibri" panose="020F0502020204030204" pitchFamily="34" charset="0"/>
                <a:cs typeface="Calibri" panose="020F0502020204030204" pitchFamily="34" charset="0"/>
              </a:rPr>
              <a:t>In summary, the visual appeal of food is vital in enhancing the dining experience for seafarers. Attention to food presentation can lead to more enjoyable meals, improved nutrition, and greater overall satisfaction among crew members.</a:t>
            </a:r>
          </a:p>
          <a:p>
            <a:pPr algn="just">
              <a:lnSpc>
                <a:spcPct val="150000"/>
              </a:lnSpc>
              <a:spcBef>
                <a:spcPts val="400"/>
              </a:spcBef>
              <a:spcAft>
                <a:spcPts val="600"/>
              </a:spcAft>
              <a:tabLst>
                <a:tab pos="811530" algn="l"/>
              </a:tabLst>
            </a:pPr>
            <a:endParaRPr lang="en-US" sz="1800" b="0" kern="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Bef>
                <a:spcPts val="400"/>
              </a:spcBef>
              <a:spcAft>
                <a:spcPts val="600"/>
              </a:spcAft>
              <a:tabLst>
                <a:tab pos="811530" algn="l"/>
              </a:tabLst>
            </a:pPr>
            <a:endParaRPr lang="en-US" sz="1800" b="0" kern="100" dirty="0">
              <a:effectLst/>
              <a:latin typeface="Calibri" panose="020F0502020204030204" pitchFamily="34" charset="0"/>
              <a:ea typeface="Calibri" panose="020F0502020204030204" pitchFamily="34" charset="0"/>
              <a:cs typeface="Calibri" panose="020F0502020204030204" pitchFamily="34" charset="0"/>
            </a:endParaRPr>
          </a:p>
          <a:p>
            <a:endParaRPr lang="tr-TR" dirty="0"/>
          </a:p>
        </p:txBody>
      </p:sp>
      <p:sp>
        <p:nvSpPr>
          <p:cNvPr id="4" name="Slide Number Placeholder 3">
            <a:extLst>
              <a:ext uri="{FF2B5EF4-FFF2-40B4-BE49-F238E27FC236}">
                <a16:creationId xmlns:a16="http://schemas.microsoft.com/office/drawing/2014/main" id="{B804DB94-9B72-4CE7-9F94-1F70A1C7E231}"/>
              </a:ext>
            </a:extLst>
          </p:cNvPr>
          <p:cNvSpPr>
            <a:spLocks noGrp="1"/>
          </p:cNvSpPr>
          <p:nvPr>
            <p:ph type="sldNum" sz="quarter" idx="5"/>
          </p:nvPr>
        </p:nvSpPr>
        <p:spPr/>
        <p:txBody>
          <a:bodyPr/>
          <a:lstStyle/>
          <a:p>
            <a:fld id="{BF105DB2-FD3E-441D-8B7E-7AE83ECE27B3}" type="slidenum">
              <a:rPr lang="tr-TR" smtClean="0"/>
              <a:t>10</a:t>
            </a:fld>
            <a:endParaRPr lang="tr-TR" dirty="0"/>
          </a:p>
        </p:txBody>
      </p:sp>
    </p:spTree>
    <p:extLst>
      <p:ext uri="{BB962C8B-B14F-4D97-AF65-F5344CB8AC3E}">
        <p14:creationId xmlns:p14="http://schemas.microsoft.com/office/powerpoint/2010/main" val="55301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9DEF9-621A-094B-E8DC-03AF22E7C5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D40BAF-0B8E-394D-28D9-CD3EDCEFF5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FE78A1-4152-D720-920A-C55408F1E219}"/>
              </a:ext>
            </a:extLst>
          </p:cNvPr>
          <p:cNvSpPr>
            <a:spLocks noGrp="1"/>
          </p:cNvSpPr>
          <p:nvPr>
            <p:ph type="body" idx="1"/>
          </p:nvPr>
        </p:nvSpPr>
        <p:spPr/>
        <p:txBody>
          <a:bodyPr/>
          <a:lstStyle/>
          <a:p>
            <a:pPr algn="just">
              <a:lnSpc>
                <a:spcPct val="150000"/>
              </a:lnSpc>
              <a:spcBef>
                <a:spcPts val="400"/>
              </a:spcBef>
              <a:spcAft>
                <a:spcPts val="600"/>
              </a:spcAft>
              <a:tabLst>
                <a:tab pos="811530" algn="l"/>
              </a:tabLst>
            </a:pPr>
            <a:r>
              <a:rPr lang="en-US" sz="1800" b="0" kern="100" dirty="0">
                <a:effectLst/>
                <a:latin typeface="Calibri" panose="020F0502020204030204" pitchFamily="34" charset="0"/>
                <a:ea typeface="Calibri" panose="020F0502020204030204" pitchFamily="34" charset="0"/>
                <a:cs typeface="Calibri" panose="020F0502020204030204" pitchFamily="34" charset="0"/>
              </a:rPr>
              <a:t>Engaging Multiple Senses</a:t>
            </a:r>
          </a:p>
          <a:p>
            <a:pPr algn="just">
              <a:lnSpc>
                <a:spcPct val="150000"/>
              </a:lnSpc>
              <a:spcBef>
                <a:spcPts val="400"/>
              </a:spcBef>
              <a:spcAft>
                <a:spcPts val="600"/>
              </a:spcAft>
              <a:tabLst>
                <a:tab pos="811530" algn="l"/>
              </a:tabLst>
            </a:pPr>
            <a:r>
              <a:rPr lang="en-US" sz="1800" b="0" kern="100" dirty="0">
                <a:effectLst/>
                <a:latin typeface="Calibri" panose="020F0502020204030204" pitchFamily="34" charset="0"/>
                <a:ea typeface="Calibri" panose="020F0502020204030204" pitchFamily="34" charset="0"/>
                <a:cs typeface="Calibri" panose="020F0502020204030204" pitchFamily="34" charset="0"/>
              </a:rPr>
              <a:t>Food presentation appeals not only to taste but also to sight, smell, and even touch. A thoughtfully plated dish can stimulate the senses, making the dining experience more immersive and enjoyable. As noted by </a:t>
            </a:r>
            <a:r>
              <a:rPr lang="en-US" sz="1800" b="0" kern="100" dirty="0" err="1">
                <a:effectLst/>
                <a:latin typeface="Calibri" panose="020F0502020204030204" pitchFamily="34" charset="0"/>
                <a:ea typeface="Calibri" panose="020F0502020204030204" pitchFamily="34" charset="0"/>
                <a:cs typeface="Calibri" panose="020F0502020204030204" pitchFamily="34" charset="0"/>
              </a:rPr>
              <a:t>Assaggio</a:t>
            </a:r>
            <a:r>
              <a:rPr lang="en-US" sz="1800" b="0" kern="100" dirty="0">
                <a:effectLst/>
                <a:latin typeface="Calibri" panose="020F0502020204030204" pitchFamily="34" charset="0"/>
                <a:ea typeface="Calibri" panose="020F0502020204030204" pitchFamily="34" charset="0"/>
                <a:cs typeface="Calibri" panose="020F0502020204030204" pitchFamily="34" charset="0"/>
              </a:rPr>
              <a:t>, "Food presentation is the key to pulling all five senses into the experience of eating." </a:t>
            </a:r>
          </a:p>
          <a:p>
            <a:pPr algn="just">
              <a:lnSpc>
                <a:spcPct val="150000"/>
              </a:lnSpc>
              <a:spcBef>
                <a:spcPts val="400"/>
              </a:spcBef>
              <a:spcAft>
                <a:spcPts val="600"/>
              </a:spcAft>
              <a:tabLst>
                <a:tab pos="811530" algn="l"/>
              </a:tabLst>
            </a:pPr>
            <a:endParaRPr lang="en-US" sz="1800" b="0" kern="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Bef>
                <a:spcPts val="400"/>
              </a:spcBef>
              <a:spcAft>
                <a:spcPts val="600"/>
              </a:spcAft>
              <a:tabLst>
                <a:tab pos="811530" algn="l"/>
              </a:tabLst>
            </a:pPr>
            <a:r>
              <a:rPr lang="en-US" sz="1800" b="0" kern="100" dirty="0">
                <a:effectLst/>
                <a:latin typeface="Calibri" panose="020F0502020204030204" pitchFamily="34" charset="0"/>
                <a:ea typeface="Calibri" panose="020F0502020204030204" pitchFamily="34" charset="0"/>
                <a:cs typeface="Calibri" panose="020F0502020204030204" pitchFamily="34" charset="0"/>
              </a:rPr>
              <a:t>Enhancing Perceived Taste and Quality</a:t>
            </a:r>
          </a:p>
          <a:p>
            <a:pPr algn="just">
              <a:lnSpc>
                <a:spcPct val="150000"/>
              </a:lnSpc>
              <a:spcBef>
                <a:spcPts val="400"/>
              </a:spcBef>
              <a:spcAft>
                <a:spcPts val="600"/>
              </a:spcAft>
              <a:tabLst>
                <a:tab pos="811530" algn="l"/>
              </a:tabLst>
            </a:pPr>
            <a:r>
              <a:rPr lang="en-US" sz="1800" b="0" kern="100" dirty="0">
                <a:effectLst/>
                <a:latin typeface="Calibri" panose="020F0502020204030204" pitchFamily="34" charset="0"/>
                <a:ea typeface="Calibri" panose="020F0502020204030204" pitchFamily="34" charset="0"/>
                <a:cs typeface="Calibri" panose="020F0502020204030204" pitchFamily="34" charset="0"/>
              </a:rPr>
              <a:t>The visual appeal of a dish can influence perceptions of its taste and quality. Diners often associate attractive presentation with superior flavor and craftsmanship. As highlighted by ADC, "A well-crafted, tasteful-looking meal has the power to transcend the dinner plate." </a:t>
            </a:r>
            <a:endParaRPr lang="tr-TR" sz="1800" b="0" kern="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Bef>
                <a:spcPts val="400"/>
              </a:spcBef>
              <a:spcAft>
                <a:spcPts val="600"/>
              </a:spcAft>
              <a:tabLst>
                <a:tab pos="811530" algn="l"/>
              </a:tabLst>
            </a:pPr>
            <a:endParaRPr lang="tr-TR" sz="1800" b="0" kern="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Bef>
                <a:spcPts val="400"/>
              </a:spcBef>
              <a:spcAft>
                <a:spcPts val="600"/>
              </a:spcAft>
              <a:tabLst>
                <a:tab pos="811530" algn="l"/>
              </a:tabLst>
            </a:pPr>
            <a:r>
              <a:rPr lang="en-US" sz="1800" b="0" kern="100" dirty="0">
                <a:effectLst/>
                <a:latin typeface="Calibri" panose="020F0502020204030204" pitchFamily="34" charset="0"/>
                <a:ea typeface="Calibri" panose="020F0502020204030204" pitchFamily="34" charset="0"/>
                <a:cs typeface="Calibri" panose="020F0502020204030204" pitchFamily="34" charset="0"/>
              </a:rPr>
              <a:t>Creating Memorable Experiences</a:t>
            </a:r>
          </a:p>
          <a:p>
            <a:pPr algn="just">
              <a:lnSpc>
                <a:spcPct val="150000"/>
              </a:lnSpc>
              <a:spcBef>
                <a:spcPts val="400"/>
              </a:spcBef>
              <a:spcAft>
                <a:spcPts val="600"/>
              </a:spcAft>
              <a:tabLst>
                <a:tab pos="811530" algn="l"/>
              </a:tabLst>
            </a:pPr>
            <a:r>
              <a:rPr lang="en-US" sz="1800" b="0" kern="100" dirty="0">
                <a:effectLst/>
                <a:latin typeface="Calibri" panose="020F0502020204030204" pitchFamily="34" charset="0"/>
                <a:ea typeface="Calibri" panose="020F0502020204030204" pitchFamily="34" charset="0"/>
                <a:cs typeface="Calibri" panose="020F0502020204030204" pitchFamily="34" charset="0"/>
              </a:rPr>
              <a:t>Effective plating can evoke emotions and create lasting impressions. Chefs can tell a story through their presentation, making the meal not just about consumption but also about experience. As chef Zach </a:t>
            </a:r>
            <a:r>
              <a:rPr lang="en-US" sz="1800" b="0" kern="100" dirty="0" err="1">
                <a:effectLst/>
                <a:latin typeface="Calibri" panose="020F0502020204030204" pitchFamily="34" charset="0"/>
                <a:ea typeface="Calibri" panose="020F0502020204030204" pitchFamily="34" charset="0"/>
                <a:cs typeface="Calibri" panose="020F0502020204030204" pitchFamily="34" charset="0"/>
              </a:rPr>
              <a:t>Meloy</a:t>
            </a:r>
            <a:r>
              <a:rPr lang="en-US" sz="1800" b="0" kern="100" dirty="0">
                <a:effectLst/>
                <a:latin typeface="Calibri" panose="020F0502020204030204" pitchFamily="34" charset="0"/>
                <a:ea typeface="Calibri" panose="020F0502020204030204" pitchFamily="34" charset="0"/>
                <a:cs typeface="Calibri" panose="020F0502020204030204" pitchFamily="34" charset="0"/>
              </a:rPr>
              <a:t> mentions, "Plating is the complete circle in telling the story." </a:t>
            </a:r>
            <a:endParaRPr lang="tr-TR" sz="1800" b="0" kern="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Bef>
                <a:spcPts val="400"/>
              </a:spcBef>
              <a:spcAft>
                <a:spcPts val="600"/>
              </a:spcAft>
              <a:tabLst>
                <a:tab pos="811530" algn="l"/>
              </a:tabLst>
            </a:pPr>
            <a:endParaRPr lang="tr-TR" sz="1800" b="0" i="0" kern="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Bef>
                <a:spcPts val="400"/>
              </a:spcBef>
              <a:spcAft>
                <a:spcPts val="600"/>
              </a:spcAft>
              <a:tabLst>
                <a:tab pos="811530" algn="l"/>
              </a:tabLst>
            </a:pPr>
            <a:r>
              <a:rPr lang="tr-TR" sz="1800" b="0" i="0" kern="100" dirty="0" err="1">
                <a:effectLst/>
                <a:latin typeface="Calibri" panose="020F0502020204030204" pitchFamily="34" charset="0"/>
                <a:ea typeface="Calibri" panose="020F0502020204030204" pitchFamily="34" charset="0"/>
                <a:cs typeface="Calibri" panose="020F0502020204030204" pitchFamily="34" charset="0"/>
              </a:rPr>
              <a:t>Practical</a:t>
            </a:r>
            <a:r>
              <a:rPr lang="tr-TR" sz="1800" b="0" i="0" kern="100" dirty="0">
                <a:effectLst/>
                <a:latin typeface="Calibri" panose="020F0502020204030204" pitchFamily="34" charset="0"/>
                <a:ea typeface="Calibri" panose="020F0502020204030204" pitchFamily="34" charset="0"/>
                <a:cs typeface="Calibri" panose="020F0502020204030204" pitchFamily="34" charset="0"/>
              </a:rPr>
              <a:t> Application of </a:t>
            </a:r>
            <a:r>
              <a:rPr lang="tr-TR" sz="1800" b="0" i="0" kern="100" dirty="0" err="1">
                <a:effectLst/>
                <a:latin typeface="Calibri" panose="020F0502020204030204" pitchFamily="34" charset="0"/>
                <a:ea typeface="Calibri" panose="020F0502020204030204" pitchFamily="34" charset="0"/>
                <a:cs typeface="Calibri" panose="020F0502020204030204" pitchFamily="34" charset="0"/>
              </a:rPr>
              <a:t>Plating</a:t>
            </a:r>
            <a:r>
              <a:rPr lang="tr-TR" sz="1800" b="0" i="0" kern="100" dirty="0">
                <a:effectLst/>
                <a:latin typeface="Calibri" panose="020F0502020204030204" pitchFamily="34" charset="0"/>
                <a:ea typeface="Calibri" panose="020F0502020204030204" pitchFamily="34" charset="0"/>
                <a:cs typeface="Calibri" panose="020F0502020204030204" pitchFamily="34" charset="0"/>
              </a:rPr>
              <a:t> </a:t>
            </a:r>
            <a:r>
              <a:rPr lang="tr-TR" sz="1800" b="0" i="0" kern="100" dirty="0" err="1">
                <a:effectLst/>
                <a:latin typeface="Calibri" panose="020F0502020204030204" pitchFamily="34" charset="0"/>
                <a:ea typeface="Calibri" panose="020F0502020204030204" pitchFamily="34" charset="0"/>
                <a:cs typeface="Calibri" panose="020F0502020204030204" pitchFamily="34" charset="0"/>
              </a:rPr>
              <a:t>Techniques</a:t>
            </a:r>
            <a:endParaRPr lang="tr-TR" sz="1800" b="0" i="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400"/>
              </a:spcBef>
              <a:spcAft>
                <a:spcPts val="600"/>
              </a:spcAft>
              <a:tabLst>
                <a:tab pos="811530" algn="l"/>
              </a:tabLst>
            </a:pPr>
            <a:r>
              <a:rPr lang="tr-TR" sz="1800" kern="100" dirty="0">
                <a:effectLst/>
                <a:latin typeface="Calibri" panose="020F0502020204030204" pitchFamily="34" charset="0"/>
                <a:ea typeface="Calibri" panose="020F0502020204030204" pitchFamily="34" charset="0"/>
                <a:cs typeface="Calibri" panose="020F0502020204030204" pitchFamily="34" charset="0"/>
              </a:rPr>
              <a:t>Mastering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plating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techniques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involves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understanding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balance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contrast</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harmony</a:t>
            </a:r>
            <a:r>
              <a:rPr lang="tr-TR" sz="1800" kern="100" dirty="0">
                <a:effectLst/>
                <a:latin typeface="Calibri" panose="020F0502020204030204" pitchFamily="34" charset="0"/>
                <a:ea typeface="Calibri" panose="020F0502020204030204" pitchFamily="34" charset="0"/>
                <a:cs typeface="Calibri" panose="020F0502020204030204" pitchFamily="34" charset="0"/>
              </a:rPr>
              <a:t> on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plate</a:t>
            </a:r>
            <a:r>
              <a:rPr lang="tr-TR" sz="1800" kern="100" dirty="0">
                <a:effectLst/>
                <a:latin typeface="Calibri" panose="020F0502020204030204" pitchFamily="34" charset="0"/>
                <a:ea typeface="Calibri" panose="020F0502020204030204" pitchFamily="34" charset="0"/>
                <a:cs typeface="Calibri" panose="020F0502020204030204" pitchFamily="34" charset="0"/>
              </a:rPr>
              <a:t>. Chefs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use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various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elements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such</a:t>
            </a:r>
            <a:r>
              <a:rPr lang="tr-TR" sz="1800" kern="100" dirty="0">
                <a:effectLst/>
                <a:latin typeface="Calibri" panose="020F0502020204030204" pitchFamily="34" charset="0"/>
                <a:ea typeface="Calibri" panose="020F0502020204030204" pitchFamily="34" charset="0"/>
                <a:cs typeface="Calibri" panose="020F0502020204030204" pitchFamily="34" charset="0"/>
              </a:rPr>
              <a:t> as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color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texture</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arrangement</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to</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create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visually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appealing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dishes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For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instance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Culinary</a:t>
            </a:r>
            <a:r>
              <a:rPr lang="tr-TR" sz="1800" kern="100" dirty="0">
                <a:effectLst/>
                <a:latin typeface="Calibri" panose="020F0502020204030204" pitchFamily="34" charset="0"/>
                <a:ea typeface="Calibri" panose="020F0502020204030204" pitchFamily="34" charset="0"/>
                <a:cs typeface="Calibri" panose="020F0502020204030204" pitchFamily="34" charset="0"/>
              </a:rPr>
              <a:t> Pro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notes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that</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foods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served</a:t>
            </a:r>
            <a:r>
              <a:rPr lang="tr-TR" sz="1800" kern="100" dirty="0">
                <a:effectLst/>
                <a:latin typeface="Calibri" panose="020F0502020204030204" pitchFamily="34" charset="0"/>
                <a:ea typeface="Calibri" panose="020F0502020204030204" pitchFamily="34" charset="0"/>
                <a:cs typeface="Calibri" panose="020F0502020204030204" pitchFamily="34" charset="0"/>
              </a:rPr>
              <a:t> on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white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plates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tend</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to</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enhance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sweet</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flavors</a:t>
            </a:r>
            <a:r>
              <a:rPr lang="tr-TR" sz="1800" kern="100" dirty="0">
                <a:effectLst/>
                <a:latin typeface="Calibri" panose="020F0502020204030204" pitchFamily="34" charset="0"/>
                <a:ea typeface="Calibri" panose="020F0502020204030204" pitchFamily="34" charset="0"/>
                <a:cs typeface="Calibri" panose="020F0502020204030204" pitchFamily="34" charset="0"/>
              </a:rPr>
              <a:t> in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food</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
        <p:nvSpPr>
          <p:cNvPr id="4" name="Slide Number Placeholder 3">
            <a:extLst>
              <a:ext uri="{FF2B5EF4-FFF2-40B4-BE49-F238E27FC236}">
                <a16:creationId xmlns:a16="http://schemas.microsoft.com/office/drawing/2014/main" id="{C8363BFA-283C-1FBC-4064-E25769842993}"/>
              </a:ext>
            </a:extLst>
          </p:cNvPr>
          <p:cNvSpPr>
            <a:spLocks noGrp="1"/>
          </p:cNvSpPr>
          <p:nvPr>
            <p:ph type="sldNum" sz="quarter" idx="5"/>
          </p:nvPr>
        </p:nvSpPr>
        <p:spPr/>
        <p:txBody>
          <a:bodyPr/>
          <a:lstStyle/>
          <a:p>
            <a:fld id="{BF105DB2-FD3E-441D-8B7E-7AE83ECE27B3}" type="slidenum">
              <a:rPr lang="tr-TR" smtClean="0"/>
              <a:t>11</a:t>
            </a:fld>
            <a:endParaRPr lang="tr-TR" dirty="0"/>
          </a:p>
        </p:txBody>
      </p:sp>
    </p:spTree>
    <p:extLst>
      <p:ext uri="{BB962C8B-B14F-4D97-AF65-F5344CB8AC3E}">
        <p14:creationId xmlns:p14="http://schemas.microsoft.com/office/powerpoint/2010/main" val="2095632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title block"/>
          <p:cNvSpPr/>
          <p:nvPr/>
        </p:nvSpPr>
        <p:spPr bwMode="invGray">
          <a:xfrm>
            <a:off x="1141413" y="1600200"/>
            <a:ext cx="11047412" cy="3276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7" name="top graphic"/>
          <p:cNvGrpSpPr/>
          <p:nvPr/>
        </p:nvGrpSpPr>
        <p:grpSpPr>
          <a:xfrm>
            <a:off x="1279" y="0"/>
            <a:ext cx="12188952" cy="429768"/>
            <a:chOff x="1279" y="0"/>
            <a:chExt cx="12188952" cy="429768"/>
          </a:xfrm>
        </p:grpSpPr>
        <p:sp>
          <p:nvSpPr>
            <p:cNvPr id="8" name="Rectangle 7"/>
            <p:cNvSpPr/>
            <p:nvPr/>
          </p:nvSpPr>
          <p:spPr>
            <a:xfrm>
              <a:off x="1279" y="0"/>
              <a:ext cx="12188952"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279" y="228600"/>
              <a:ext cx="12188952" cy="201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1279" y="306324"/>
              <a:ext cx="1218895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nvGrpSpPr>
          <p:cNvPr id="23" name="bottom graphic"/>
          <p:cNvGrpSpPr/>
          <p:nvPr/>
        </p:nvGrpSpPr>
        <p:grpSpPr>
          <a:xfrm>
            <a:off x="0" y="6080760"/>
            <a:ext cx="12190231" cy="777240"/>
            <a:chOff x="0" y="6080760"/>
            <a:chExt cx="12190231" cy="777240"/>
          </a:xfrm>
        </p:grpSpPr>
        <p:sp>
          <p:nvSpPr>
            <p:cNvPr id="13" name="Rectangle 12"/>
            <p:cNvSpPr/>
            <p:nvPr/>
          </p:nvSpPr>
          <p:spPr>
            <a:xfrm>
              <a:off x="0" y="6217920"/>
              <a:ext cx="12188825" cy="64008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dirty="0"/>
            </a:p>
          </p:txBody>
        </p:sp>
        <p:sp>
          <p:nvSpPr>
            <p:cNvPr id="14" name="Rectangle 13"/>
            <p:cNvSpPr/>
            <p:nvPr/>
          </p:nvSpPr>
          <p:spPr>
            <a:xfrm>
              <a:off x="1279" y="60807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5" name="Rectangle 14"/>
            <p:cNvSpPr/>
            <p:nvPr/>
          </p:nvSpPr>
          <p:spPr>
            <a:xfrm>
              <a:off x="1279" y="6172200"/>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ctrTitle"/>
          </p:nvPr>
        </p:nvSpPr>
        <p:spPr bwMode="invGray">
          <a:xfrm>
            <a:off x="1522414" y="1905000"/>
            <a:ext cx="9143998" cy="2667000"/>
          </a:xfrm>
        </p:spPr>
        <p:txBody>
          <a:bodyPr anchor="b">
            <a:normAutofit/>
          </a:bodyPr>
          <a:lstStyle>
            <a:lvl1pPr>
              <a:lnSpc>
                <a:spcPct val="80000"/>
              </a:lnSpc>
              <a:defRPr sz="6600">
                <a:solidFill>
                  <a:schemeClr val="bg1"/>
                </a:solidFill>
                <a:effectLst>
                  <a:outerShdw blurRad="88900" algn="ctr" rotWithShape="0">
                    <a:prstClr val="black">
                      <a:alpha val="35000"/>
                    </a:prstClr>
                  </a:outerShdw>
                </a:effectLst>
              </a:defRPr>
            </a:lvl1pPr>
          </a:lstStyle>
          <a:p>
            <a:r>
              <a:rPr lang="en-US"/>
              <a:t>Click to edit Master title style</a:t>
            </a:r>
            <a:endParaRPr dirty="0"/>
          </a:p>
        </p:txBody>
      </p:sp>
      <p:sp>
        <p:nvSpPr>
          <p:cNvPr id="3" name="Subtitle 2"/>
          <p:cNvSpPr>
            <a:spLocks noGrp="1"/>
          </p:cNvSpPr>
          <p:nvPr>
            <p:ph type="subTitle" idx="1"/>
          </p:nvPr>
        </p:nvSpPr>
        <p:spPr>
          <a:xfrm>
            <a:off x="1522413" y="5029200"/>
            <a:ext cx="8229598" cy="838200"/>
          </a:xfrm>
        </p:spPr>
        <p:txBody>
          <a:bodyPr/>
          <a:lstStyle>
            <a:lvl1pPr marL="0" indent="0" algn="l">
              <a:lnSpc>
                <a:spcPct val="90000"/>
              </a:lnSpc>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1" name="Footer Placeholder 20"/>
          <p:cNvSpPr>
            <a:spLocks noGrp="1"/>
          </p:cNvSpPr>
          <p:nvPr>
            <p:ph type="ftr" sz="quarter" idx="11"/>
          </p:nvPr>
        </p:nvSpPr>
        <p:spPr/>
        <p:txBody>
          <a:bodyPr/>
          <a:lstStyle/>
          <a:p>
            <a:r>
              <a:rPr lang="en-US" dirty="0"/>
              <a:t>Add a footer</a:t>
            </a:r>
          </a:p>
        </p:txBody>
      </p:sp>
      <p:sp>
        <p:nvSpPr>
          <p:cNvPr id="20" name="Date Placeholder 19"/>
          <p:cNvSpPr>
            <a:spLocks noGrp="1"/>
          </p:cNvSpPr>
          <p:nvPr>
            <p:ph type="dt" sz="half" idx="10"/>
          </p:nvPr>
        </p:nvSpPr>
        <p:spPr/>
        <p:txBody>
          <a:bodyPr/>
          <a:lstStyle/>
          <a:p>
            <a:fld id="{333B76B7-5811-4114-8A95-998148FFD529}" type="datetime1">
              <a:rPr lang="en-US" smtClean="0"/>
              <a:t>12/18/2024</a:t>
            </a:fld>
            <a:endParaRPr lang="en-US" dirty="0"/>
          </a:p>
        </p:txBody>
      </p:sp>
      <p:sp>
        <p:nvSpPr>
          <p:cNvPr id="22" name="Slide Number Placeholder 21"/>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08816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175C077A-EF7A-41AA-8976-110EB7416C60}" type="datetime1">
              <a:rPr lang="en-US" smtClean="0"/>
              <a:t>12/18/2024</a:t>
            </a:fld>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22379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94507" y="609600"/>
            <a:ext cx="1143001"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3" y="609600"/>
            <a:ext cx="7696198" cy="5410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FF5912B-6681-4BDF-AE10-F59636249FF3}" type="datetime1">
              <a:rPr lang="en-US" smtClean="0"/>
              <a:t>12/18/2024</a:t>
            </a:fld>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65341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vl1p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05C8E22-D0BA-4CB4-9C32-B27533199514}" type="datetime1">
              <a:rPr lang="en-US" smtClean="0"/>
              <a:t>12/18/2024</a:t>
            </a:fld>
            <a:endParaRPr dirty="0"/>
          </a:p>
        </p:txBody>
      </p:sp>
      <p:sp>
        <p:nvSpPr>
          <p:cNvPr id="6" name="Slide Number Placeholder 5"/>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50647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vl1p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FC2180A9-7A83-412D-A8AC-5AF60A8AA507}" type="datetime1">
              <a:rPr lang="en-US" smtClean="0"/>
              <a:t>12/18/2024</a:t>
            </a:fld>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89459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22413" y="4876800"/>
            <a:ext cx="8229598"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4" name="Date Placeholder 3"/>
          <p:cNvSpPr>
            <a:spLocks noGrp="1"/>
          </p:cNvSpPr>
          <p:nvPr>
            <p:ph type="dt" sz="half" idx="10"/>
          </p:nvPr>
        </p:nvSpPr>
        <p:spPr/>
        <p:txBody>
          <a:bodyPr/>
          <a:lstStyle>
            <a:lvl1pPr>
              <a:defRPr>
                <a:solidFill>
                  <a:schemeClr val="tx1"/>
                </a:solidFill>
              </a:defRPr>
            </a:lvl1pPr>
          </a:lstStyle>
          <a:p>
            <a:fld id="{6A563DF0-FDDF-4143-9D8C-6AF41892E174}" type="datetime1">
              <a:rPr lang="en-US" smtClean="0"/>
              <a:t>12/18/2024</a:t>
            </a:fld>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48410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3" y="1904999"/>
            <a:ext cx="4435564"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30849" y="1904999"/>
            <a:ext cx="4435564"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8BB83F9-4677-4C31-8407-7919061A580B}" type="datetime1">
              <a:rPr lang="en-US" smtClean="0"/>
              <a:t>12/18/2024</a:t>
            </a:fld>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51225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828800"/>
            <a:ext cx="4419599"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590801"/>
            <a:ext cx="4419599"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4" y="1828800"/>
            <a:ext cx="4419599"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814" y="2590801"/>
            <a:ext cx="4419599"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C33939A6-3450-434F-A872-BEE63F7EB093}" type="datetime1">
              <a:rPr lang="en-US" smtClean="0"/>
              <a:t>12/18/2024</a:t>
            </a:fld>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59770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3BABB1C-FA00-4171-BA31-4C5E719472F3}" type="datetime1">
              <a:rPr lang="en-US" smtClean="0"/>
              <a:t>12/18/2024</a:t>
            </a:fld>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98131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6" name="bottom graphic"/>
          <p:cNvGrpSpPr/>
          <p:nvPr userDrawn="1"/>
        </p:nvGrpSpPr>
        <p:grpSpPr>
          <a:xfrm>
            <a:off x="0" y="6309360"/>
            <a:ext cx="12190231" cy="548640"/>
            <a:chOff x="0" y="6309360"/>
            <a:chExt cx="12190231" cy="548640"/>
          </a:xfrm>
        </p:grpSpPr>
        <p:sp>
          <p:nvSpPr>
            <p:cNvPr id="7" name="Rectangle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D76C8610-5B57-4C6B-BF9F-F5397A1F60B8}" type="datetime1">
              <a:rPr lang="en-US" smtClean="0"/>
              <a:t>12/18/2024</a:t>
            </a:fld>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03003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frame"/>
          <p:cNvSpPr/>
          <p:nvPr/>
        </p:nvSpPr>
        <p:spPr>
          <a:xfrm>
            <a:off x="1217610" y="1019175"/>
            <a:ext cx="6126480" cy="4572000"/>
          </a:xfrm>
          <a:prstGeom prst="rect">
            <a:avLst/>
          </a:prstGeom>
          <a:noFill/>
          <a:ln w="101600">
            <a:solidFill>
              <a:schemeClr val="accent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923214" y="1371600"/>
            <a:ext cx="3124200" cy="2057400"/>
          </a:xfrm>
        </p:spPr>
        <p:txBody>
          <a:bodyPr anchor="b">
            <a:normAutofit/>
          </a:bodyPr>
          <a:lstStyle>
            <a:lvl1pPr algn="l">
              <a:defRPr sz="3200" b="1"/>
            </a:lvl1pPr>
          </a:lstStyle>
          <a:p>
            <a:r>
              <a:rPr lang="en-US"/>
              <a:t>Click to edit Master title style</a:t>
            </a:r>
            <a:endParaRPr/>
          </a:p>
        </p:txBody>
      </p:sp>
      <p:sp>
        <p:nvSpPr>
          <p:cNvPr id="3" name="Content Placeholder 2"/>
          <p:cNvSpPr>
            <a:spLocks noGrp="1"/>
          </p:cNvSpPr>
          <p:nvPr>
            <p:ph idx="1"/>
          </p:nvPr>
        </p:nvSpPr>
        <p:spPr>
          <a:xfrm>
            <a:off x="1491930" y="1293495"/>
            <a:ext cx="5577840" cy="40233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923214" y="3536829"/>
            <a:ext cx="3124200" cy="1797169"/>
          </a:xfrm>
        </p:spPr>
        <p:txBody>
          <a:bodyPr>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BADBF3DD-8B6D-46AA-BCA9-242D4EF63DDF}" type="datetime1">
              <a:rPr lang="en-US" smtClean="0"/>
              <a:t>12/18/2024</a:t>
            </a:fld>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61613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frame"/>
          <p:cNvSpPr/>
          <p:nvPr/>
        </p:nvSpPr>
        <p:spPr>
          <a:xfrm>
            <a:off x="1217610" y="1019175"/>
            <a:ext cx="6126480" cy="4572000"/>
          </a:xfrm>
          <a:prstGeom prst="rect">
            <a:avLst/>
          </a:prstGeom>
          <a:noFill/>
          <a:ln w="101600">
            <a:solidFill>
              <a:schemeClr val="accent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923214" y="1371600"/>
            <a:ext cx="3124200" cy="2057400"/>
          </a:xfrm>
        </p:spPr>
        <p:txBody>
          <a:bodyPr anchor="b">
            <a:norm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400490" y="1202055"/>
            <a:ext cx="5760720" cy="4206240"/>
          </a:xfrm>
          <a:solidFill>
            <a:schemeClr val="bg1">
              <a:lumMod val="95000"/>
            </a:schemeClr>
          </a:solidFill>
        </p:spPr>
        <p:txBody>
          <a:bodyPr tIns="914400">
            <a:normAutofit/>
          </a:bodyPr>
          <a:lstStyle>
            <a:lvl1pPr marL="0" indent="0" algn="ctr">
              <a:spcBef>
                <a:spcPts val="0"/>
              </a:spcBef>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923214" y="3536829"/>
            <a:ext cx="3124200" cy="1797171"/>
          </a:xfrm>
        </p:spPr>
        <p:txBody>
          <a:bodyPr>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23C41AE9-3D4A-4A08-B03D-DC6D2ADF5464}" type="datetime1">
              <a:rPr lang="en-US" smtClean="0"/>
              <a:t>12/18/2024</a:t>
            </a:fld>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93186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14" name="bottom graphic"/>
          <p:cNvGrpSpPr/>
          <p:nvPr/>
        </p:nvGrpSpPr>
        <p:grpSpPr>
          <a:xfrm>
            <a:off x="0" y="6309360"/>
            <a:ext cx="12190231" cy="548640"/>
            <a:chOff x="0" y="6309360"/>
            <a:chExt cx="12190231" cy="548640"/>
          </a:xfrm>
        </p:grpSpPr>
        <p:sp>
          <p:nvSpPr>
            <p:cNvPr id="7" name="Rectangle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nvGrpSpPr>
          <p:cNvPr id="10" name="top graphic"/>
          <p:cNvGrpSpPr/>
          <p:nvPr/>
        </p:nvGrpSpPr>
        <p:grpSpPr>
          <a:xfrm>
            <a:off x="1279" y="0"/>
            <a:ext cx="12188952" cy="320040"/>
            <a:chOff x="1279" y="0"/>
            <a:chExt cx="12188952" cy="320040"/>
          </a:xfrm>
        </p:grpSpPr>
        <p:sp>
          <p:nvSpPr>
            <p:cNvPr id="11" name="Rectangle 10"/>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Rectangle 11"/>
            <p:cNvSpPr/>
            <p:nvPr/>
          </p:nvSpPr>
          <p:spPr>
            <a:xfrm>
              <a:off x="1279" y="170234"/>
              <a:ext cx="12188952" cy="14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3" name="Rectangle 12"/>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Placeholder 1"/>
          <p:cNvSpPr>
            <a:spLocks noGrp="1"/>
          </p:cNvSpPr>
          <p:nvPr>
            <p:ph type="title"/>
          </p:nvPr>
        </p:nvSpPr>
        <p:spPr>
          <a:xfrm>
            <a:off x="1522876" y="609600"/>
            <a:ext cx="9143538"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76" y="1905000"/>
            <a:ext cx="9143538" cy="36974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bwMode="auto">
          <a:xfrm>
            <a:off x="1507498" y="6516865"/>
            <a:ext cx="6062145" cy="228600"/>
          </a:xfrm>
          <a:prstGeom prst="rect">
            <a:avLst/>
          </a:prstGeom>
        </p:spPr>
        <p:txBody>
          <a:bodyPr vert="horz" lIns="91440" tIns="45720" rIns="91440" bIns="45720" rtlCol="0" anchor="ctr"/>
          <a:lstStyle>
            <a:lvl1pPr algn="l">
              <a:defRPr sz="1100" cap="all" baseline="0">
                <a:solidFill>
                  <a:schemeClr val="bg1"/>
                </a:solidFill>
              </a:defRPr>
            </a:lvl1pPr>
          </a:lstStyle>
          <a:p>
            <a:r>
              <a:rPr lang="en-US" dirty="0"/>
              <a:t>Add a footer</a:t>
            </a:r>
          </a:p>
        </p:txBody>
      </p:sp>
      <p:sp>
        <p:nvSpPr>
          <p:cNvPr id="4" name="Date Placeholder 3"/>
          <p:cNvSpPr>
            <a:spLocks noGrp="1"/>
          </p:cNvSpPr>
          <p:nvPr>
            <p:ph type="dt" sz="half" idx="2"/>
          </p:nvPr>
        </p:nvSpPr>
        <p:spPr bwMode="auto">
          <a:xfrm>
            <a:off x="7994363" y="6516865"/>
            <a:ext cx="1327622" cy="228600"/>
          </a:xfrm>
          <a:prstGeom prst="rect">
            <a:avLst/>
          </a:prstGeom>
        </p:spPr>
        <p:txBody>
          <a:bodyPr vert="horz" lIns="91440" tIns="45720" rIns="91440" bIns="45720" rtlCol="0" anchor="ctr"/>
          <a:lstStyle>
            <a:lvl1pPr algn="r">
              <a:defRPr sz="1100">
                <a:solidFill>
                  <a:schemeClr val="bg1"/>
                </a:solidFill>
              </a:defRPr>
            </a:lvl1pPr>
          </a:lstStyle>
          <a:p>
            <a:fld id="{5C6E67D0-0200-42BE-A0B2-78C70FBBB312}" type="datetime1">
              <a:rPr lang="en-US" smtClean="0"/>
              <a:pPr/>
              <a:t>12/18/2024</a:t>
            </a:fld>
            <a:endParaRPr lang="en-US" dirty="0"/>
          </a:p>
        </p:txBody>
      </p:sp>
      <p:sp>
        <p:nvSpPr>
          <p:cNvPr id="6" name="Slide Number Placeholder 5"/>
          <p:cNvSpPr>
            <a:spLocks noGrp="1"/>
          </p:cNvSpPr>
          <p:nvPr>
            <p:ph type="sldNum" sz="quarter" idx="4"/>
          </p:nvPr>
        </p:nvSpPr>
        <p:spPr bwMode="auto">
          <a:xfrm>
            <a:off x="9730094" y="6516865"/>
            <a:ext cx="936319" cy="228600"/>
          </a:xfrm>
          <a:prstGeom prst="rect">
            <a:avLst/>
          </a:prstGeom>
        </p:spPr>
        <p:txBody>
          <a:bodyPr vert="horz" lIns="91440" tIns="45720" rIns="91440" bIns="45720" rtlCol="0" anchor="ctr"/>
          <a:lstStyle>
            <a:lvl1pPr algn="r">
              <a:defRPr sz="1100">
                <a:solidFill>
                  <a:schemeClr val="bg1"/>
                </a:solidFill>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310681898"/>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1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ti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image" Target="../media/image5.png"/><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5.png"/><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5820" y="1196752"/>
            <a:ext cx="10441160" cy="3024336"/>
          </a:xfrm>
        </p:spPr>
        <p:txBody>
          <a:bodyPr>
            <a:noAutofit/>
          </a:bodyPr>
          <a:lstStyle/>
          <a:p>
            <a:pPr algn="ctr"/>
            <a:r>
              <a:rPr lang="en-GB" sz="4400" b="1" i="0" u="none" strike="noStrike" baseline="0" dirty="0" err="1">
                <a:solidFill>
                  <a:srgbClr val="FF0000"/>
                </a:solidFill>
                <a:effectLst>
                  <a:outerShdw blurRad="38100" dist="38100" dir="2700000" algn="tl">
                    <a:srgbClr val="000000">
                      <a:alpha val="43137"/>
                    </a:srgbClr>
                  </a:outerShdw>
                </a:effectLst>
                <a:latin typeface="CharterBT-Roman"/>
              </a:rPr>
              <a:t>MARitime</a:t>
            </a:r>
            <a:r>
              <a:rPr lang="en-GB" sz="4400" b="1" i="0" u="none" strike="noStrike" baseline="0" dirty="0">
                <a:solidFill>
                  <a:srgbClr val="FF0000"/>
                </a:solidFill>
                <a:effectLst>
                  <a:outerShdw blurRad="38100" dist="38100" dir="2700000" algn="tl">
                    <a:srgbClr val="000000">
                      <a:alpha val="43137"/>
                    </a:srgbClr>
                  </a:outerShdw>
                </a:effectLst>
                <a:latin typeface="CharterBT-Roman"/>
              </a:rPr>
              <a:t> Soft Skills for Onboard Healthy Nutrition and</a:t>
            </a:r>
            <a:r>
              <a:rPr lang="ro-RO" sz="4400" b="1" i="0" u="none" strike="noStrike" baseline="0" dirty="0">
                <a:solidFill>
                  <a:srgbClr val="FF0000"/>
                </a:solidFill>
                <a:effectLst>
                  <a:outerShdw blurRad="38100" dist="38100" dir="2700000" algn="tl">
                    <a:srgbClr val="000000">
                      <a:alpha val="43137"/>
                    </a:srgbClr>
                  </a:outerShdw>
                </a:effectLst>
                <a:latin typeface="CharterBT-Roman"/>
              </a:rPr>
              <a:t> </a:t>
            </a:r>
            <a:r>
              <a:rPr lang="en-GB" sz="4400" b="1" i="0" u="none" strike="noStrike" baseline="0" dirty="0" err="1">
                <a:solidFill>
                  <a:srgbClr val="FF0000"/>
                </a:solidFill>
                <a:effectLst>
                  <a:outerShdw blurRad="38100" dist="38100" dir="2700000" algn="tl">
                    <a:srgbClr val="000000">
                      <a:alpha val="43137"/>
                    </a:srgbClr>
                  </a:outerShdw>
                </a:effectLst>
                <a:latin typeface="CharterBT-Roman"/>
              </a:rPr>
              <a:t>CULinary</a:t>
            </a:r>
            <a:r>
              <a:rPr lang="en-GB" sz="4400" b="1" i="0" u="none" strike="noStrike" baseline="0" dirty="0">
                <a:solidFill>
                  <a:srgbClr val="FF0000"/>
                </a:solidFill>
                <a:effectLst>
                  <a:outerShdw blurRad="38100" dist="38100" dir="2700000" algn="tl">
                    <a:srgbClr val="000000">
                      <a:alpha val="43137"/>
                    </a:srgbClr>
                  </a:outerShdw>
                </a:effectLst>
                <a:latin typeface="CharterBT-Roman"/>
              </a:rPr>
              <a:t> Arts in Seagoing Services – </a:t>
            </a:r>
            <a:r>
              <a:rPr lang="ro-RO" sz="4400" b="1" i="0" u="none" strike="noStrike" baseline="0" dirty="0">
                <a:solidFill>
                  <a:srgbClr val="FF0000"/>
                </a:solidFill>
                <a:effectLst>
                  <a:outerShdw blurRad="38100" dist="38100" dir="2700000" algn="tl">
                    <a:srgbClr val="000000">
                      <a:alpha val="43137"/>
                    </a:srgbClr>
                  </a:outerShdw>
                </a:effectLst>
                <a:latin typeface="CharterBT-Roman"/>
              </a:rPr>
              <a:t>CUL</a:t>
            </a:r>
            <a:r>
              <a:rPr lang="en-GB" sz="4400" b="1" i="0" u="none" strike="noStrike" baseline="0" dirty="0">
                <a:solidFill>
                  <a:srgbClr val="FF0000"/>
                </a:solidFill>
                <a:effectLst>
                  <a:outerShdw blurRad="38100" dist="38100" dir="2700000" algn="tl">
                    <a:srgbClr val="000000">
                      <a:alpha val="43137"/>
                    </a:srgbClr>
                  </a:outerShdw>
                </a:effectLst>
                <a:latin typeface="CharterBT-Roman"/>
              </a:rPr>
              <a:t>-</a:t>
            </a:r>
            <a:r>
              <a:rPr lang="ro-RO" sz="4400" b="1" i="0" u="none" strike="noStrike" baseline="0" dirty="0">
                <a:solidFill>
                  <a:srgbClr val="FF0000"/>
                </a:solidFill>
                <a:effectLst>
                  <a:outerShdw blurRad="38100" dist="38100" dir="2700000" algn="tl">
                    <a:srgbClr val="000000">
                      <a:alpha val="43137"/>
                    </a:srgbClr>
                  </a:outerShdw>
                </a:effectLst>
                <a:latin typeface="CharterBT-Roman"/>
              </a:rPr>
              <a:t>MAR</a:t>
            </a:r>
            <a:r>
              <a:rPr lang="en-GB" sz="4400" b="1" i="0" u="none" strike="noStrike" baseline="0" dirty="0">
                <a:solidFill>
                  <a:srgbClr val="FF0000"/>
                </a:solidFill>
                <a:effectLst>
                  <a:outerShdw blurRad="38100" dist="38100" dir="2700000" algn="tl">
                    <a:srgbClr val="000000">
                      <a:alpha val="43137"/>
                    </a:srgbClr>
                  </a:outerShdw>
                </a:effectLst>
                <a:latin typeface="CharterBT-Roman"/>
              </a:rPr>
              <a:t>-</a:t>
            </a:r>
            <a:r>
              <a:rPr lang="ro-RO" sz="4400" b="1" i="0" u="none" strike="noStrike" baseline="0" dirty="0" err="1">
                <a:solidFill>
                  <a:srgbClr val="FF0000"/>
                </a:solidFill>
                <a:effectLst>
                  <a:outerShdw blurRad="38100" dist="38100" dir="2700000" algn="tl">
                    <a:srgbClr val="000000">
                      <a:alpha val="43137"/>
                    </a:srgbClr>
                  </a:outerShdw>
                </a:effectLst>
                <a:latin typeface="CharterBT-Roman"/>
              </a:rPr>
              <a:t>Skills</a:t>
            </a:r>
            <a:br>
              <a:rPr lang="en-GB" sz="4400" b="1" i="0" u="none" strike="noStrike" baseline="0" dirty="0">
                <a:solidFill>
                  <a:srgbClr val="FF0000"/>
                </a:solidFill>
                <a:effectLst>
                  <a:outerShdw blurRad="38100" dist="38100" dir="2700000" algn="tl">
                    <a:srgbClr val="000000">
                      <a:alpha val="43137"/>
                    </a:srgbClr>
                  </a:outerShdw>
                </a:effectLst>
                <a:latin typeface="CharterBT-Roman"/>
              </a:rPr>
            </a:br>
            <a:br>
              <a:rPr lang="en-GB" sz="4400" b="1" i="0" u="none" strike="noStrike" baseline="0" dirty="0">
                <a:solidFill>
                  <a:srgbClr val="FF0000"/>
                </a:solidFill>
                <a:effectLst>
                  <a:outerShdw blurRad="38100" dist="38100" dir="2700000" algn="tl">
                    <a:srgbClr val="000000">
                      <a:alpha val="43137"/>
                    </a:srgbClr>
                  </a:outerShdw>
                </a:effectLst>
                <a:latin typeface="CharterBT-Roman"/>
              </a:rPr>
            </a:br>
            <a:endParaRPr lang="en-US" sz="2400" b="1" dirty="0">
              <a:solidFill>
                <a:srgbClr val="0000FF"/>
              </a:solidFill>
              <a:effectLst>
                <a:outerShdw blurRad="38100" dist="38100" dir="2700000" algn="tl">
                  <a:srgbClr val="000000">
                    <a:alpha val="43137"/>
                  </a:srgbClr>
                </a:outerShdw>
              </a:effectLst>
              <a:highlight>
                <a:srgbClr val="FFFF00"/>
              </a:highlight>
            </a:endParaRPr>
          </a:p>
        </p:txBody>
      </p:sp>
      <p:sp>
        <p:nvSpPr>
          <p:cNvPr id="3" name="Content Placeholder 2"/>
          <p:cNvSpPr>
            <a:spLocks noGrp="1"/>
          </p:cNvSpPr>
          <p:nvPr>
            <p:ph type="subTitle" idx="1"/>
          </p:nvPr>
        </p:nvSpPr>
        <p:spPr>
          <a:xfrm>
            <a:off x="0" y="5230128"/>
            <a:ext cx="9626831" cy="898588"/>
          </a:xfrm>
        </p:spPr>
        <p:txBody>
          <a:bodyPr>
            <a:noAutofit/>
          </a:bodyPr>
          <a:lstStyle/>
          <a:p>
            <a:r>
              <a:rPr lang="en-GB" sz="2200" b="1" dirty="0">
                <a:solidFill>
                  <a:srgbClr val="7030A0"/>
                </a:solidFill>
              </a:rPr>
              <a:t>KA220-VET - Cooperation partnerships in vocational</a:t>
            </a:r>
            <a:r>
              <a:rPr lang="ro-RO" sz="2200" b="1" dirty="0">
                <a:solidFill>
                  <a:srgbClr val="7030A0"/>
                </a:solidFill>
              </a:rPr>
              <a:t> </a:t>
            </a:r>
            <a:r>
              <a:rPr lang="en-GB" sz="2200" b="1" dirty="0">
                <a:solidFill>
                  <a:srgbClr val="7030A0"/>
                </a:solidFill>
              </a:rPr>
              <a:t>education and training</a:t>
            </a:r>
            <a:endParaRPr lang="ro-RO" sz="2200" b="1" dirty="0">
              <a:solidFill>
                <a:srgbClr val="7030A0"/>
              </a:solidFill>
            </a:endParaRPr>
          </a:p>
          <a:p>
            <a:r>
              <a:rPr lang="en-GB" sz="2200" b="1" i="0" u="none" strike="noStrike" baseline="0" dirty="0">
                <a:solidFill>
                  <a:srgbClr val="7030A0"/>
                </a:solidFill>
              </a:rPr>
              <a:t>2023-1-RO01-KA220-HED-000155888</a:t>
            </a:r>
            <a:endParaRPr lang="en-US" sz="2200" b="1" dirty="0">
              <a:solidFill>
                <a:srgbClr val="7030A0"/>
              </a:solidFill>
            </a:endParaRPr>
          </a:p>
        </p:txBody>
      </p:sp>
      <p:pic>
        <p:nvPicPr>
          <p:cNvPr id="4" name="Picture 3">
            <a:extLst>
              <a:ext uri="{FF2B5EF4-FFF2-40B4-BE49-F238E27FC236}">
                <a16:creationId xmlns:a16="http://schemas.microsoft.com/office/drawing/2014/main" id="{FD23F522-17A5-9AB4-3989-B20C7839F7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6336" y="106446"/>
            <a:ext cx="989302" cy="985008"/>
          </a:xfrm>
          <a:prstGeom prst="rect">
            <a:avLst/>
          </a:prstGeom>
        </p:spPr>
      </p:pic>
      <p:pic>
        <p:nvPicPr>
          <p:cNvPr id="8" name="Picture 7">
            <a:extLst>
              <a:ext uri="{FF2B5EF4-FFF2-40B4-BE49-F238E27FC236}">
                <a16:creationId xmlns:a16="http://schemas.microsoft.com/office/drawing/2014/main" id="{905B9CB0-C9B2-50F4-419B-540CBE2F3522}"/>
              </a:ext>
            </a:extLst>
          </p:cNvPr>
          <p:cNvPicPr>
            <a:picLocks noChangeAspect="1"/>
          </p:cNvPicPr>
          <p:nvPr/>
        </p:nvPicPr>
        <p:blipFill>
          <a:blip r:embed="rId4"/>
          <a:stretch>
            <a:fillRect/>
          </a:stretch>
        </p:blipFill>
        <p:spPr>
          <a:xfrm>
            <a:off x="9046740" y="3363168"/>
            <a:ext cx="2950679" cy="2945505"/>
          </a:xfrm>
          <a:prstGeom prst="rect">
            <a:avLst/>
          </a:prstGeom>
        </p:spPr>
      </p:pic>
      <p:pic>
        <p:nvPicPr>
          <p:cNvPr id="15" name="Picture 14">
            <a:extLst>
              <a:ext uri="{FF2B5EF4-FFF2-40B4-BE49-F238E27FC236}">
                <a16:creationId xmlns:a16="http://schemas.microsoft.com/office/drawing/2014/main" id="{FAAE85A0-0DB3-5D39-CC8F-BF0D926E752C}"/>
              </a:ext>
            </a:extLst>
          </p:cNvPr>
          <p:cNvPicPr>
            <a:picLocks noChangeAspect="1"/>
          </p:cNvPicPr>
          <p:nvPr/>
        </p:nvPicPr>
        <p:blipFill>
          <a:blip r:embed="rId5"/>
          <a:stretch>
            <a:fillRect/>
          </a:stretch>
        </p:blipFill>
        <p:spPr>
          <a:xfrm>
            <a:off x="7407528" y="131252"/>
            <a:ext cx="844218" cy="854904"/>
          </a:xfrm>
          <a:prstGeom prst="rect">
            <a:avLst/>
          </a:prstGeom>
        </p:spPr>
      </p:pic>
      <p:pic>
        <p:nvPicPr>
          <p:cNvPr id="18" name="Picture 17">
            <a:extLst>
              <a:ext uri="{FF2B5EF4-FFF2-40B4-BE49-F238E27FC236}">
                <a16:creationId xmlns:a16="http://schemas.microsoft.com/office/drawing/2014/main" id="{F6F4E74A-7D7A-86B2-3269-4F9B1BD6AF08}"/>
              </a:ext>
            </a:extLst>
          </p:cNvPr>
          <p:cNvPicPr>
            <a:picLocks noChangeAspect="1"/>
          </p:cNvPicPr>
          <p:nvPr/>
        </p:nvPicPr>
        <p:blipFill>
          <a:blip r:embed="rId6"/>
          <a:stretch>
            <a:fillRect/>
          </a:stretch>
        </p:blipFill>
        <p:spPr>
          <a:xfrm>
            <a:off x="8700631" y="174645"/>
            <a:ext cx="1372001" cy="754426"/>
          </a:xfrm>
          <a:prstGeom prst="rect">
            <a:avLst/>
          </a:prstGeom>
        </p:spPr>
      </p:pic>
      <p:sp>
        <p:nvSpPr>
          <p:cNvPr id="28" name="TextBox 27">
            <a:extLst>
              <a:ext uri="{FF2B5EF4-FFF2-40B4-BE49-F238E27FC236}">
                <a16:creationId xmlns:a16="http://schemas.microsoft.com/office/drawing/2014/main" id="{5987D51E-D180-AAAF-9910-17A0ECD4CDCC}"/>
              </a:ext>
            </a:extLst>
          </p:cNvPr>
          <p:cNvSpPr txBox="1"/>
          <p:nvPr/>
        </p:nvSpPr>
        <p:spPr>
          <a:xfrm>
            <a:off x="65359" y="6276430"/>
            <a:ext cx="12058106" cy="523220"/>
          </a:xfrm>
          <a:prstGeom prst="rect">
            <a:avLst/>
          </a:prstGeom>
          <a:noFill/>
          <a:ln>
            <a:solidFill>
              <a:schemeClr val="accent1">
                <a:lumMod val="20000"/>
                <a:lumOff val="80000"/>
              </a:schemeClr>
            </a:solidFill>
          </a:ln>
        </p:spPr>
        <p:txBody>
          <a:bodyPr wrap="square">
            <a:spAutoFit/>
          </a:bodyPr>
          <a:lstStyle/>
          <a:p>
            <a:pPr algn="ctr"/>
            <a:r>
              <a:rPr lang="ro-RO" sz="1400" b="1" dirty="0" err="1">
                <a:effectLst/>
                <a:latin typeface="coranto-2"/>
              </a:rPr>
              <a:t>Disclaimer</a:t>
            </a:r>
            <a:r>
              <a:rPr lang="ro-RO" sz="1400" b="0" i="1" dirty="0">
                <a:solidFill>
                  <a:srgbClr val="0000FF"/>
                </a:solidFill>
                <a:effectLst/>
                <a:latin typeface="coranto-2"/>
              </a:rPr>
              <a:t>: </a:t>
            </a:r>
            <a:r>
              <a:rPr lang="en-GB" sz="1400" b="0" i="1" dirty="0">
                <a:solidFill>
                  <a:srgbClr val="0000FF"/>
                </a:solidFill>
                <a:effectLst/>
                <a:latin typeface="coranto-2"/>
              </a:rPr>
              <a:t>“Funded by the European Union. Views and opinions expressed are however those of the author(s) only and do not necessarily reflect those of the European Union or the ANPCDEFP. Neither the European Union nor the ANPCDEFP can be held responsible for them”</a:t>
            </a:r>
            <a:endParaRPr lang="en-GB" sz="1400" i="1" dirty="0">
              <a:solidFill>
                <a:srgbClr val="0000FF"/>
              </a:solidFill>
            </a:endParaRPr>
          </a:p>
        </p:txBody>
      </p:sp>
      <p:pic>
        <p:nvPicPr>
          <p:cNvPr id="1028" name="Picture 4" descr="EU logos for funding">
            <a:extLst>
              <a:ext uri="{FF2B5EF4-FFF2-40B4-BE49-F238E27FC236}">
                <a16:creationId xmlns:a16="http://schemas.microsoft.com/office/drawing/2014/main" id="{6E3F07EC-3A2A-90A3-0A0D-D91AF02DD42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53518"/>
          <a:stretch/>
        </p:blipFill>
        <p:spPr bwMode="auto">
          <a:xfrm>
            <a:off x="100977" y="69668"/>
            <a:ext cx="3152288" cy="6477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7ED44AD8-386B-4A85-A0AF-1E1BB0692554}"/>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3029739" y="69668"/>
            <a:ext cx="1089900" cy="1180081"/>
          </a:xfrm>
          <a:prstGeom prst="rect">
            <a:avLst/>
          </a:prstGeom>
        </p:spPr>
      </p:pic>
      <p:pic>
        <p:nvPicPr>
          <p:cNvPr id="35" name="Picture 34">
            <a:extLst>
              <a:ext uri="{FF2B5EF4-FFF2-40B4-BE49-F238E27FC236}">
                <a16:creationId xmlns:a16="http://schemas.microsoft.com/office/drawing/2014/main" id="{7C7E9E89-C08E-EE44-7A41-1AB22B475DE4}"/>
              </a:ext>
            </a:extLst>
          </p:cNvPr>
          <p:cNvPicPr>
            <a:picLocks noChangeAspect="1"/>
          </p:cNvPicPr>
          <p:nvPr/>
        </p:nvPicPr>
        <p:blipFill>
          <a:blip r:embed="rId9"/>
          <a:stretch>
            <a:fillRect/>
          </a:stretch>
        </p:blipFill>
        <p:spPr>
          <a:xfrm>
            <a:off x="5875366" y="131252"/>
            <a:ext cx="1268781" cy="917109"/>
          </a:xfrm>
          <a:prstGeom prst="rect">
            <a:avLst/>
          </a:prstGeom>
        </p:spPr>
      </p:pic>
      <p:pic>
        <p:nvPicPr>
          <p:cNvPr id="36" name="Picture 35">
            <a:extLst>
              <a:ext uri="{FF2B5EF4-FFF2-40B4-BE49-F238E27FC236}">
                <a16:creationId xmlns:a16="http://schemas.microsoft.com/office/drawing/2014/main" id="{0FC39270-9532-8C00-47C4-F39126C6EB56}"/>
              </a:ext>
            </a:extLst>
          </p:cNvPr>
          <p:cNvPicPr>
            <a:picLocks noChangeAspect="1"/>
          </p:cNvPicPr>
          <p:nvPr/>
        </p:nvPicPr>
        <p:blipFill>
          <a:blip r:embed="rId10"/>
          <a:stretch>
            <a:fillRect/>
          </a:stretch>
        </p:blipFill>
        <p:spPr>
          <a:xfrm>
            <a:off x="10970403" y="11566"/>
            <a:ext cx="1182658" cy="1180081"/>
          </a:xfrm>
          <a:prstGeom prst="rect">
            <a:avLst/>
          </a:prstGeom>
        </p:spPr>
      </p:pic>
    </p:spTree>
    <p:extLst>
      <p:ext uri="{BB962C8B-B14F-4D97-AF65-F5344CB8AC3E}">
        <p14:creationId xmlns:p14="http://schemas.microsoft.com/office/powerpoint/2010/main" val="295718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2795F5F-0BEB-17C3-9456-BAAC82504F99}"/>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79A2F2E7-0F82-64D9-BE4D-7792930A9C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E29893A6-33C6-9B66-1841-07A80F605E10}"/>
              </a:ext>
            </a:extLst>
          </p:cNvPr>
          <p:cNvPicPr>
            <a:picLocks noChangeAspect="1"/>
          </p:cNvPicPr>
          <p:nvPr/>
        </p:nvPicPr>
        <p:blipFill>
          <a:blip r:embed="rId4"/>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B0078A56-3336-6085-719B-AD0380CEF411}"/>
              </a:ext>
            </a:extLst>
          </p:cNvPr>
          <p:cNvPicPr>
            <a:picLocks noChangeAspect="1"/>
          </p:cNvPicPr>
          <p:nvPr/>
        </p:nvPicPr>
        <p:blipFill>
          <a:blip r:embed="rId5"/>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957D491B-1119-0742-46B5-6AAB2416BE8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25579454-2071-2EC9-974B-DC60E33F99EC}"/>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3621911E-CE5E-F1A7-BEDD-02A05EC91345}"/>
              </a:ext>
            </a:extLst>
          </p:cNvPr>
          <p:cNvPicPr>
            <a:picLocks noChangeAspect="1"/>
          </p:cNvPicPr>
          <p:nvPr/>
        </p:nvPicPr>
        <p:blipFill>
          <a:blip r:embed="rId8"/>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B974AB29-9349-D71B-D70B-05AE4DEC7F25}"/>
              </a:ext>
            </a:extLst>
          </p:cNvPr>
          <p:cNvPicPr>
            <a:picLocks noChangeAspect="1"/>
          </p:cNvPicPr>
          <p:nvPr/>
        </p:nvPicPr>
        <p:blipFill>
          <a:blip r:embed="rId9"/>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EC322093-7D3B-04B8-FF80-B66E7368B57F}"/>
              </a:ext>
            </a:extLst>
          </p:cNvPr>
          <p:cNvSpPr>
            <a:spLocks noGrp="1"/>
          </p:cNvSpPr>
          <p:nvPr>
            <p:ph type="title"/>
          </p:nvPr>
        </p:nvSpPr>
        <p:spPr>
          <a:xfrm>
            <a:off x="1629916" y="609600"/>
            <a:ext cx="9036498" cy="661459"/>
          </a:xfrm>
        </p:spPr>
        <p:txBody>
          <a:bodyPr>
            <a:normAutofit fontScale="90000"/>
          </a:bodyPr>
          <a:lstStyle/>
          <a:p>
            <a:pPr algn="ctr">
              <a:lnSpc>
                <a:spcPct val="200000"/>
              </a:lnSpc>
              <a:spcAft>
                <a:spcPts val="800"/>
              </a:spcAft>
            </a:pPr>
            <a: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200" b="1" i="1" kern="100" dirty="0">
                <a:solidFill>
                  <a:srgbClr val="1D2125"/>
                </a:solidFill>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en-US" sz="2200" dirty="0"/>
          </a:p>
        </p:txBody>
      </p:sp>
      <p:sp>
        <p:nvSpPr>
          <p:cNvPr id="14" name="TextBox 13">
            <a:extLst>
              <a:ext uri="{FF2B5EF4-FFF2-40B4-BE49-F238E27FC236}">
                <a16:creationId xmlns:a16="http://schemas.microsoft.com/office/drawing/2014/main" id="{3EBE33FB-D778-57E2-CD68-070D963E5F6F}"/>
              </a:ext>
            </a:extLst>
          </p:cNvPr>
          <p:cNvSpPr txBox="1"/>
          <p:nvPr/>
        </p:nvSpPr>
        <p:spPr>
          <a:xfrm>
            <a:off x="477789" y="1192659"/>
            <a:ext cx="10585175" cy="1620957"/>
          </a:xfrm>
          <a:prstGeom prst="rect">
            <a:avLst/>
          </a:prstGeom>
          <a:noFill/>
          <a:ln>
            <a:solidFill>
              <a:schemeClr val="accent1">
                <a:lumMod val="20000"/>
                <a:lumOff val="80000"/>
              </a:schemeClr>
            </a:solidFill>
          </a:ln>
        </p:spPr>
        <p:txBody>
          <a:bodyPr wrap="square">
            <a:spAutoFit/>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b="1" dirty="0">
                <a:effectLst/>
                <a:latin typeface="Calibri" panose="020F0502020204030204" pitchFamily="34" charset="0"/>
                <a:ea typeface="Calibri" panose="020F0502020204030204" pitchFamily="34" charset="0"/>
                <a:cs typeface="Times New Roman" panose="02020603050405020304" pitchFamily="18" charset="0"/>
              </a:rPr>
              <a:t>Culinary </a:t>
            </a:r>
            <a:r>
              <a:rPr lang="tr-TR" sz="2800" b="1" dirty="0">
                <a:effectLst/>
                <a:latin typeface="Calibri" panose="020F0502020204030204" pitchFamily="34" charset="0"/>
                <a:ea typeface="Calibri" panose="020F0502020204030204" pitchFamily="34" charset="0"/>
                <a:cs typeface="Times New Roman" panose="02020603050405020304" pitchFamily="18" charset="0"/>
              </a:rPr>
              <a:t>P</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resentation</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and </a:t>
            </a:r>
            <a:r>
              <a:rPr lang="tr-TR" sz="2800" b="1" dirty="0">
                <a:effectLst/>
                <a:latin typeface="Calibri" panose="020F0502020204030204" pitchFamily="34" charset="0"/>
                <a:ea typeface="Calibri" panose="020F0502020204030204" pitchFamily="34" charset="0"/>
                <a:cs typeface="Times New Roman" panose="02020603050405020304" pitchFamily="18" charset="0"/>
              </a:rPr>
              <a:t>P</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lating</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tr-TR" sz="2800" b="1" dirty="0">
                <a:effectLst/>
                <a:latin typeface="Calibri" panose="020F0502020204030204" pitchFamily="34" charset="0"/>
                <a:ea typeface="Calibri" panose="020F0502020204030204" pitchFamily="34" charset="0"/>
                <a:cs typeface="Times New Roman" panose="02020603050405020304" pitchFamily="18" charset="0"/>
              </a:rPr>
              <a:t>T</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echniques</a:t>
            </a:r>
            <a:endParaRPr lang="tr-TR" sz="2800" b="1" dirty="0">
              <a:effectLst/>
              <a:latin typeface="Calibri" panose="020F0502020204030204" pitchFamily="34" charset="0"/>
              <a:ea typeface="Calibri" panose="020F0502020204030204" pitchFamily="34" charset="0"/>
              <a:cs typeface="Times New Roman" panose="02020603050405020304" pitchFamily="18" charset="0"/>
            </a:endParaRPr>
          </a:p>
          <a:p>
            <a:pPr lvl="0" algn="ctr">
              <a:lnSpc>
                <a:spcPct val="150000"/>
              </a:lnSpc>
              <a:spcBef>
                <a:spcPts val="400"/>
              </a:spcBef>
              <a:spcAft>
                <a:spcPts val="600"/>
              </a:spcAft>
              <a:buSzPts val="1400"/>
              <a:tabLst>
                <a:tab pos="811530" algn="l"/>
              </a:tabLst>
            </a:pP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Importance</a:t>
            </a:r>
            <a:r>
              <a:rPr lang="tr-TR" sz="1800" b="1" kern="100" dirty="0">
                <a:effectLst/>
                <a:latin typeface="Times New Roman" panose="02020603050405020304" pitchFamily="18" charset="0"/>
                <a:ea typeface="Calibri" panose="020F0502020204030204" pitchFamily="34" charset="0"/>
                <a:cs typeface="Times New Roman" panose="02020603050405020304" pitchFamily="18" charset="0"/>
              </a:rPr>
              <a:t> of Visual </a:t>
            </a: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Appeal</a:t>
            </a:r>
            <a:r>
              <a:rPr lang="tr-TR"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b="1" kern="100" dirty="0">
                <a:latin typeface="Times New Roman" panose="02020603050405020304" pitchFamily="18" charset="0"/>
                <a:ea typeface="Calibri" panose="020F0502020204030204" pitchFamily="34" charset="0"/>
                <a:cs typeface="Times New Roman" panose="02020603050405020304" pitchFamily="18" charset="0"/>
              </a:rPr>
              <a:t>i</a:t>
            </a:r>
            <a:r>
              <a:rPr lang="tr-TR" sz="1800" b="1" kern="100" dirty="0">
                <a:effectLst/>
                <a:latin typeface="Times New Roman" panose="02020603050405020304" pitchFamily="18" charset="0"/>
                <a:ea typeface="Calibri" panose="020F0502020204030204" pitchFamily="34" charset="0"/>
                <a:cs typeface="Times New Roman" panose="02020603050405020304" pitchFamily="18" charset="0"/>
              </a:rPr>
              <a:t>n </a:t>
            </a: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Enhancing</a:t>
            </a:r>
            <a:r>
              <a:rPr lang="tr-TR"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tr-TR"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Dınıng</a:t>
            </a:r>
            <a:r>
              <a:rPr lang="tr-TR"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Experıence</a:t>
            </a:r>
            <a:endParaRPr lang="tr-TR"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i="1" dirty="0"/>
          </a:p>
        </p:txBody>
      </p:sp>
      <p:sp>
        <p:nvSpPr>
          <p:cNvPr id="3" name="TextBox 2">
            <a:extLst>
              <a:ext uri="{FF2B5EF4-FFF2-40B4-BE49-F238E27FC236}">
                <a16:creationId xmlns:a16="http://schemas.microsoft.com/office/drawing/2014/main" id="{D5F1D2CE-605D-2CE5-427A-F4CF928F4E3B}"/>
              </a:ext>
            </a:extLst>
          </p:cNvPr>
          <p:cNvSpPr txBox="1"/>
          <p:nvPr/>
        </p:nvSpPr>
        <p:spPr>
          <a:xfrm>
            <a:off x="621804" y="2362933"/>
            <a:ext cx="10441160" cy="3886320"/>
          </a:xfrm>
          <a:prstGeom prst="rect">
            <a:avLst/>
          </a:prstGeom>
          <a:noFill/>
          <a:ln>
            <a:solidFill>
              <a:schemeClr val="accent1">
                <a:lumMod val="20000"/>
                <a:lumOff val="80000"/>
              </a:schemeClr>
            </a:solidFill>
          </a:ln>
        </p:spPr>
        <p:txBody>
          <a:bodyPr wrap="square">
            <a:spAutoFit/>
          </a:bodyPr>
          <a:lstStyle/>
          <a:p>
            <a:pPr marL="457200" algn="just">
              <a:lnSpc>
                <a:spcPct val="150000"/>
              </a:lnSpc>
              <a:spcBef>
                <a:spcPts val="400"/>
              </a:spcBef>
              <a:spcAft>
                <a:spcPts val="600"/>
              </a:spcAft>
              <a:tabLst>
                <a:tab pos="811530" algn="l"/>
              </a:tabLst>
            </a:pP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importance</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of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visual</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appeal</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in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enhancing</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dining</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experience</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for</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seafarers</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400"/>
              </a:spcBef>
              <a:spcAft>
                <a:spcPts val="600"/>
              </a:spcAft>
              <a:tabLst>
                <a:tab pos="811530" algn="l"/>
              </a:tabLst>
            </a:pPr>
            <a:r>
              <a:rPr lang="tr-TR" sz="1800" kern="100" dirty="0" err="1">
                <a:effectLst/>
                <a:latin typeface="Calibri" panose="020F0502020204030204" pitchFamily="34" charset="0"/>
                <a:ea typeface="Calibri" panose="020F0502020204030204" pitchFamily="34" charset="0"/>
                <a:cs typeface="Calibri" panose="020F0502020204030204" pitchFamily="34" charset="0"/>
              </a:rPr>
              <a:t>Seafarers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value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healthy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eating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are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open</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to</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adapting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their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dietary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habits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to</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improve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nutrition</a:t>
            </a:r>
            <a:r>
              <a:rPr lang="tr-TR" sz="1800" kern="100" dirty="0">
                <a:effectLst/>
                <a:latin typeface="Calibri" panose="020F0502020204030204" pitchFamily="34" charset="0"/>
                <a:ea typeface="Calibri" panose="020F0502020204030204" pitchFamily="34" charset="0"/>
                <a:cs typeface="Calibri" panose="020F0502020204030204" pitchFamily="34" charset="0"/>
              </a:rPr>
              <a:t> on board. </a:t>
            </a:r>
          </a:p>
          <a:p>
            <a:pPr algn="just">
              <a:lnSpc>
                <a:spcPct val="150000"/>
              </a:lnSpc>
              <a:spcBef>
                <a:spcPts val="400"/>
              </a:spcBef>
              <a:spcAft>
                <a:spcPts val="600"/>
              </a:spcAft>
              <a:tabLst>
                <a:tab pos="811530" algn="l"/>
              </a:tabLst>
            </a:pPr>
            <a:r>
              <a:rPr lang="tr-TR" sz="1800" kern="100" dirty="0">
                <a:effectLst/>
                <a:latin typeface="Calibri" panose="020F0502020204030204" pitchFamily="34" charset="0"/>
                <a:ea typeface="Calibri" panose="020F0502020204030204" pitchFamily="34" charset="0"/>
                <a:cs typeface="Calibri" panose="020F0502020204030204" pitchFamily="34" charset="0"/>
              </a:rPr>
              <a:t>A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large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proportion</a:t>
            </a:r>
            <a:r>
              <a:rPr lang="tr-TR" sz="1800" kern="100" dirty="0">
                <a:effectLst/>
                <a:latin typeface="Calibri" panose="020F0502020204030204" pitchFamily="34" charset="0"/>
                <a:ea typeface="Calibri" panose="020F0502020204030204" pitchFamily="34" charset="0"/>
                <a:cs typeface="Calibri" panose="020F0502020204030204" pitchFamily="34" charset="0"/>
              </a:rPr>
              <a:t> of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seafarers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consider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healthy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eating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important</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for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their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well-being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are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willing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to</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adapt</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their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eating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habits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400"/>
              </a:spcBef>
              <a:spcAft>
                <a:spcPts val="600"/>
              </a:spcAft>
              <a:tabLst>
                <a:tab pos="811530" algn="l"/>
              </a:tabLst>
            </a:pPr>
            <a:r>
              <a:rPr lang="tr-TR" kern="100" dirty="0" err="1">
                <a:latin typeface="Calibri" panose="020F0502020204030204" pitchFamily="34" charset="0"/>
                <a:ea typeface="Calibri" panose="020F0502020204030204" pitchFamily="34" charset="0"/>
                <a:cs typeface="Calibri" panose="020F0502020204030204" pitchFamily="34" charset="0"/>
              </a:rPr>
              <a:t>T</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overall</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dining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environment</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including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visual</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aesthetics</a:t>
            </a:r>
            <a:r>
              <a:rPr lang="tr-TR" sz="1800" kern="100" dirty="0">
                <a:effectLst/>
                <a:latin typeface="Calibri" panose="020F0502020204030204" pitchFamily="34" charset="0"/>
                <a:ea typeface="Calibri" panose="020F0502020204030204" pitchFamily="34" charset="0"/>
                <a:cs typeface="Calibri" panose="020F0502020204030204" pitchFamily="34" charset="0"/>
              </a:rPr>
              <a:t> of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meals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contributes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to</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seafarers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job</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satisfaction</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well-being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p>
          <a:p>
            <a:pPr algn="just">
              <a:lnSpc>
                <a:spcPct val="150000"/>
              </a:lnSpc>
              <a:spcBef>
                <a:spcPts val="400"/>
              </a:spcBef>
              <a:spcAft>
                <a:spcPts val="600"/>
              </a:spcAft>
              <a:tabLst>
                <a:tab pos="811530" algn="l"/>
              </a:tabLst>
            </a:pPr>
            <a:r>
              <a:rPr lang="tr-TR" sz="1800" kern="100" dirty="0" err="1">
                <a:effectLst/>
                <a:latin typeface="Calibri" panose="020F0502020204030204" pitchFamily="34" charset="0"/>
                <a:ea typeface="Calibri" panose="020F0502020204030204" pitchFamily="34" charset="0"/>
                <a:cs typeface="Calibri" panose="020F0502020204030204" pitchFamily="34" charset="0"/>
              </a:rPr>
              <a:t>Providing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healthy</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enjoyable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food</a:t>
            </a:r>
            <a:r>
              <a:rPr lang="tr-TR" sz="1800" kern="100" dirty="0">
                <a:effectLst/>
                <a:latin typeface="Calibri" panose="020F0502020204030204" pitchFamily="34" charset="0"/>
                <a:ea typeface="Calibri" panose="020F0502020204030204" pitchFamily="34" charset="0"/>
                <a:cs typeface="Calibri" panose="020F0502020204030204" pitchFamily="34" charset="0"/>
              </a:rPr>
              <a:t> on board is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essential</a:t>
            </a:r>
            <a:r>
              <a:rPr lang="tr-TR" sz="1800" kern="100" dirty="0">
                <a:effectLst/>
                <a:latin typeface="Calibri" panose="020F0502020204030204" pitchFamily="34" charset="0"/>
                <a:ea typeface="Calibri" panose="020F0502020204030204" pitchFamily="34" charset="0"/>
                <a:cs typeface="Calibri" panose="020F0502020204030204" pitchFamily="34" charset="0"/>
              </a:rPr>
              <a:t>, as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hectic</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schedules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often</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push</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seafarers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to</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choose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unhealthy</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ready-made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products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high</a:t>
            </a:r>
            <a:r>
              <a:rPr lang="tr-TR" sz="1800" kern="100" dirty="0">
                <a:effectLst/>
                <a:latin typeface="Calibri" panose="020F0502020204030204" pitchFamily="34" charset="0"/>
                <a:ea typeface="Calibri" panose="020F0502020204030204" pitchFamily="34" charset="0"/>
                <a:cs typeface="Calibri" panose="020F0502020204030204" pitchFamily="34" charset="0"/>
              </a:rPr>
              <a:t> in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sugar</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fat</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06290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E29069A-71E5-07BF-A29B-B786EFDF67D0}"/>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9B4622C3-CE9F-412A-9BFC-0AD2EEF7C6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83C30144-A4E5-63BB-F715-EB940CA8EB06}"/>
              </a:ext>
            </a:extLst>
          </p:cNvPr>
          <p:cNvPicPr>
            <a:picLocks noChangeAspect="1"/>
          </p:cNvPicPr>
          <p:nvPr/>
        </p:nvPicPr>
        <p:blipFill>
          <a:blip r:embed="rId4"/>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2E55BEA1-9A76-4A75-247E-E16EC4364AAD}"/>
              </a:ext>
            </a:extLst>
          </p:cNvPr>
          <p:cNvPicPr>
            <a:picLocks noChangeAspect="1"/>
          </p:cNvPicPr>
          <p:nvPr/>
        </p:nvPicPr>
        <p:blipFill>
          <a:blip r:embed="rId5"/>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1E3AB19B-7A71-6AC1-FF48-A4E7DF3158B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6AEAB8F6-F43E-0148-EC63-DAA49D7A8A20}"/>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CCFF1924-4C34-941D-1401-83FD30895857}"/>
              </a:ext>
            </a:extLst>
          </p:cNvPr>
          <p:cNvPicPr>
            <a:picLocks noChangeAspect="1"/>
          </p:cNvPicPr>
          <p:nvPr/>
        </p:nvPicPr>
        <p:blipFill>
          <a:blip r:embed="rId8"/>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88F5D36B-3723-3C10-6FAA-E326B038AF42}"/>
              </a:ext>
            </a:extLst>
          </p:cNvPr>
          <p:cNvPicPr>
            <a:picLocks noChangeAspect="1"/>
          </p:cNvPicPr>
          <p:nvPr/>
        </p:nvPicPr>
        <p:blipFill>
          <a:blip r:embed="rId9"/>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DEC0A160-E958-4369-7B6C-3BB6356FE3DD}"/>
              </a:ext>
            </a:extLst>
          </p:cNvPr>
          <p:cNvSpPr>
            <a:spLocks noGrp="1"/>
          </p:cNvSpPr>
          <p:nvPr>
            <p:ph type="title"/>
          </p:nvPr>
        </p:nvSpPr>
        <p:spPr>
          <a:xfrm>
            <a:off x="1629916" y="609600"/>
            <a:ext cx="9036498" cy="661459"/>
          </a:xfrm>
        </p:spPr>
        <p:txBody>
          <a:bodyPr>
            <a:normAutofit fontScale="90000"/>
          </a:bodyPr>
          <a:lstStyle/>
          <a:p>
            <a:pPr algn="ctr">
              <a:lnSpc>
                <a:spcPct val="200000"/>
              </a:lnSpc>
              <a:spcAft>
                <a:spcPts val="800"/>
              </a:spcAft>
            </a:pPr>
            <a: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200" b="1" i="1" kern="100" dirty="0">
                <a:solidFill>
                  <a:srgbClr val="1D2125"/>
                </a:solidFill>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en-US" sz="2200" dirty="0"/>
          </a:p>
        </p:txBody>
      </p:sp>
      <p:sp>
        <p:nvSpPr>
          <p:cNvPr id="14" name="TextBox 13">
            <a:extLst>
              <a:ext uri="{FF2B5EF4-FFF2-40B4-BE49-F238E27FC236}">
                <a16:creationId xmlns:a16="http://schemas.microsoft.com/office/drawing/2014/main" id="{353C4356-C37C-2ECB-8D4F-12332347B23D}"/>
              </a:ext>
            </a:extLst>
          </p:cNvPr>
          <p:cNvSpPr txBox="1"/>
          <p:nvPr/>
        </p:nvSpPr>
        <p:spPr>
          <a:xfrm>
            <a:off x="477789" y="1192659"/>
            <a:ext cx="10585175" cy="1620957"/>
          </a:xfrm>
          <a:prstGeom prst="rect">
            <a:avLst/>
          </a:prstGeom>
          <a:noFill/>
          <a:ln>
            <a:solidFill>
              <a:schemeClr val="accent1">
                <a:lumMod val="20000"/>
                <a:lumOff val="80000"/>
              </a:schemeClr>
            </a:solidFill>
          </a:ln>
        </p:spPr>
        <p:txBody>
          <a:bodyPr wrap="square">
            <a:spAutoFit/>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b="1" dirty="0">
                <a:effectLst/>
                <a:latin typeface="Calibri" panose="020F0502020204030204" pitchFamily="34" charset="0"/>
                <a:ea typeface="Calibri" panose="020F0502020204030204" pitchFamily="34" charset="0"/>
                <a:cs typeface="Times New Roman" panose="02020603050405020304" pitchFamily="18" charset="0"/>
              </a:rPr>
              <a:t>Culinary </a:t>
            </a:r>
            <a:r>
              <a:rPr lang="tr-TR" sz="2800" b="1" dirty="0">
                <a:effectLst/>
                <a:latin typeface="Calibri" panose="020F0502020204030204" pitchFamily="34" charset="0"/>
                <a:ea typeface="Calibri" panose="020F0502020204030204" pitchFamily="34" charset="0"/>
                <a:cs typeface="Times New Roman" panose="02020603050405020304" pitchFamily="18" charset="0"/>
              </a:rPr>
              <a:t>P</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resentation</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And </a:t>
            </a:r>
            <a:r>
              <a:rPr lang="tr-TR" sz="2800" b="1" dirty="0">
                <a:effectLst/>
                <a:latin typeface="Calibri" panose="020F0502020204030204" pitchFamily="34" charset="0"/>
                <a:ea typeface="Calibri" panose="020F0502020204030204" pitchFamily="34" charset="0"/>
                <a:cs typeface="Times New Roman" panose="02020603050405020304" pitchFamily="18" charset="0"/>
              </a:rPr>
              <a:t>P</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lating</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tr-TR" sz="2800" b="1" dirty="0">
                <a:effectLst/>
                <a:latin typeface="Calibri" panose="020F0502020204030204" pitchFamily="34" charset="0"/>
                <a:ea typeface="Calibri" panose="020F0502020204030204" pitchFamily="34" charset="0"/>
                <a:cs typeface="Times New Roman" panose="02020603050405020304" pitchFamily="18" charset="0"/>
              </a:rPr>
              <a:t>T</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echniques</a:t>
            </a:r>
            <a:endParaRPr lang="tr-TR" sz="2800" b="1" dirty="0">
              <a:effectLst/>
              <a:latin typeface="Calibri" panose="020F0502020204030204" pitchFamily="34" charset="0"/>
              <a:ea typeface="Calibri" panose="020F0502020204030204" pitchFamily="34" charset="0"/>
              <a:cs typeface="Times New Roman" panose="02020603050405020304" pitchFamily="18" charset="0"/>
            </a:endParaRPr>
          </a:p>
          <a:p>
            <a:pPr lvl="0" algn="ctr">
              <a:lnSpc>
                <a:spcPct val="150000"/>
              </a:lnSpc>
              <a:spcBef>
                <a:spcPts val="400"/>
              </a:spcBef>
              <a:spcAft>
                <a:spcPts val="600"/>
              </a:spcAft>
              <a:buSzPts val="1400"/>
              <a:tabLst>
                <a:tab pos="811530" algn="l"/>
              </a:tabLst>
            </a:pP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Practice</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Applicatıon</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of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Plating</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Techniques</a:t>
            </a:r>
            <a:endParaRPr lang="tr-TR" sz="1800" i="1"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i="1" dirty="0"/>
          </a:p>
        </p:txBody>
      </p:sp>
      <p:sp>
        <p:nvSpPr>
          <p:cNvPr id="3" name="TextBox 2">
            <a:extLst>
              <a:ext uri="{FF2B5EF4-FFF2-40B4-BE49-F238E27FC236}">
                <a16:creationId xmlns:a16="http://schemas.microsoft.com/office/drawing/2014/main" id="{5B846E56-6DF9-8F73-5D66-C7A27D5D4B21}"/>
              </a:ext>
            </a:extLst>
          </p:cNvPr>
          <p:cNvSpPr txBox="1"/>
          <p:nvPr/>
        </p:nvSpPr>
        <p:spPr>
          <a:xfrm>
            <a:off x="621804" y="2362933"/>
            <a:ext cx="10441160" cy="4271041"/>
          </a:xfrm>
          <a:prstGeom prst="rect">
            <a:avLst/>
          </a:prstGeom>
          <a:noFill/>
          <a:ln>
            <a:solidFill>
              <a:schemeClr val="accent1">
                <a:lumMod val="20000"/>
                <a:lumOff val="80000"/>
              </a:schemeClr>
            </a:solidFill>
          </a:ln>
        </p:spPr>
        <p:txBody>
          <a:bodyPr wrap="square">
            <a:spAutoFit/>
          </a:bodyPr>
          <a:lstStyle/>
          <a:p>
            <a:pPr marL="457200" algn="just">
              <a:lnSpc>
                <a:spcPct val="150000"/>
              </a:lnSpc>
              <a:spcBef>
                <a:spcPts val="400"/>
              </a:spcBef>
              <a:spcAft>
                <a:spcPts val="600"/>
              </a:spcAft>
              <a:tabLst>
                <a:tab pos="811530" algn="l"/>
              </a:tabLst>
            </a:pPr>
            <a:r>
              <a:rPr lang="tr-TR" sz="1800"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Engaging</a:t>
            </a:r>
            <a:r>
              <a:rPr lang="tr-T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Multiple </a:t>
            </a:r>
            <a:r>
              <a:rPr lang="tr-TR" sz="1800" kern="100" dirty="0" err="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Senses</a:t>
            </a:r>
            <a:endParaRPr lang="tr-T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Bef>
                <a:spcPts val="400"/>
              </a:spcBef>
              <a:spcAft>
                <a:spcPts val="600"/>
              </a:spcAft>
              <a:tabLst>
                <a:tab pos="811530" algn="l"/>
              </a:tabLst>
            </a:pPr>
            <a:r>
              <a:rPr lang="en-US" sz="1800" b="0" kern="100" dirty="0">
                <a:effectLst/>
                <a:latin typeface="Calibri" panose="020F0502020204030204" pitchFamily="34" charset="0"/>
                <a:ea typeface="Calibri" panose="020F0502020204030204" pitchFamily="34" charset="0"/>
                <a:cs typeface="Calibri" panose="020F0502020204030204" pitchFamily="34" charset="0"/>
              </a:rPr>
              <a:t>Enhancing Perceived Taste and Quality</a:t>
            </a:r>
            <a:endParaRPr lang="tr-TR" sz="1800" b="0" kern="100" dirty="0">
              <a:effectLst/>
              <a:latin typeface="Calibri" panose="020F0502020204030204" pitchFamily="34" charset="0"/>
              <a:ea typeface="Calibri" panose="020F0502020204030204" pitchFamily="34" charset="0"/>
              <a:cs typeface="Calibri" panose="020F0502020204030204" pitchFamily="34" charset="0"/>
            </a:endParaRPr>
          </a:p>
          <a:p>
            <a:pPr marL="457200" algn="just">
              <a:lnSpc>
                <a:spcPct val="150000"/>
              </a:lnSpc>
              <a:spcBef>
                <a:spcPts val="400"/>
              </a:spcBef>
              <a:spcAft>
                <a:spcPts val="600"/>
              </a:spcAft>
              <a:tabLst>
                <a:tab pos="811530" algn="l"/>
              </a:tabLst>
            </a:pPr>
            <a:r>
              <a:rPr lang="en-US" sz="1800" b="0" kern="100" dirty="0">
                <a:effectLst/>
                <a:latin typeface="Calibri" panose="020F0502020204030204" pitchFamily="34" charset="0"/>
                <a:ea typeface="Calibri" panose="020F0502020204030204" pitchFamily="34" charset="0"/>
                <a:cs typeface="Calibri" panose="020F0502020204030204" pitchFamily="34" charset="0"/>
              </a:rPr>
              <a:t>Creating Memorable Experiences</a:t>
            </a:r>
            <a:endParaRPr lang="tr-TR" sz="1800" b="0" kern="100" dirty="0">
              <a:effectLst/>
              <a:latin typeface="Calibri" panose="020F0502020204030204" pitchFamily="34" charset="0"/>
              <a:ea typeface="Calibri" panose="020F0502020204030204" pitchFamily="34" charset="0"/>
              <a:cs typeface="Calibri" panose="020F0502020204030204" pitchFamily="34" charset="0"/>
            </a:endParaRPr>
          </a:p>
          <a:p>
            <a:pPr marL="457200" algn="just">
              <a:lnSpc>
                <a:spcPct val="150000"/>
              </a:lnSpc>
              <a:spcBef>
                <a:spcPts val="400"/>
              </a:spcBef>
              <a:spcAft>
                <a:spcPts val="600"/>
              </a:spcAft>
              <a:tabLst>
                <a:tab pos="811530" algn="l"/>
              </a:tabLst>
            </a:pPr>
            <a:endParaRPr lang="en-US" sz="1800" b="0" kern="100" dirty="0">
              <a:effectLst/>
              <a:latin typeface="Calibri" panose="020F0502020204030204" pitchFamily="34" charset="0"/>
              <a:ea typeface="Calibri" panose="020F0502020204030204" pitchFamily="34" charset="0"/>
              <a:cs typeface="Calibri" panose="020F0502020204030204" pitchFamily="34" charset="0"/>
            </a:endParaRPr>
          </a:p>
          <a:p>
            <a:pPr marL="457200" algn="just">
              <a:lnSpc>
                <a:spcPct val="150000"/>
              </a:lnSpc>
              <a:spcBef>
                <a:spcPts val="400"/>
              </a:spcBef>
              <a:spcAft>
                <a:spcPts val="600"/>
              </a:spcAft>
              <a:tabLst>
                <a:tab pos="811530" algn="l"/>
              </a:tabLst>
            </a:pPr>
            <a:r>
              <a:rPr lang="en-US" sz="1800" b="0" kern="100">
                <a:effectLst/>
                <a:latin typeface="Calibri" panose="020F0502020204030204" pitchFamily="34" charset="0"/>
                <a:ea typeface="Calibri" panose="020F0502020204030204" pitchFamily="34" charset="0"/>
                <a:cs typeface="Calibri" panose="020F0502020204030204" pitchFamily="34" charset="0"/>
              </a:rPr>
              <a:t>Practical Application of Plating Techniques</a:t>
            </a:r>
          </a:p>
          <a:p>
            <a:pPr marL="457200" algn="just">
              <a:lnSpc>
                <a:spcPct val="150000"/>
              </a:lnSpc>
              <a:spcBef>
                <a:spcPts val="400"/>
              </a:spcBef>
              <a:spcAft>
                <a:spcPts val="600"/>
              </a:spcAft>
              <a:tabLst>
                <a:tab pos="811530" algn="l"/>
              </a:tabLst>
            </a:pPr>
            <a:endParaRPr lang="en-US" sz="1800" b="0" kern="100" dirty="0">
              <a:effectLst/>
              <a:latin typeface="Calibri" panose="020F0502020204030204" pitchFamily="34" charset="0"/>
              <a:ea typeface="Calibri" panose="020F0502020204030204" pitchFamily="34" charset="0"/>
              <a:cs typeface="Calibri" panose="020F0502020204030204" pitchFamily="34" charset="0"/>
            </a:endParaRPr>
          </a:p>
          <a:p>
            <a:pPr marL="457200" algn="just">
              <a:lnSpc>
                <a:spcPct val="150000"/>
              </a:lnSpc>
              <a:spcBef>
                <a:spcPts val="400"/>
              </a:spcBef>
              <a:spcAft>
                <a:spcPts val="600"/>
              </a:spcAft>
              <a:tabLst>
                <a:tab pos="811530" algn="l"/>
              </a:tabLst>
            </a:pPr>
            <a:endParaRPr lang="en-US" sz="1800" b="0" kern="100" dirty="0">
              <a:effectLst/>
              <a:latin typeface="Calibri" panose="020F0502020204030204" pitchFamily="34" charset="0"/>
              <a:ea typeface="Calibri" panose="020F0502020204030204" pitchFamily="34" charset="0"/>
              <a:cs typeface="Calibri" panose="020F0502020204030204" pitchFamily="34" charset="0"/>
            </a:endParaRPr>
          </a:p>
          <a:p>
            <a:pPr marL="457200" algn="just">
              <a:lnSpc>
                <a:spcPct val="150000"/>
              </a:lnSpc>
              <a:spcBef>
                <a:spcPts val="400"/>
              </a:spcBef>
              <a:spcAft>
                <a:spcPts val="600"/>
              </a:spcAft>
              <a:tabLst>
                <a:tab pos="811530" algn="l"/>
              </a:tabLst>
            </a:pPr>
            <a:endParaRPr lang="tr-TR" kern="1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47606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FF1CB09-D825-D216-02E4-277B79947A0D}"/>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B17DC3D0-F258-D6C0-BF82-1F8FB0750F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82651AA0-37B6-2BB1-2DED-A5E45465D4BF}"/>
              </a:ext>
            </a:extLst>
          </p:cNvPr>
          <p:cNvPicPr>
            <a:picLocks noChangeAspect="1"/>
          </p:cNvPicPr>
          <p:nvPr/>
        </p:nvPicPr>
        <p:blipFill>
          <a:blip r:embed="rId4"/>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7FCBAF4C-EEDF-EBB6-77B9-BF37B6E0D89E}"/>
              </a:ext>
            </a:extLst>
          </p:cNvPr>
          <p:cNvPicPr>
            <a:picLocks noChangeAspect="1"/>
          </p:cNvPicPr>
          <p:nvPr/>
        </p:nvPicPr>
        <p:blipFill>
          <a:blip r:embed="rId5"/>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DAD7C3D9-24D0-F95F-8295-6E7F3077041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91092051-2C51-FA48-E362-547853BEF0F4}"/>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984D0794-7CD9-BDAA-C595-4DCBBF861D3D}"/>
              </a:ext>
            </a:extLst>
          </p:cNvPr>
          <p:cNvPicPr>
            <a:picLocks noChangeAspect="1"/>
          </p:cNvPicPr>
          <p:nvPr/>
        </p:nvPicPr>
        <p:blipFill>
          <a:blip r:embed="rId8"/>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6C510190-2A57-5F9C-E64C-859C0E884EEF}"/>
              </a:ext>
            </a:extLst>
          </p:cNvPr>
          <p:cNvPicPr>
            <a:picLocks noChangeAspect="1"/>
          </p:cNvPicPr>
          <p:nvPr/>
        </p:nvPicPr>
        <p:blipFill>
          <a:blip r:embed="rId9"/>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3802F495-EBC3-9716-C372-E86E9EB2B9D1}"/>
              </a:ext>
            </a:extLst>
          </p:cNvPr>
          <p:cNvSpPr>
            <a:spLocks noGrp="1"/>
          </p:cNvSpPr>
          <p:nvPr>
            <p:ph type="title"/>
          </p:nvPr>
        </p:nvSpPr>
        <p:spPr>
          <a:xfrm>
            <a:off x="1629916" y="609600"/>
            <a:ext cx="9036498" cy="661459"/>
          </a:xfrm>
        </p:spPr>
        <p:txBody>
          <a:bodyPr>
            <a:normAutofit fontScale="90000"/>
          </a:bodyPr>
          <a:lstStyle/>
          <a:p>
            <a:pPr algn="ctr">
              <a:lnSpc>
                <a:spcPct val="200000"/>
              </a:lnSpc>
              <a:spcAft>
                <a:spcPts val="800"/>
              </a:spcAft>
            </a:pPr>
            <a: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200" b="1" i="1" kern="100" dirty="0">
                <a:solidFill>
                  <a:srgbClr val="1D2125"/>
                </a:solidFill>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en-US" sz="2200" dirty="0"/>
          </a:p>
        </p:txBody>
      </p:sp>
      <p:sp>
        <p:nvSpPr>
          <p:cNvPr id="14" name="TextBox 13">
            <a:extLst>
              <a:ext uri="{FF2B5EF4-FFF2-40B4-BE49-F238E27FC236}">
                <a16:creationId xmlns:a16="http://schemas.microsoft.com/office/drawing/2014/main" id="{7841800B-9E46-C331-8CA2-876AFF34F20D}"/>
              </a:ext>
            </a:extLst>
          </p:cNvPr>
          <p:cNvSpPr txBox="1"/>
          <p:nvPr/>
        </p:nvSpPr>
        <p:spPr>
          <a:xfrm>
            <a:off x="477789" y="1192659"/>
            <a:ext cx="10585175" cy="1620957"/>
          </a:xfrm>
          <a:prstGeom prst="rect">
            <a:avLst/>
          </a:prstGeom>
          <a:noFill/>
          <a:ln>
            <a:solidFill>
              <a:schemeClr val="accent1">
                <a:lumMod val="20000"/>
                <a:lumOff val="80000"/>
              </a:schemeClr>
            </a:solidFill>
          </a:ln>
        </p:spPr>
        <p:txBody>
          <a:bodyPr wrap="square">
            <a:spAutoFit/>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b="1" dirty="0">
                <a:effectLst/>
                <a:latin typeface="Calibri" panose="020F0502020204030204" pitchFamily="34" charset="0"/>
                <a:ea typeface="Calibri" panose="020F0502020204030204" pitchFamily="34" charset="0"/>
                <a:cs typeface="Times New Roman" panose="02020603050405020304" pitchFamily="18" charset="0"/>
              </a:rPr>
              <a:t>Culinary </a:t>
            </a:r>
            <a:r>
              <a:rPr lang="tr-TR" sz="2800" b="1" dirty="0">
                <a:effectLst/>
                <a:latin typeface="Calibri" panose="020F0502020204030204" pitchFamily="34" charset="0"/>
                <a:ea typeface="Calibri" panose="020F0502020204030204" pitchFamily="34" charset="0"/>
                <a:cs typeface="Times New Roman" panose="02020603050405020304" pitchFamily="18" charset="0"/>
              </a:rPr>
              <a:t>P</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resentation</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and </a:t>
            </a:r>
            <a:r>
              <a:rPr lang="tr-TR" sz="2800" b="1" dirty="0">
                <a:effectLst/>
                <a:latin typeface="Calibri" panose="020F0502020204030204" pitchFamily="34" charset="0"/>
                <a:ea typeface="Calibri" panose="020F0502020204030204" pitchFamily="34" charset="0"/>
                <a:cs typeface="Times New Roman" panose="02020603050405020304" pitchFamily="18" charset="0"/>
              </a:rPr>
              <a:t>P</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lating</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tr-TR" sz="2800" b="1" dirty="0">
                <a:effectLst/>
                <a:latin typeface="Calibri" panose="020F0502020204030204" pitchFamily="34" charset="0"/>
                <a:ea typeface="Calibri" panose="020F0502020204030204" pitchFamily="34" charset="0"/>
                <a:cs typeface="Times New Roman" panose="02020603050405020304" pitchFamily="18" charset="0"/>
              </a:rPr>
              <a:t>T</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echniques</a:t>
            </a:r>
            <a:endParaRPr lang="tr-TR" sz="2800" b="1"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Bef>
                <a:spcPts val="400"/>
              </a:spcBef>
              <a:spcAft>
                <a:spcPts val="600"/>
              </a:spcAft>
              <a:buSzPts val="1400"/>
              <a:tabLst>
                <a:tab pos="811530" algn="l"/>
              </a:tabLst>
            </a:pPr>
            <a:r>
              <a:rPr lang="tr-TR" sz="1800" b="1" kern="100" dirty="0">
                <a:effectLst/>
                <a:latin typeface="Calibri" panose="020F0502020204030204" pitchFamily="34" charset="0"/>
                <a:ea typeface="Calibri" panose="020F0502020204030204" pitchFamily="34" charset="0"/>
                <a:cs typeface="Calibri" panose="020F0502020204030204" pitchFamily="34" charset="0"/>
              </a:rPr>
              <a:t>				PRACTICE AND APPLICATION OF PLATING TECHNIQUES</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i="1" dirty="0"/>
          </a:p>
        </p:txBody>
      </p:sp>
      <p:sp>
        <p:nvSpPr>
          <p:cNvPr id="3" name="TextBox 2">
            <a:extLst>
              <a:ext uri="{FF2B5EF4-FFF2-40B4-BE49-F238E27FC236}">
                <a16:creationId xmlns:a16="http://schemas.microsoft.com/office/drawing/2014/main" id="{92130DF0-07C5-E241-515D-20B082255B61}"/>
              </a:ext>
            </a:extLst>
          </p:cNvPr>
          <p:cNvSpPr txBox="1"/>
          <p:nvPr/>
        </p:nvSpPr>
        <p:spPr>
          <a:xfrm>
            <a:off x="621804" y="2362933"/>
            <a:ext cx="10441160" cy="3886320"/>
          </a:xfrm>
          <a:prstGeom prst="rect">
            <a:avLst/>
          </a:prstGeom>
          <a:noFill/>
          <a:ln>
            <a:solidFill>
              <a:schemeClr val="accent1">
                <a:lumMod val="20000"/>
                <a:lumOff val="80000"/>
              </a:schemeClr>
            </a:solidFill>
          </a:ln>
        </p:spPr>
        <p:txBody>
          <a:bodyPr wrap="square">
            <a:spAutoFit/>
          </a:bodyPr>
          <a:lstStyle/>
          <a:p>
            <a:pPr marL="457200" algn="just">
              <a:lnSpc>
                <a:spcPct val="150000"/>
              </a:lnSpc>
              <a:spcBef>
                <a:spcPts val="400"/>
              </a:spcBef>
              <a:spcAft>
                <a:spcPts val="600"/>
              </a:spcAft>
              <a:tabLst>
                <a:tab pos="811530" algn="l"/>
              </a:tabLst>
            </a:pPr>
            <a:r>
              <a:rPr lang="tr-TR" b="1" i="1" kern="100" dirty="0" err="1">
                <a:latin typeface="Calibri" panose="020F0502020204030204" pitchFamily="34" charset="0"/>
                <a:ea typeface="Calibri" panose="020F0502020204030204" pitchFamily="34" charset="0"/>
                <a:cs typeface="Calibri" panose="020F0502020204030204" pitchFamily="34" charset="0"/>
              </a:rPr>
              <a:t>T</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he</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importance</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of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practice</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application</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of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plating</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techniques</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for</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pleasant</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dinner</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in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maritime</a:t>
            </a:r>
            <a:endParaRPr lang="tr-TR"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400"/>
              </a:spcBef>
              <a:spcAft>
                <a:spcPts val="600"/>
              </a:spcAft>
              <a:tabLst>
                <a:tab pos="811530" algn="l"/>
              </a:tabLst>
            </a:pP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Seafarers</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value</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healthy</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eating</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are</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open</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to</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adapting</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their</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dietary</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habits</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to</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improve</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nutrition</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on board. </a:t>
            </a:r>
          </a:p>
          <a:p>
            <a:pPr algn="just">
              <a:lnSpc>
                <a:spcPct val="150000"/>
              </a:lnSpc>
              <a:spcBef>
                <a:spcPts val="400"/>
              </a:spcBef>
              <a:spcAft>
                <a:spcPts val="600"/>
              </a:spcAft>
              <a:tabLst>
                <a:tab pos="811530" algn="l"/>
              </a:tabLst>
            </a:pP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A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large</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proportion</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of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seafarers</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consider</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healthy</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eating</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important</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for</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their</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well-being</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are</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willing</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to</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adapt</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their</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eating</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habits</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endParaRPr lang="tr-T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400"/>
              </a:spcBef>
              <a:spcAft>
                <a:spcPts val="600"/>
              </a:spcAft>
              <a:tabLst>
                <a:tab pos="811530" algn="l"/>
              </a:tabLst>
            </a:pPr>
            <a:r>
              <a:rPr lang="tr-TR" kern="100" dirty="0" err="1">
                <a:highlight>
                  <a:srgbClr val="FFFF00"/>
                </a:highlight>
                <a:latin typeface="Calibri" panose="020F0502020204030204" pitchFamily="34" charset="0"/>
                <a:ea typeface="Calibri" panose="020F0502020204030204" pitchFamily="34" charset="0"/>
                <a:cs typeface="Calibri" panose="020F0502020204030204" pitchFamily="34" charset="0"/>
              </a:rPr>
              <a:t>T</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he</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overall</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dining</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environment</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including</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visual</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aesthetics</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of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meals</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contributes</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to</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seafarers</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job</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satisfaction</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well-being</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p>
          <a:p>
            <a:pPr algn="just">
              <a:lnSpc>
                <a:spcPct val="150000"/>
              </a:lnSpc>
              <a:spcBef>
                <a:spcPts val="400"/>
              </a:spcBef>
              <a:spcAft>
                <a:spcPts val="600"/>
              </a:spcAft>
              <a:tabLst>
                <a:tab pos="811530" algn="l"/>
              </a:tabLst>
            </a:pP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Providing</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healthy</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enjoyable</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food</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on board is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essential</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as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hectic</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schedules</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often</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push</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seafarers</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to</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choose</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unhealthy</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ready-made</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products</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high</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in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sugar</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highlight>
                  <a:srgbClr val="FFFF00"/>
                </a:highlight>
                <a:latin typeface="Calibri" panose="020F0502020204030204" pitchFamily="34" charset="0"/>
                <a:ea typeface="Calibri" panose="020F0502020204030204" pitchFamily="34" charset="0"/>
                <a:cs typeface="Calibri" panose="020F0502020204030204" pitchFamily="34" charset="0"/>
              </a:rPr>
              <a:t>fat</a:t>
            </a:r>
            <a:r>
              <a:rPr lang="tr-TR" sz="1800"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tr-TR" sz="1800" b="1"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 </a:t>
            </a:r>
            <a:endParaRPr lang="tr-TR" sz="1800" kern="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36320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F571560-36B0-F446-525B-8BF5A00226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28DC340B-063C-BBB8-5035-ADD0A9E4AA5D}"/>
              </a:ext>
            </a:extLst>
          </p:cNvPr>
          <p:cNvPicPr>
            <a:picLocks noChangeAspect="1"/>
          </p:cNvPicPr>
          <p:nvPr/>
        </p:nvPicPr>
        <p:blipFill>
          <a:blip r:embed="rId3"/>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32091E66-2443-FBBE-EC56-B6718AEE3015}"/>
              </a:ext>
            </a:extLst>
          </p:cNvPr>
          <p:cNvPicPr>
            <a:picLocks noChangeAspect="1"/>
          </p:cNvPicPr>
          <p:nvPr/>
        </p:nvPicPr>
        <p:blipFill>
          <a:blip r:embed="rId4"/>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20E91D11-FEA9-2193-F316-D48041FE2A6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918D6897-C07E-29A0-9907-08008B0055E3}"/>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EC6C46FE-4C32-E356-4FE9-4B86626310C8}"/>
              </a:ext>
            </a:extLst>
          </p:cNvPr>
          <p:cNvPicPr>
            <a:picLocks noChangeAspect="1"/>
          </p:cNvPicPr>
          <p:nvPr/>
        </p:nvPicPr>
        <p:blipFill>
          <a:blip r:embed="rId7"/>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1A0C3D39-27DE-74BB-E121-2E3C0F4F0B1A}"/>
              </a:ext>
            </a:extLst>
          </p:cNvPr>
          <p:cNvPicPr>
            <a:picLocks noChangeAspect="1"/>
          </p:cNvPicPr>
          <p:nvPr/>
        </p:nvPicPr>
        <p:blipFill>
          <a:blip r:embed="rId8"/>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9524874F-652A-B921-8D8F-020FD4F94302}"/>
              </a:ext>
            </a:extLst>
          </p:cNvPr>
          <p:cNvSpPr>
            <a:spLocks noGrp="1"/>
          </p:cNvSpPr>
          <p:nvPr>
            <p:ph type="title"/>
          </p:nvPr>
        </p:nvSpPr>
        <p:spPr>
          <a:xfrm>
            <a:off x="1629916" y="609600"/>
            <a:ext cx="9036498" cy="661459"/>
          </a:xfrm>
        </p:spPr>
        <p:txBody>
          <a:bodyPr>
            <a:normAutofit fontScale="90000"/>
          </a:bodyPr>
          <a:lstStyle/>
          <a:p>
            <a:pPr algn="ctr">
              <a:lnSpc>
                <a:spcPct val="200000"/>
              </a:lnSpc>
              <a:spcAft>
                <a:spcPts val="800"/>
              </a:spcAft>
            </a:pPr>
            <a: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200" b="1" i="1" kern="100" dirty="0">
                <a:solidFill>
                  <a:srgbClr val="1D2125"/>
                </a:solidFill>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en-US" sz="2200" dirty="0"/>
          </a:p>
        </p:txBody>
      </p:sp>
      <p:sp>
        <p:nvSpPr>
          <p:cNvPr id="14" name="TextBox 13">
            <a:extLst>
              <a:ext uri="{FF2B5EF4-FFF2-40B4-BE49-F238E27FC236}">
                <a16:creationId xmlns:a16="http://schemas.microsoft.com/office/drawing/2014/main" id="{4B0476CE-0ACE-CEC3-9D50-DC1467553580}"/>
              </a:ext>
            </a:extLst>
          </p:cNvPr>
          <p:cNvSpPr txBox="1"/>
          <p:nvPr/>
        </p:nvSpPr>
        <p:spPr>
          <a:xfrm>
            <a:off x="477789" y="1192659"/>
            <a:ext cx="10585175" cy="800219"/>
          </a:xfrm>
          <a:prstGeom prst="rect">
            <a:avLst/>
          </a:prstGeom>
          <a:noFill/>
          <a:ln>
            <a:solidFill>
              <a:schemeClr val="accent1">
                <a:lumMod val="20000"/>
                <a:lumOff val="80000"/>
              </a:schemeClr>
            </a:solidFill>
          </a:ln>
        </p:spPr>
        <p:txBody>
          <a:bodyPr wrap="square">
            <a:spAutoFit/>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b="1" dirty="0">
                <a:effectLst/>
                <a:latin typeface="Calibri" panose="020F0502020204030204" pitchFamily="34" charset="0"/>
                <a:ea typeface="Calibri" panose="020F0502020204030204" pitchFamily="34" charset="0"/>
                <a:cs typeface="Times New Roman" panose="02020603050405020304" pitchFamily="18" charset="0"/>
              </a:rPr>
              <a:t>Culinary </a:t>
            </a:r>
            <a:r>
              <a:rPr lang="tr-TR" sz="2800" b="1" dirty="0">
                <a:effectLst/>
                <a:latin typeface="Calibri" panose="020F0502020204030204" pitchFamily="34" charset="0"/>
                <a:ea typeface="Calibri" panose="020F0502020204030204" pitchFamily="34" charset="0"/>
                <a:cs typeface="Times New Roman" panose="02020603050405020304" pitchFamily="18" charset="0"/>
              </a:rPr>
              <a:t>P</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resentation</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and </a:t>
            </a:r>
            <a:r>
              <a:rPr lang="tr-TR" sz="2800" b="1" dirty="0">
                <a:effectLst/>
                <a:latin typeface="Calibri" panose="020F0502020204030204" pitchFamily="34" charset="0"/>
                <a:ea typeface="Calibri" panose="020F0502020204030204" pitchFamily="34" charset="0"/>
                <a:cs typeface="Times New Roman" panose="02020603050405020304" pitchFamily="18" charset="0"/>
              </a:rPr>
              <a:t>P</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lating</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tr-TR" sz="2800" b="1" dirty="0">
                <a:effectLst/>
                <a:latin typeface="Calibri" panose="020F0502020204030204" pitchFamily="34" charset="0"/>
                <a:ea typeface="Calibri" panose="020F0502020204030204" pitchFamily="34" charset="0"/>
                <a:cs typeface="Times New Roman" panose="02020603050405020304" pitchFamily="18" charset="0"/>
              </a:rPr>
              <a:t>T</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echniques</a:t>
            </a:r>
            <a:endParaRPr lang="en-US" i="1" dirty="0"/>
          </a:p>
        </p:txBody>
      </p:sp>
      <p:sp>
        <p:nvSpPr>
          <p:cNvPr id="3" name="TextBox 2">
            <a:extLst>
              <a:ext uri="{FF2B5EF4-FFF2-40B4-BE49-F238E27FC236}">
                <a16:creationId xmlns:a16="http://schemas.microsoft.com/office/drawing/2014/main" id="{2D12A2A1-ADFD-4E04-576E-94E0147FD59A}"/>
              </a:ext>
            </a:extLst>
          </p:cNvPr>
          <p:cNvSpPr txBox="1"/>
          <p:nvPr/>
        </p:nvSpPr>
        <p:spPr>
          <a:xfrm>
            <a:off x="477790" y="2060849"/>
            <a:ext cx="10585174" cy="4097725"/>
          </a:xfrm>
          <a:prstGeom prst="rect">
            <a:avLst/>
          </a:prstGeom>
          <a:noFill/>
          <a:ln>
            <a:solidFill>
              <a:schemeClr val="accent1">
                <a:lumMod val="20000"/>
                <a:lumOff val="80000"/>
              </a:schemeClr>
            </a:solidFill>
          </a:ln>
        </p:spPr>
        <p:txBody>
          <a:bodyPr wrap="square">
            <a:spAutoFit/>
          </a:bodyPr>
          <a:lstStyle/>
          <a:p>
            <a:pPr marL="0" marR="0" algn="just" fontAlgn="base" hangingPunct="0">
              <a:lnSpc>
                <a:spcPct val="150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By the end of this course, the participants will be able to:</a:t>
            </a:r>
          </a:p>
          <a:p>
            <a:pPr marL="342900" lvl="0" indent="-342900" algn="just">
              <a:lnSpc>
                <a:spcPct val="150000"/>
              </a:lnSpc>
              <a:spcBef>
                <a:spcPts val="400"/>
              </a:spcBef>
              <a:spcAft>
                <a:spcPts val="600"/>
              </a:spcAft>
              <a:buFont typeface="Symbol" panose="05050102010706020507" pitchFamily="18" charset="2"/>
              <a:buChar char=""/>
              <a:tabLst>
                <a:tab pos="811530" algn="l"/>
              </a:tabLst>
            </a:pPr>
            <a:r>
              <a:rPr lang="tr-TR" sz="1800" kern="100" dirty="0">
                <a:effectLst/>
                <a:latin typeface="Calibri" panose="020F0502020204030204" pitchFamily="34" charset="0"/>
                <a:ea typeface="Calibri" panose="020F0502020204030204" pitchFamily="34" charset="0"/>
                <a:cs typeface="Calibri" panose="020F0502020204030204" pitchFamily="34" charset="0"/>
              </a:rPr>
              <a:t>be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able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to</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apply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various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plating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methods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to</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enhance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visual</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appeal</a:t>
            </a:r>
            <a:r>
              <a:rPr lang="tr-TR" sz="1800" kern="100" dirty="0">
                <a:effectLst/>
                <a:latin typeface="Calibri" panose="020F0502020204030204" pitchFamily="34" charset="0"/>
                <a:ea typeface="Calibri" panose="020F0502020204030204" pitchFamily="34" charset="0"/>
                <a:cs typeface="Calibri" panose="020F0502020204030204" pitchFamily="34" charset="0"/>
              </a:rPr>
              <a:t> of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dishes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including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balance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color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harmony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texture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contrasts</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symmetry</a:t>
            </a:r>
            <a:r>
              <a:rPr lang="tr-TR" sz="1800" kern="100" dirty="0">
                <a:effectLst/>
                <a:latin typeface="Calibri" panose="020F0502020204030204" pitchFamily="34" charset="0"/>
                <a:ea typeface="Calibri" panose="020F0502020204030204" pitchFamily="34" charset="0"/>
                <a:cs typeface="Calibri" panose="020F0502020204030204" pitchFamily="34" charset="0"/>
              </a:rPr>
              <a:t>.</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600"/>
              </a:spcAft>
              <a:buFont typeface="Symbol" panose="05050102010706020507" pitchFamily="18" charset="2"/>
              <a:buChar char=""/>
              <a:tabLst>
                <a:tab pos="811530" algn="l"/>
              </a:tabLst>
            </a:pPr>
            <a:r>
              <a:rPr lang="tr-TR" sz="1800" kern="100" dirty="0" err="1">
                <a:effectLst/>
                <a:latin typeface="Calibri" panose="020F0502020204030204" pitchFamily="34" charset="0"/>
                <a:ea typeface="Calibri" panose="020F0502020204030204" pitchFamily="34" charset="0"/>
                <a:cs typeface="Calibri" panose="020F0502020204030204" pitchFamily="34" charset="0"/>
              </a:rPr>
              <a:t>enhance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their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ability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to</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execute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plating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techniques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consistently</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efficiently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even</a:t>
            </a:r>
            <a:r>
              <a:rPr lang="tr-TR" sz="1800" kern="100" dirty="0">
                <a:effectLst/>
                <a:latin typeface="Calibri" panose="020F0502020204030204" pitchFamily="34" charset="0"/>
                <a:ea typeface="Calibri" panose="020F0502020204030204" pitchFamily="34" charset="0"/>
                <a:cs typeface="Calibri" panose="020F0502020204030204" pitchFamily="34" charset="0"/>
              </a:rPr>
              <a:t> in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high-pressure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environments</a:t>
            </a:r>
            <a:r>
              <a:rPr lang="tr-TR" sz="1800" kern="100" dirty="0">
                <a:effectLst/>
                <a:latin typeface="Calibri" panose="020F0502020204030204" pitchFamily="34" charset="0"/>
                <a:ea typeface="Calibri" panose="020F0502020204030204" pitchFamily="34" charset="0"/>
                <a:cs typeface="Calibri" panose="020F0502020204030204" pitchFamily="34" charset="0"/>
              </a:rPr>
              <a:t>.</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hangingPunct="0">
              <a:lnSpc>
                <a:spcPct val="150000"/>
              </a:lnSpc>
              <a:spcAft>
                <a:spcPts val="800"/>
              </a:spcAft>
              <a:buFont typeface="Symbol" panose="05050102010706020507" pitchFamily="18" charset="2"/>
              <a:buChar char=""/>
            </a:pPr>
            <a:r>
              <a:rPr lang="tr-TR" sz="1800" kern="100" dirty="0" err="1">
                <a:effectLst/>
                <a:latin typeface="Calibri" panose="020F0502020204030204" pitchFamily="34" charset="0"/>
                <a:ea typeface="Calibri" panose="020F0502020204030204" pitchFamily="34" charset="0"/>
                <a:cs typeface="Calibri" panose="020F0502020204030204" pitchFamily="34" charset="0"/>
              </a:rPr>
              <a:t>learn</a:t>
            </a:r>
            <a:r>
              <a:rPr lang="tr-TR" sz="1800" kern="100" dirty="0">
                <a:effectLst/>
                <a:latin typeface="Calibri" panose="020F0502020204030204" pitchFamily="34" charset="0"/>
                <a:ea typeface="Calibri" panose="020F0502020204030204" pitchFamily="34" charset="0"/>
                <a:cs typeface="Calibri" panose="020F0502020204030204" pitchFamily="34" charset="0"/>
              </a:rPr>
              <a:t> how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to</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adapt</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plating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styles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to</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different</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cuisines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dietary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requirements</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modern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trends</a:t>
            </a:r>
            <a:r>
              <a:rPr lang="tr-TR" sz="1800" kern="100" dirty="0">
                <a:effectLst/>
                <a:latin typeface="Calibri" panose="020F0502020204030204" pitchFamily="34" charset="0"/>
                <a:ea typeface="Calibri" panose="020F0502020204030204" pitchFamily="34" charset="0"/>
                <a:cs typeface="Calibri" panose="020F0502020204030204" pitchFamily="34" charset="0"/>
              </a:rPr>
              <a:t> in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gastronomy</a:t>
            </a:r>
            <a:r>
              <a:rPr lang="tr-TR" sz="1800" kern="100" dirty="0">
                <a:effectLst/>
                <a:latin typeface="Calibri" panose="020F0502020204030204" pitchFamily="34" charset="0"/>
                <a:ea typeface="Calibri" panose="020F0502020204030204" pitchFamily="34" charset="0"/>
                <a:cs typeface="Calibri" panose="020F0502020204030204" pitchFamily="34" charset="0"/>
              </a:rPr>
              <a:t>.</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endParaRPr lang="en-US" sz="2400" b="1"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070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68A1F2E-A0C7-8118-269F-67AEFDD32A80}"/>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591F0FE5-E031-FE65-29CD-17A4DC2D77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ADF41848-F4ED-6228-9344-E0ACD31EA6D0}"/>
              </a:ext>
            </a:extLst>
          </p:cNvPr>
          <p:cNvPicPr>
            <a:picLocks noChangeAspect="1"/>
          </p:cNvPicPr>
          <p:nvPr/>
        </p:nvPicPr>
        <p:blipFill>
          <a:blip r:embed="rId3"/>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82300B5D-2199-6437-9DB0-64890B653C9C}"/>
              </a:ext>
            </a:extLst>
          </p:cNvPr>
          <p:cNvPicPr>
            <a:picLocks noChangeAspect="1"/>
          </p:cNvPicPr>
          <p:nvPr/>
        </p:nvPicPr>
        <p:blipFill>
          <a:blip r:embed="rId4"/>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5490A437-C194-1215-A3B2-829BAE747BE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71E3FD51-C64F-3CAA-D54C-350D014634C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471936D7-1F99-6101-92A8-0A74FF259F52}"/>
              </a:ext>
            </a:extLst>
          </p:cNvPr>
          <p:cNvPicPr>
            <a:picLocks noChangeAspect="1"/>
          </p:cNvPicPr>
          <p:nvPr/>
        </p:nvPicPr>
        <p:blipFill>
          <a:blip r:embed="rId7"/>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E56DE336-1152-33FF-28CA-B8ACF7A58D4F}"/>
              </a:ext>
            </a:extLst>
          </p:cNvPr>
          <p:cNvPicPr>
            <a:picLocks noChangeAspect="1"/>
          </p:cNvPicPr>
          <p:nvPr/>
        </p:nvPicPr>
        <p:blipFill>
          <a:blip r:embed="rId8"/>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E6DD28EB-457C-B01E-EE7D-95C5D27801A2}"/>
              </a:ext>
            </a:extLst>
          </p:cNvPr>
          <p:cNvSpPr>
            <a:spLocks noGrp="1"/>
          </p:cNvSpPr>
          <p:nvPr>
            <p:ph type="title"/>
          </p:nvPr>
        </p:nvSpPr>
        <p:spPr>
          <a:xfrm>
            <a:off x="1629916" y="609600"/>
            <a:ext cx="9036498" cy="661459"/>
          </a:xfrm>
        </p:spPr>
        <p:txBody>
          <a:bodyPr>
            <a:normAutofit fontScale="90000"/>
          </a:bodyPr>
          <a:lstStyle/>
          <a:p>
            <a:pPr algn="ctr">
              <a:lnSpc>
                <a:spcPct val="200000"/>
              </a:lnSpc>
              <a:spcAft>
                <a:spcPts val="800"/>
              </a:spcAft>
            </a:pPr>
            <a: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200" b="1" i="1" kern="100" dirty="0">
                <a:solidFill>
                  <a:srgbClr val="1D2125"/>
                </a:solidFill>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en-US" sz="2200" dirty="0"/>
          </a:p>
        </p:txBody>
      </p:sp>
      <p:sp>
        <p:nvSpPr>
          <p:cNvPr id="14" name="TextBox 13">
            <a:extLst>
              <a:ext uri="{FF2B5EF4-FFF2-40B4-BE49-F238E27FC236}">
                <a16:creationId xmlns:a16="http://schemas.microsoft.com/office/drawing/2014/main" id="{39C9035D-BD65-CBC1-CEE4-B7BE3A02BF21}"/>
              </a:ext>
            </a:extLst>
          </p:cNvPr>
          <p:cNvSpPr txBox="1"/>
          <p:nvPr/>
        </p:nvSpPr>
        <p:spPr>
          <a:xfrm>
            <a:off x="477789" y="1192659"/>
            <a:ext cx="10585175" cy="800219"/>
          </a:xfrm>
          <a:prstGeom prst="rect">
            <a:avLst/>
          </a:prstGeom>
          <a:noFill/>
          <a:ln>
            <a:solidFill>
              <a:schemeClr val="accent1">
                <a:lumMod val="20000"/>
                <a:lumOff val="80000"/>
              </a:schemeClr>
            </a:solidFill>
          </a:ln>
        </p:spPr>
        <p:txBody>
          <a:bodyPr wrap="square">
            <a:spAutoFit/>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b="1" dirty="0">
                <a:effectLst/>
                <a:latin typeface="Calibri" panose="020F0502020204030204" pitchFamily="34" charset="0"/>
                <a:ea typeface="Calibri" panose="020F0502020204030204" pitchFamily="34" charset="0"/>
                <a:cs typeface="Times New Roman" panose="02020603050405020304" pitchFamily="18" charset="0"/>
              </a:rPr>
              <a:t>Culinary </a:t>
            </a:r>
            <a:r>
              <a:rPr lang="tr-TR" sz="2800" b="1" dirty="0">
                <a:effectLst/>
                <a:latin typeface="Calibri" panose="020F0502020204030204" pitchFamily="34" charset="0"/>
                <a:ea typeface="Calibri" panose="020F0502020204030204" pitchFamily="34" charset="0"/>
                <a:cs typeface="Times New Roman" panose="02020603050405020304" pitchFamily="18" charset="0"/>
              </a:rPr>
              <a:t>P</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resentation</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and </a:t>
            </a:r>
            <a:r>
              <a:rPr lang="tr-TR" sz="2800" b="1" dirty="0">
                <a:effectLst/>
                <a:latin typeface="Calibri" panose="020F0502020204030204" pitchFamily="34" charset="0"/>
                <a:ea typeface="Calibri" panose="020F0502020204030204" pitchFamily="34" charset="0"/>
                <a:cs typeface="Times New Roman" panose="02020603050405020304" pitchFamily="18" charset="0"/>
              </a:rPr>
              <a:t>P</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lating</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tr-TR" sz="2800" b="1" dirty="0">
                <a:effectLst/>
                <a:latin typeface="Calibri" panose="020F0502020204030204" pitchFamily="34" charset="0"/>
                <a:ea typeface="Calibri" panose="020F0502020204030204" pitchFamily="34" charset="0"/>
                <a:cs typeface="Times New Roman" panose="02020603050405020304" pitchFamily="18" charset="0"/>
              </a:rPr>
              <a:t>T</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echniques</a:t>
            </a:r>
            <a:endParaRPr lang="en-US" i="1" dirty="0"/>
          </a:p>
        </p:txBody>
      </p:sp>
      <p:sp>
        <p:nvSpPr>
          <p:cNvPr id="3" name="TextBox 2">
            <a:extLst>
              <a:ext uri="{FF2B5EF4-FFF2-40B4-BE49-F238E27FC236}">
                <a16:creationId xmlns:a16="http://schemas.microsoft.com/office/drawing/2014/main" id="{6C9D9D6E-3EDB-4CBC-799B-83A629C10ECC}"/>
              </a:ext>
            </a:extLst>
          </p:cNvPr>
          <p:cNvSpPr txBox="1"/>
          <p:nvPr/>
        </p:nvSpPr>
        <p:spPr>
          <a:xfrm>
            <a:off x="477790" y="2060849"/>
            <a:ext cx="10585174" cy="3841244"/>
          </a:xfrm>
          <a:prstGeom prst="rect">
            <a:avLst/>
          </a:prstGeom>
          <a:noFill/>
          <a:ln>
            <a:solidFill>
              <a:schemeClr val="accent1">
                <a:lumMod val="20000"/>
                <a:lumOff val="80000"/>
              </a:schemeClr>
            </a:solidFill>
          </a:ln>
        </p:spPr>
        <p:txBody>
          <a:bodyPr wrap="square">
            <a:spAutoFit/>
          </a:bodyPr>
          <a:lstStyle/>
          <a:p>
            <a:pPr marL="0" marR="0" algn="just" fontAlgn="base" hangingPunct="0">
              <a:lnSpc>
                <a:spcPct val="150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By the end of this course, the participants will be able to:</a:t>
            </a:r>
          </a:p>
          <a:p>
            <a:pPr marL="342900" lvl="0" indent="-342900" algn="just" fontAlgn="base" hangingPunct="0">
              <a:lnSpc>
                <a:spcPct val="150000"/>
              </a:lnSpc>
              <a:buFont typeface="Symbol" panose="05050102010706020507" pitchFamily="18" charset="2"/>
              <a:buChar char=""/>
            </a:pPr>
            <a:r>
              <a:rPr lang="tr-TR" sz="1800" kern="100" dirty="0" err="1">
                <a:effectLst/>
                <a:latin typeface="Calibri" panose="020F0502020204030204" pitchFamily="34" charset="0"/>
                <a:ea typeface="Calibri" panose="020F0502020204030204" pitchFamily="34" charset="0"/>
                <a:cs typeface="Calibri" panose="020F0502020204030204" pitchFamily="34" charset="0"/>
              </a:rPr>
              <a:t>understand</a:t>
            </a:r>
            <a:r>
              <a:rPr lang="tr-TR" sz="1800" kern="100" dirty="0">
                <a:effectLst/>
                <a:latin typeface="Calibri" panose="020F0502020204030204" pitchFamily="34" charset="0"/>
                <a:ea typeface="Calibri" panose="020F0502020204030204" pitchFamily="34" charset="0"/>
                <a:cs typeface="Calibri" panose="020F0502020204030204" pitchFamily="34" charset="0"/>
              </a:rPr>
              <a:t> how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visual</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appeal</a:t>
            </a:r>
            <a:r>
              <a:rPr lang="tr-TR" sz="1800" kern="100" dirty="0">
                <a:effectLst/>
                <a:latin typeface="Calibri" panose="020F0502020204030204" pitchFamily="34" charset="0"/>
                <a:ea typeface="Calibri" panose="020F0502020204030204" pitchFamily="34" charset="0"/>
                <a:cs typeface="Calibri" panose="020F0502020204030204" pitchFamily="34" charset="0"/>
              </a:rPr>
              <a:t> of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food</a:t>
            </a:r>
            <a:r>
              <a:rPr lang="tr-TR" sz="1800" kern="100" dirty="0">
                <a:effectLst/>
                <a:latin typeface="Calibri" panose="020F0502020204030204" pitchFamily="34" charset="0"/>
                <a:ea typeface="Calibri" panose="020F0502020204030204" pitchFamily="34" charset="0"/>
                <a:cs typeface="Calibri" panose="020F0502020204030204" pitchFamily="34" charset="0"/>
              </a:rPr>
              <a:t> can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lead</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to</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higher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customer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satisfaction</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influencing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business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reputation</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profitability</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fontAlgn="base" hangingPunct="0">
              <a:lnSpc>
                <a:spcPct val="150000"/>
              </a:lnSpc>
              <a:buFont typeface="Symbol" panose="05050102010706020507" pitchFamily="18" charset="2"/>
              <a:buChar char=""/>
            </a:pPr>
            <a:r>
              <a:rPr lang="tr-TR" sz="1800" kern="100" dirty="0" err="1">
                <a:effectLst/>
                <a:latin typeface="Calibri" panose="020F0502020204030204" pitchFamily="34" charset="0"/>
                <a:ea typeface="Calibri" panose="020F0502020204030204" pitchFamily="34" charset="0"/>
                <a:cs typeface="Calibri" panose="020F0502020204030204" pitchFamily="34" charset="0"/>
              </a:rPr>
              <a:t>acquire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skills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to</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assess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their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own</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others</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plating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work</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offering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constructive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feedback</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striving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for</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continual</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improvement</a:t>
            </a:r>
            <a:r>
              <a:rPr lang="tr-TR" sz="1800" kern="100" dirty="0">
                <a:effectLst/>
                <a:latin typeface="Calibri" panose="020F0502020204030204" pitchFamily="34" charset="0"/>
                <a:ea typeface="Calibri" panose="020F0502020204030204" pitchFamily="34" charset="0"/>
                <a:cs typeface="Calibri" panose="020F0502020204030204" pitchFamily="34" charset="0"/>
              </a:rPr>
              <a:t>.</a:t>
            </a:r>
          </a:p>
          <a:p>
            <a:pPr marL="342900" lvl="0" indent="-342900" algn="just" fontAlgn="base" hangingPunct="0">
              <a:lnSpc>
                <a:spcPct val="150000"/>
              </a:lnSpc>
              <a:buFont typeface="Symbol" panose="05050102010706020507" pitchFamily="18" charset="2"/>
              <a:buChar char=""/>
            </a:pP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817245" algn="just" fontAlgn="base" hangingPunct="0">
              <a:lnSpc>
                <a:spcPct val="150000"/>
              </a:lnSpc>
              <a:spcAft>
                <a:spcPts val="800"/>
              </a:spcAft>
            </a:pP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Aft>
                <a:spcPts val="800"/>
              </a:spcAft>
            </a:pPr>
            <a:endParaRPr lang="en-US" sz="2400" b="1" kern="1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EEDD2FA4-D12D-2369-601A-FA378F275D2D}"/>
              </a:ext>
            </a:extLst>
          </p:cNvPr>
          <p:cNvPicPr>
            <a:picLocks noChangeAspect="1"/>
          </p:cNvPicPr>
          <p:nvPr/>
        </p:nvPicPr>
        <p:blipFill>
          <a:blip r:embed="rId9"/>
          <a:stretch>
            <a:fillRect/>
          </a:stretch>
        </p:blipFill>
        <p:spPr>
          <a:xfrm>
            <a:off x="4315739" y="4226989"/>
            <a:ext cx="2619375" cy="1743075"/>
          </a:xfrm>
          <a:prstGeom prst="rect">
            <a:avLst/>
          </a:prstGeom>
        </p:spPr>
      </p:pic>
    </p:spTree>
    <p:extLst>
      <p:ext uri="{BB962C8B-B14F-4D97-AF65-F5344CB8AC3E}">
        <p14:creationId xmlns:p14="http://schemas.microsoft.com/office/powerpoint/2010/main" val="6977281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1935814-4ACF-3C8C-696D-FBF764B44158}"/>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581C256A-AD11-7B2E-FFF4-C302FB8920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991D5BC3-A620-A254-8CFC-F1C212ED0CB4}"/>
              </a:ext>
            </a:extLst>
          </p:cNvPr>
          <p:cNvPicPr>
            <a:picLocks noChangeAspect="1"/>
          </p:cNvPicPr>
          <p:nvPr/>
        </p:nvPicPr>
        <p:blipFill>
          <a:blip r:embed="rId4"/>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48000AD6-90CF-9544-C9FF-DB57105B4450}"/>
              </a:ext>
            </a:extLst>
          </p:cNvPr>
          <p:cNvPicPr>
            <a:picLocks noChangeAspect="1"/>
          </p:cNvPicPr>
          <p:nvPr/>
        </p:nvPicPr>
        <p:blipFill>
          <a:blip r:embed="rId5"/>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49AAE90D-B6BD-8C42-B1AE-A64ADFBEB0A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60B98256-BCFF-61DF-337B-0967F8F686CB}"/>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009D3E9E-9E8C-5D08-E800-083EB2521E12}"/>
              </a:ext>
            </a:extLst>
          </p:cNvPr>
          <p:cNvPicPr>
            <a:picLocks noChangeAspect="1"/>
          </p:cNvPicPr>
          <p:nvPr/>
        </p:nvPicPr>
        <p:blipFill>
          <a:blip r:embed="rId8"/>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F887CBAD-26CB-1663-F960-9EDB80A43BF6}"/>
              </a:ext>
            </a:extLst>
          </p:cNvPr>
          <p:cNvPicPr>
            <a:picLocks noChangeAspect="1"/>
          </p:cNvPicPr>
          <p:nvPr/>
        </p:nvPicPr>
        <p:blipFill>
          <a:blip r:embed="rId9"/>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A61F166B-ABFA-7319-EE24-26267F50812C}"/>
              </a:ext>
            </a:extLst>
          </p:cNvPr>
          <p:cNvSpPr>
            <a:spLocks noGrp="1"/>
          </p:cNvSpPr>
          <p:nvPr>
            <p:ph type="title"/>
          </p:nvPr>
        </p:nvSpPr>
        <p:spPr>
          <a:xfrm>
            <a:off x="1629916" y="609600"/>
            <a:ext cx="9036498" cy="661459"/>
          </a:xfrm>
        </p:spPr>
        <p:txBody>
          <a:bodyPr>
            <a:normAutofit fontScale="90000"/>
          </a:bodyPr>
          <a:lstStyle/>
          <a:p>
            <a:pPr algn="ctr">
              <a:lnSpc>
                <a:spcPct val="200000"/>
              </a:lnSpc>
              <a:spcAft>
                <a:spcPts val="800"/>
              </a:spcAft>
            </a:pPr>
            <a: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200" b="1" i="1" kern="100" dirty="0">
                <a:solidFill>
                  <a:srgbClr val="1D2125"/>
                </a:solidFill>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en-US" sz="2200" dirty="0"/>
          </a:p>
        </p:txBody>
      </p:sp>
      <p:sp>
        <p:nvSpPr>
          <p:cNvPr id="14" name="TextBox 13">
            <a:extLst>
              <a:ext uri="{FF2B5EF4-FFF2-40B4-BE49-F238E27FC236}">
                <a16:creationId xmlns:a16="http://schemas.microsoft.com/office/drawing/2014/main" id="{75C2E2B1-8A01-CCFB-E77A-6FE1AA329664}"/>
              </a:ext>
            </a:extLst>
          </p:cNvPr>
          <p:cNvSpPr txBox="1"/>
          <p:nvPr/>
        </p:nvSpPr>
        <p:spPr>
          <a:xfrm>
            <a:off x="477789" y="1192659"/>
            <a:ext cx="10585175" cy="1354217"/>
          </a:xfrm>
          <a:prstGeom prst="rect">
            <a:avLst/>
          </a:prstGeom>
          <a:noFill/>
          <a:ln>
            <a:solidFill>
              <a:schemeClr val="accent1">
                <a:lumMod val="20000"/>
                <a:lumOff val="80000"/>
              </a:schemeClr>
            </a:solidFill>
          </a:ln>
        </p:spPr>
        <p:txBody>
          <a:bodyPr wrap="square">
            <a:spAutoFit/>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b="1" dirty="0">
                <a:effectLst/>
                <a:latin typeface="Calibri" panose="020F0502020204030204" pitchFamily="34" charset="0"/>
                <a:ea typeface="Calibri" panose="020F0502020204030204" pitchFamily="34" charset="0"/>
                <a:cs typeface="Times New Roman" panose="02020603050405020304" pitchFamily="18" charset="0"/>
              </a:rPr>
              <a:t>Culinary </a:t>
            </a:r>
            <a:r>
              <a:rPr lang="tr-TR" sz="2800" b="1" dirty="0">
                <a:effectLst/>
                <a:latin typeface="Calibri" panose="020F0502020204030204" pitchFamily="34" charset="0"/>
                <a:ea typeface="Calibri" panose="020F0502020204030204" pitchFamily="34" charset="0"/>
                <a:cs typeface="Times New Roman" panose="02020603050405020304" pitchFamily="18" charset="0"/>
              </a:rPr>
              <a:t>P</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resentation</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and </a:t>
            </a:r>
            <a:r>
              <a:rPr lang="tr-TR" sz="2800" b="1" dirty="0">
                <a:effectLst/>
                <a:latin typeface="Calibri" panose="020F0502020204030204" pitchFamily="34" charset="0"/>
                <a:ea typeface="Calibri" panose="020F0502020204030204" pitchFamily="34" charset="0"/>
                <a:cs typeface="Times New Roman" panose="02020603050405020304" pitchFamily="18" charset="0"/>
              </a:rPr>
              <a:t>P</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lating</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tr-TR" sz="2800" b="1" dirty="0">
                <a:effectLst/>
                <a:latin typeface="Calibri" panose="020F0502020204030204" pitchFamily="34" charset="0"/>
                <a:ea typeface="Calibri" panose="020F0502020204030204" pitchFamily="34" charset="0"/>
                <a:cs typeface="Times New Roman" panose="02020603050405020304" pitchFamily="18" charset="0"/>
              </a:rPr>
              <a:t>T</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echniques</a:t>
            </a:r>
            <a:endParaRPr lang="tr-TR" sz="2800" b="1"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tr-TR" b="1" kern="100" dirty="0" err="1">
                <a:latin typeface="Times New Roman" panose="02020603050405020304" pitchFamily="18" charset="0"/>
                <a:ea typeface="Calibri" panose="020F0502020204030204" pitchFamily="34" charset="0"/>
                <a:cs typeface="Times New Roman" panose="02020603050405020304" pitchFamily="18" charset="0"/>
              </a:rPr>
              <a:t>T</a:t>
            </a: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echniques</a:t>
            </a:r>
            <a:r>
              <a:rPr lang="tr-TR"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for</a:t>
            </a:r>
            <a:r>
              <a:rPr lang="tr-TR"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Aesthetically</a:t>
            </a:r>
            <a:r>
              <a:rPr lang="tr-TR"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b="1" kern="100" dirty="0" err="1">
                <a:latin typeface="Times New Roman" panose="02020603050405020304" pitchFamily="18" charset="0"/>
                <a:ea typeface="Calibri" panose="020F0502020204030204" pitchFamily="34" charset="0"/>
                <a:cs typeface="Times New Roman" panose="02020603050405020304" pitchFamily="18" charset="0"/>
              </a:rPr>
              <a:t>P</a:t>
            </a: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leasing</a:t>
            </a:r>
            <a:r>
              <a:rPr lang="tr-TR"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Food</a:t>
            </a:r>
            <a:r>
              <a:rPr lang="tr-TR" sz="1800" b="1" kern="100" dirty="0">
                <a:effectLst/>
                <a:latin typeface="Times New Roman" panose="02020603050405020304" pitchFamily="18" charset="0"/>
                <a:ea typeface="Calibri" panose="020F0502020204030204" pitchFamily="34" charset="0"/>
                <a:cs typeface="Times New Roman" panose="02020603050405020304" pitchFamily="18" charset="0"/>
              </a:rPr>
              <a:t> Presentation and </a:t>
            </a:r>
            <a:r>
              <a:rPr lang="tr-TR" b="1" kern="100" dirty="0" err="1">
                <a:latin typeface="Times New Roman" panose="02020603050405020304" pitchFamily="18" charset="0"/>
                <a:ea typeface="Calibri" panose="020F0502020204030204" pitchFamily="34" charset="0"/>
                <a:cs typeface="Times New Roman" panose="02020603050405020304" pitchFamily="18" charset="0"/>
              </a:rPr>
              <a:t>Pl</a:t>
            </a: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ating</a:t>
            </a:r>
            <a:endParaRPr lang="tr-TR"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i="1" dirty="0"/>
          </a:p>
        </p:txBody>
      </p:sp>
      <p:sp>
        <p:nvSpPr>
          <p:cNvPr id="3" name="TextBox 2">
            <a:extLst>
              <a:ext uri="{FF2B5EF4-FFF2-40B4-BE49-F238E27FC236}">
                <a16:creationId xmlns:a16="http://schemas.microsoft.com/office/drawing/2014/main" id="{AD72F689-6102-6BE3-96EA-59EA2C8A8912}"/>
              </a:ext>
            </a:extLst>
          </p:cNvPr>
          <p:cNvSpPr txBox="1"/>
          <p:nvPr/>
        </p:nvSpPr>
        <p:spPr>
          <a:xfrm>
            <a:off x="621804" y="2276873"/>
            <a:ext cx="10441160" cy="4065857"/>
          </a:xfrm>
          <a:prstGeom prst="rect">
            <a:avLst/>
          </a:prstGeom>
          <a:noFill/>
          <a:ln>
            <a:solidFill>
              <a:schemeClr val="accent1">
                <a:lumMod val="20000"/>
                <a:lumOff val="80000"/>
              </a:schemeClr>
            </a:solidFill>
          </a:ln>
        </p:spPr>
        <p:txBody>
          <a:bodyPr wrap="square">
            <a:spAutoFit/>
          </a:bodyPr>
          <a:lstStyle/>
          <a:p>
            <a:pPr marL="342900" lvl="0" indent="-342900" algn="just" fontAlgn="base" hangingPunct="0">
              <a:lnSpc>
                <a:spcPct val="150000"/>
              </a:lnSpc>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importance of aesthetically pleasing food presentation and plating in general</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fontAlgn="base" hangingPunct="0">
              <a:lnSpc>
                <a:spcPct val="150000"/>
              </a:lnSpc>
              <a:buFont typeface="Symbol" panose="05050102010706020507" pitchFamily="18" charset="2"/>
              <a:buChar char=""/>
            </a:pP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Enhancing</a:t>
            </a:r>
            <a:r>
              <a:rPr lang="tr-TR" sz="1800" kern="100" dirty="0">
                <a:effectLst/>
                <a:latin typeface="Calibri" panose="020F0502020204030204" pitchFamily="34" charset="0"/>
                <a:ea typeface="Calibri" panose="020F0502020204030204" pitchFamily="34" charset="0"/>
                <a:cs typeface="Times New Roman" panose="02020603050405020304" pitchFamily="18" charset="0"/>
              </a:rPr>
              <a:t> Visual </a:t>
            </a:r>
            <a:r>
              <a:rPr lang="tr-TR" sz="1800" kern="100" dirty="0" err="1">
                <a:effectLst/>
                <a:latin typeface="Calibri" panose="020F0502020204030204" pitchFamily="34" charset="0"/>
                <a:ea typeface="Calibri" panose="020F0502020204030204" pitchFamily="34" charset="0"/>
                <a:cs typeface="Times New Roman" panose="02020603050405020304" pitchFamily="18" charset="0"/>
              </a:rPr>
              <a:t>Appeal</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kern="100" dirty="0" err="1">
                <a:effectLst/>
                <a:latin typeface="Calibri" panose="020F0502020204030204" pitchFamily="34" charset="0"/>
                <a:ea typeface="Calibri" panose="020F0502020204030204" pitchFamily="34" charset="0"/>
                <a:cs typeface="Calibri" panose="020F0502020204030204" pitchFamily="34" charset="0"/>
              </a:rPr>
              <a:t>Elevating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Dining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Experience</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Showcasing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Culinary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Creativity</a:t>
            </a:r>
            <a:r>
              <a:rPr lang="tr-TR" sz="1800"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Skill</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Increasing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Perceived</a:t>
            </a:r>
            <a:r>
              <a:rPr lang="tr-TR" sz="1800" kern="100" dirty="0">
                <a:effectLst/>
                <a:latin typeface="Calibri" panose="020F0502020204030204" pitchFamily="34" charset="0"/>
                <a:ea typeface="Calibri" panose="020F0502020204030204" pitchFamily="34" charset="0"/>
                <a:cs typeface="Calibri" panose="020F0502020204030204" pitchFamily="34" charset="0"/>
              </a:rPr>
              <a:t> Value</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kern="100" dirty="0" err="1">
                <a:effectLst/>
                <a:latin typeface="Calibri" panose="020F0502020204030204" pitchFamily="34" charset="0"/>
                <a:ea typeface="Calibri" panose="020F0502020204030204" pitchFamily="34" charset="0"/>
                <a:cs typeface="Calibri" panose="020F0502020204030204" pitchFamily="34" charset="0"/>
              </a:rPr>
              <a:t>Improving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Marketability</a:t>
            </a:r>
            <a:endParaRPr lang="tr-TR" sz="18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kern="100" dirty="0" err="1">
                <a:effectLst/>
                <a:latin typeface="Calibri" panose="020F0502020204030204" pitchFamily="34" charset="0"/>
                <a:ea typeface="Calibri" panose="020F0502020204030204" pitchFamily="34" charset="0"/>
                <a:cs typeface="Calibri" panose="020F0502020204030204" pitchFamily="34" charset="0"/>
              </a:rPr>
              <a:t>Guiding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Eating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Experience</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kern="100" dirty="0" err="1">
                <a:effectLst/>
                <a:latin typeface="Calibri" panose="020F0502020204030204" pitchFamily="34" charset="0"/>
                <a:ea typeface="Calibri" panose="020F0502020204030204" pitchFamily="34" charset="0"/>
                <a:cs typeface="Calibri" panose="020F0502020204030204" pitchFamily="34" charset="0"/>
              </a:rPr>
              <a:t>Encouraging</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Healthy</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r>
              <a:rPr lang="tr-TR" sz="1800" kern="100" dirty="0" err="1">
                <a:effectLst/>
                <a:latin typeface="Calibri" panose="020F0502020204030204" pitchFamily="34" charset="0"/>
                <a:ea typeface="Calibri" panose="020F0502020204030204" pitchFamily="34" charset="0"/>
                <a:cs typeface="Calibri" panose="020F0502020204030204" pitchFamily="34" charset="0"/>
              </a:rPr>
              <a:t>Eating</a:t>
            </a:r>
            <a:endParaRPr lang="en-US" sz="2400" b="1" kern="1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79910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1150BB0-85FE-9349-B421-01DCE983261D}"/>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11877A76-3345-9B14-6BC0-A8B4D384CD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114E1FF2-5A1A-521B-BED1-8F5272227749}"/>
              </a:ext>
            </a:extLst>
          </p:cNvPr>
          <p:cNvPicPr>
            <a:picLocks noChangeAspect="1"/>
          </p:cNvPicPr>
          <p:nvPr/>
        </p:nvPicPr>
        <p:blipFill>
          <a:blip r:embed="rId4"/>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CC9CB5A6-1EFC-0441-1C3F-82B6B5CB30DC}"/>
              </a:ext>
            </a:extLst>
          </p:cNvPr>
          <p:cNvPicPr>
            <a:picLocks noChangeAspect="1"/>
          </p:cNvPicPr>
          <p:nvPr/>
        </p:nvPicPr>
        <p:blipFill>
          <a:blip r:embed="rId5"/>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C9ED6633-6128-BA0A-ABE2-3118CE9EFD9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2955E366-6550-F182-195A-C724A3118928}"/>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AF7AE415-B40F-02F2-AC36-06890FB3335C}"/>
              </a:ext>
            </a:extLst>
          </p:cNvPr>
          <p:cNvPicPr>
            <a:picLocks noChangeAspect="1"/>
          </p:cNvPicPr>
          <p:nvPr/>
        </p:nvPicPr>
        <p:blipFill>
          <a:blip r:embed="rId8"/>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983DBE46-D1B6-F768-BB3E-868BA034F55B}"/>
              </a:ext>
            </a:extLst>
          </p:cNvPr>
          <p:cNvPicPr>
            <a:picLocks noChangeAspect="1"/>
          </p:cNvPicPr>
          <p:nvPr/>
        </p:nvPicPr>
        <p:blipFill>
          <a:blip r:embed="rId9"/>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5554824C-B036-C25E-6EFB-EA8EE9071EC0}"/>
              </a:ext>
            </a:extLst>
          </p:cNvPr>
          <p:cNvSpPr>
            <a:spLocks noGrp="1"/>
          </p:cNvSpPr>
          <p:nvPr>
            <p:ph type="title"/>
          </p:nvPr>
        </p:nvSpPr>
        <p:spPr>
          <a:xfrm>
            <a:off x="1629916" y="609600"/>
            <a:ext cx="9036498" cy="661459"/>
          </a:xfrm>
        </p:spPr>
        <p:txBody>
          <a:bodyPr>
            <a:normAutofit fontScale="90000"/>
          </a:bodyPr>
          <a:lstStyle/>
          <a:p>
            <a:pPr algn="ctr">
              <a:lnSpc>
                <a:spcPct val="200000"/>
              </a:lnSpc>
              <a:spcAft>
                <a:spcPts val="800"/>
              </a:spcAft>
            </a:pPr>
            <a: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200" b="1" i="1" kern="100" dirty="0">
                <a:solidFill>
                  <a:srgbClr val="1D2125"/>
                </a:solidFill>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en-US" sz="2200" dirty="0"/>
          </a:p>
        </p:txBody>
      </p:sp>
      <p:sp>
        <p:nvSpPr>
          <p:cNvPr id="14" name="TextBox 13">
            <a:extLst>
              <a:ext uri="{FF2B5EF4-FFF2-40B4-BE49-F238E27FC236}">
                <a16:creationId xmlns:a16="http://schemas.microsoft.com/office/drawing/2014/main" id="{4C105545-B791-BB10-4113-0A805F443C02}"/>
              </a:ext>
            </a:extLst>
          </p:cNvPr>
          <p:cNvSpPr txBox="1"/>
          <p:nvPr/>
        </p:nvSpPr>
        <p:spPr>
          <a:xfrm>
            <a:off x="477789" y="1192659"/>
            <a:ext cx="10585175" cy="1354217"/>
          </a:xfrm>
          <a:prstGeom prst="rect">
            <a:avLst/>
          </a:prstGeom>
          <a:noFill/>
          <a:ln>
            <a:solidFill>
              <a:schemeClr val="accent1">
                <a:lumMod val="20000"/>
                <a:lumOff val="80000"/>
              </a:schemeClr>
            </a:solidFill>
          </a:ln>
        </p:spPr>
        <p:txBody>
          <a:bodyPr wrap="square">
            <a:spAutoFit/>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b="1" dirty="0">
                <a:effectLst/>
                <a:latin typeface="Calibri" panose="020F0502020204030204" pitchFamily="34" charset="0"/>
                <a:ea typeface="Calibri" panose="020F0502020204030204" pitchFamily="34" charset="0"/>
                <a:cs typeface="Times New Roman" panose="02020603050405020304" pitchFamily="18" charset="0"/>
              </a:rPr>
              <a:t>Culinary </a:t>
            </a:r>
            <a:r>
              <a:rPr lang="tr-TR" sz="2800" b="1" dirty="0">
                <a:effectLst/>
                <a:latin typeface="Calibri" panose="020F0502020204030204" pitchFamily="34" charset="0"/>
                <a:ea typeface="Calibri" panose="020F0502020204030204" pitchFamily="34" charset="0"/>
                <a:cs typeface="Times New Roman" panose="02020603050405020304" pitchFamily="18" charset="0"/>
              </a:rPr>
              <a:t>P</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resentation</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and </a:t>
            </a:r>
            <a:r>
              <a:rPr lang="tr-TR" sz="2800" b="1" dirty="0">
                <a:effectLst/>
                <a:latin typeface="Calibri" panose="020F0502020204030204" pitchFamily="34" charset="0"/>
                <a:ea typeface="Calibri" panose="020F0502020204030204" pitchFamily="34" charset="0"/>
                <a:cs typeface="Times New Roman" panose="02020603050405020304" pitchFamily="18" charset="0"/>
              </a:rPr>
              <a:t>P</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lating</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tr-TR" sz="2800" b="1" dirty="0">
                <a:effectLst/>
                <a:latin typeface="Calibri" panose="020F0502020204030204" pitchFamily="34" charset="0"/>
                <a:ea typeface="Calibri" panose="020F0502020204030204" pitchFamily="34" charset="0"/>
                <a:cs typeface="Times New Roman" panose="02020603050405020304" pitchFamily="18" charset="0"/>
              </a:rPr>
              <a:t>T</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echniques</a:t>
            </a:r>
            <a:endParaRPr lang="tr-TR" sz="2800" b="1"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tr-TR" b="1" kern="100" dirty="0" err="1">
                <a:latin typeface="Times New Roman" panose="02020603050405020304" pitchFamily="18" charset="0"/>
                <a:ea typeface="Calibri" panose="020F0502020204030204" pitchFamily="34" charset="0"/>
                <a:cs typeface="Times New Roman" panose="02020603050405020304" pitchFamily="18" charset="0"/>
              </a:rPr>
              <a:t>T</a:t>
            </a: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echniques</a:t>
            </a:r>
            <a:r>
              <a:rPr lang="tr-TR"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for</a:t>
            </a:r>
            <a:r>
              <a:rPr lang="tr-TR"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Aesthetically</a:t>
            </a:r>
            <a:r>
              <a:rPr lang="tr-TR"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b="1" kern="100" dirty="0" err="1">
                <a:latin typeface="Times New Roman" panose="02020603050405020304" pitchFamily="18" charset="0"/>
                <a:ea typeface="Calibri" panose="020F0502020204030204" pitchFamily="34" charset="0"/>
                <a:cs typeface="Times New Roman" panose="02020603050405020304" pitchFamily="18" charset="0"/>
              </a:rPr>
              <a:t>P</a:t>
            </a: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leasing</a:t>
            </a:r>
            <a:r>
              <a:rPr lang="tr-TR"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Food</a:t>
            </a:r>
            <a:r>
              <a:rPr lang="tr-TR" sz="1800" b="1" kern="100" dirty="0">
                <a:effectLst/>
                <a:latin typeface="Times New Roman" panose="02020603050405020304" pitchFamily="18" charset="0"/>
                <a:ea typeface="Calibri" panose="020F0502020204030204" pitchFamily="34" charset="0"/>
                <a:cs typeface="Times New Roman" panose="02020603050405020304" pitchFamily="18" charset="0"/>
              </a:rPr>
              <a:t> Presentation and </a:t>
            </a:r>
            <a:r>
              <a:rPr lang="tr-TR" b="1" kern="100" dirty="0" err="1">
                <a:latin typeface="Times New Roman" panose="02020603050405020304" pitchFamily="18" charset="0"/>
                <a:ea typeface="Calibri" panose="020F0502020204030204" pitchFamily="34" charset="0"/>
                <a:cs typeface="Times New Roman" panose="02020603050405020304" pitchFamily="18" charset="0"/>
              </a:rPr>
              <a:t>Pl</a:t>
            </a: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ating</a:t>
            </a:r>
            <a:endParaRPr lang="tr-TR"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i="1" dirty="0"/>
          </a:p>
        </p:txBody>
      </p:sp>
      <p:sp>
        <p:nvSpPr>
          <p:cNvPr id="3" name="TextBox 2">
            <a:extLst>
              <a:ext uri="{FF2B5EF4-FFF2-40B4-BE49-F238E27FC236}">
                <a16:creationId xmlns:a16="http://schemas.microsoft.com/office/drawing/2014/main" id="{F8263D04-2C78-3B68-84EE-F29C7BF1E70E}"/>
              </a:ext>
            </a:extLst>
          </p:cNvPr>
          <p:cNvSpPr txBox="1"/>
          <p:nvPr/>
        </p:nvSpPr>
        <p:spPr>
          <a:xfrm>
            <a:off x="621804" y="2276873"/>
            <a:ext cx="10441160" cy="2096087"/>
          </a:xfrm>
          <a:prstGeom prst="rect">
            <a:avLst/>
          </a:prstGeom>
          <a:noFill/>
          <a:ln>
            <a:solidFill>
              <a:schemeClr val="accent1">
                <a:lumMod val="20000"/>
                <a:lumOff val="80000"/>
              </a:schemeClr>
            </a:solidFill>
          </a:ln>
        </p:spPr>
        <p:txBody>
          <a:bodyPr wrap="square">
            <a:spAutoFit/>
          </a:bodyPr>
          <a:lstStyle/>
          <a:p>
            <a:pPr marL="457200" algn="just">
              <a:lnSpc>
                <a:spcPct val="150000"/>
              </a:lnSpc>
              <a:spcBef>
                <a:spcPts val="400"/>
              </a:spcBef>
              <a:spcAft>
                <a:spcPts val="600"/>
              </a:spcAft>
              <a:tabLst>
                <a:tab pos="811530" algn="l"/>
              </a:tabLst>
            </a:pP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The</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importance</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of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aesthetically</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pleasıng</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food</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presentation</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plating</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for</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seafarers</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onboard</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 a </a:t>
            </a:r>
            <a:r>
              <a:rPr lang="tr-TR" sz="1800" b="1" i="1" kern="100" dirty="0" err="1">
                <a:effectLst/>
                <a:latin typeface="Calibri" panose="020F0502020204030204" pitchFamily="34" charset="0"/>
                <a:ea typeface="Calibri" panose="020F0502020204030204" pitchFamily="34" charset="0"/>
                <a:cs typeface="Calibri" panose="020F0502020204030204" pitchFamily="34" charset="0"/>
              </a:rPr>
              <a:t>ship</a:t>
            </a:r>
            <a:r>
              <a:rPr lang="tr-TR" sz="1800" b="1" i="1" kern="100" dirty="0">
                <a:effectLst/>
                <a:latin typeface="Calibri" panose="020F0502020204030204" pitchFamily="34" charset="0"/>
                <a:ea typeface="Calibri" panose="020F0502020204030204" pitchFamily="34" charset="0"/>
                <a:cs typeface="Calibri" panose="020F0502020204030204" pitchFamily="34" charset="0"/>
              </a:rPr>
              <a:t>.</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400"/>
              </a:spcBef>
              <a:spcAft>
                <a:spcPts val="600"/>
              </a:spcAft>
              <a:tabLst>
                <a:tab pos="811530" algn="l"/>
              </a:tabLst>
            </a:pPr>
            <a:r>
              <a:rPr lang="tr-TR" sz="1800" b="1" kern="100" dirty="0">
                <a:effectLst/>
                <a:latin typeface="Calibri" panose="020F0502020204030204" pitchFamily="34" charset="0"/>
                <a:ea typeface="Calibri" panose="020F0502020204030204" pitchFamily="34" charset="0"/>
                <a:cs typeface="Calibri" panose="020F0502020204030204" pitchFamily="34" charset="0"/>
              </a:rPr>
              <a:t>1.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Boosting</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Morale and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Mental</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Well-being</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Long</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voyages</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isolation</a:t>
            </a:r>
            <a:endParaRPr lang="tr-TR" sz="1800" b="1"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Mental</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health</a:t>
            </a:r>
            <a:endParaRPr lang="en-US" sz="2400" b="1" kern="1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913DDA9A-F31A-8668-143D-56A25391DF0D}"/>
              </a:ext>
            </a:extLst>
          </p:cNvPr>
          <p:cNvPicPr>
            <a:picLocks noChangeAspect="1"/>
          </p:cNvPicPr>
          <p:nvPr/>
        </p:nvPicPr>
        <p:blipFill>
          <a:blip r:embed="rId10"/>
          <a:stretch>
            <a:fillRect/>
          </a:stretch>
        </p:blipFill>
        <p:spPr>
          <a:xfrm>
            <a:off x="6049238" y="3942591"/>
            <a:ext cx="3675192" cy="2305809"/>
          </a:xfrm>
          <a:prstGeom prst="rect">
            <a:avLst/>
          </a:prstGeom>
        </p:spPr>
      </p:pic>
    </p:spTree>
    <p:extLst>
      <p:ext uri="{BB962C8B-B14F-4D97-AF65-F5344CB8AC3E}">
        <p14:creationId xmlns:p14="http://schemas.microsoft.com/office/powerpoint/2010/main" val="38079047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2D990A3-E0B0-C48B-9278-0A28E4806F38}"/>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56168D23-9267-B3EE-360F-197AC07C0F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23DF0CCD-52D3-F1DE-775F-6CF0B42BDE72}"/>
              </a:ext>
            </a:extLst>
          </p:cNvPr>
          <p:cNvPicPr>
            <a:picLocks noChangeAspect="1"/>
          </p:cNvPicPr>
          <p:nvPr/>
        </p:nvPicPr>
        <p:blipFill>
          <a:blip r:embed="rId4"/>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AC315CC8-4182-57DE-8B24-02BCCD9ED4D5}"/>
              </a:ext>
            </a:extLst>
          </p:cNvPr>
          <p:cNvPicPr>
            <a:picLocks noChangeAspect="1"/>
          </p:cNvPicPr>
          <p:nvPr/>
        </p:nvPicPr>
        <p:blipFill>
          <a:blip r:embed="rId5"/>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C05DBB21-612A-4F35-6853-A3E1F3B3039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B5E3B420-A990-E956-9E7B-798C0FF69FB8}"/>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045822A8-5536-F25F-EF22-4947B45B46EE}"/>
              </a:ext>
            </a:extLst>
          </p:cNvPr>
          <p:cNvPicPr>
            <a:picLocks noChangeAspect="1"/>
          </p:cNvPicPr>
          <p:nvPr/>
        </p:nvPicPr>
        <p:blipFill>
          <a:blip r:embed="rId8"/>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4B34FE84-0476-4E9B-4419-6FA7AFB82A97}"/>
              </a:ext>
            </a:extLst>
          </p:cNvPr>
          <p:cNvPicPr>
            <a:picLocks noChangeAspect="1"/>
          </p:cNvPicPr>
          <p:nvPr/>
        </p:nvPicPr>
        <p:blipFill>
          <a:blip r:embed="rId9"/>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32366245-3033-494E-397A-63EC1B8F62DF}"/>
              </a:ext>
            </a:extLst>
          </p:cNvPr>
          <p:cNvSpPr>
            <a:spLocks noGrp="1"/>
          </p:cNvSpPr>
          <p:nvPr>
            <p:ph type="title"/>
          </p:nvPr>
        </p:nvSpPr>
        <p:spPr>
          <a:xfrm>
            <a:off x="1629916" y="609600"/>
            <a:ext cx="9036498" cy="661459"/>
          </a:xfrm>
        </p:spPr>
        <p:txBody>
          <a:bodyPr>
            <a:normAutofit fontScale="90000"/>
          </a:bodyPr>
          <a:lstStyle/>
          <a:p>
            <a:pPr algn="ctr">
              <a:lnSpc>
                <a:spcPct val="200000"/>
              </a:lnSpc>
              <a:spcAft>
                <a:spcPts val="800"/>
              </a:spcAft>
            </a:pPr>
            <a: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200" b="1" i="1" kern="100" dirty="0">
                <a:solidFill>
                  <a:srgbClr val="1D2125"/>
                </a:solidFill>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en-US" sz="2200" dirty="0"/>
          </a:p>
        </p:txBody>
      </p:sp>
      <p:sp>
        <p:nvSpPr>
          <p:cNvPr id="14" name="TextBox 13">
            <a:extLst>
              <a:ext uri="{FF2B5EF4-FFF2-40B4-BE49-F238E27FC236}">
                <a16:creationId xmlns:a16="http://schemas.microsoft.com/office/drawing/2014/main" id="{5ED75B15-B456-3C20-C90B-2F340E8C8636}"/>
              </a:ext>
            </a:extLst>
          </p:cNvPr>
          <p:cNvSpPr txBox="1"/>
          <p:nvPr/>
        </p:nvSpPr>
        <p:spPr>
          <a:xfrm>
            <a:off x="477789" y="1192659"/>
            <a:ext cx="10585175" cy="1354217"/>
          </a:xfrm>
          <a:prstGeom prst="rect">
            <a:avLst/>
          </a:prstGeom>
          <a:noFill/>
          <a:ln>
            <a:solidFill>
              <a:schemeClr val="accent1">
                <a:lumMod val="20000"/>
                <a:lumOff val="80000"/>
              </a:schemeClr>
            </a:solidFill>
          </a:ln>
        </p:spPr>
        <p:txBody>
          <a:bodyPr wrap="square">
            <a:spAutoFit/>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b="1" dirty="0">
                <a:effectLst/>
                <a:latin typeface="Calibri" panose="020F0502020204030204" pitchFamily="34" charset="0"/>
                <a:ea typeface="Calibri" panose="020F0502020204030204" pitchFamily="34" charset="0"/>
                <a:cs typeface="Times New Roman" panose="02020603050405020304" pitchFamily="18" charset="0"/>
              </a:rPr>
              <a:t>Culinary </a:t>
            </a:r>
            <a:r>
              <a:rPr lang="tr-TR" sz="2800" b="1" dirty="0">
                <a:effectLst/>
                <a:latin typeface="Calibri" panose="020F0502020204030204" pitchFamily="34" charset="0"/>
                <a:ea typeface="Calibri" panose="020F0502020204030204" pitchFamily="34" charset="0"/>
                <a:cs typeface="Times New Roman" panose="02020603050405020304" pitchFamily="18" charset="0"/>
              </a:rPr>
              <a:t>P</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resentation</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and </a:t>
            </a:r>
            <a:r>
              <a:rPr lang="tr-TR" sz="2800" b="1" dirty="0">
                <a:effectLst/>
                <a:latin typeface="Calibri" panose="020F0502020204030204" pitchFamily="34" charset="0"/>
                <a:ea typeface="Calibri" panose="020F0502020204030204" pitchFamily="34" charset="0"/>
                <a:cs typeface="Times New Roman" panose="02020603050405020304" pitchFamily="18" charset="0"/>
              </a:rPr>
              <a:t>P</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lating</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tr-TR" sz="2800" b="1" dirty="0">
                <a:effectLst/>
                <a:latin typeface="Calibri" panose="020F0502020204030204" pitchFamily="34" charset="0"/>
                <a:ea typeface="Calibri" panose="020F0502020204030204" pitchFamily="34" charset="0"/>
                <a:cs typeface="Times New Roman" panose="02020603050405020304" pitchFamily="18" charset="0"/>
              </a:rPr>
              <a:t>T</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echniques</a:t>
            </a:r>
            <a:endParaRPr lang="tr-TR" sz="2800" b="1"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tr-TR" b="1" kern="100" dirty="0" err="1">
                <a:latin typeface="Times New Roman" panose="02020603050405020304" pitchFamily="18" charset="0"/>
                <a:ea typeface="Calibri" panose="020F0502020204030204" pitchFamily="34" charset="0"/>
                <a:cs typeface="Times New Roman" panose="02020603050405020304" pitchFamily="18" charset="0"/>
              </a:rPr>
              <a:t>T</a:t>
            </a: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echniques</a:t>
            </a:r>
            <a:r>
              <a:rPr lang="tr-TR"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for</a:t>
            </a:r>
            <a:r>
              <a:rPr lang="tr-TR"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Aesthetically</a:t>
            </a:r>
            <a:r>
              <a:rPr lang="tr-TR"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b="1" kern="100" dirty="0" err="1">
                <a:latin typeface="Times New Roman" panose="02020603050405020304" pitchFamily="18" charset="0"/>
                <a:ea typeface="Calibri" panose="020F0502020204030204" pitchFamily="34" charset="0"/>
                <a:cs typeface="Times New Roman" panose="02020603050405020304" pitchFamily="18" charset="0"/>
              </a:rPr>
              <a:t>P</a:t>
            </a: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leasing</a:t>
            </a:r>
            <a:r>
              <a:rPr lang="tr-TR"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Food</a:t>
            </a:r>
            <a:r>
              <a:rPr lang="tr-TR" sz="1800" b="1" kern="100" dirty="0">
                <a:effectLst/>
                <a:latin typeface="Times New Roman" panose="02020603050405020304" pitchFamily="18" charset="0"/>
                <a:ea typeface="Calibri" panose="020F0502020204030204" pitchFamily="34" charset="0"/>
                <a:cs typeface="Times New Roman" panose="02020603050405020304" pitchFamily="18" charset="0"/>
              </a:rPr>
              <a:t> Presentation and </a:t>
            </a:r>
            <a:r>
              <a:rPr lang="tr-TR" b="1" kern="100" dirty="0" err="1">
                <a:latin typeface="Times New Roman" panose="02020603050405020304" pitchFamily="18" charset="0"/>
                <a:ea typeface="Calibri" panose="020F0502020204030204" pitchFamily="34" charset="0"/>
                <a:cs typeface="Times New Roman" panose="02020603050405020304" pitchFamily="18" charset="0"/>
              </a:rPr>
              <a:t>Pl</a:t>
            </a: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ating</a:t>
            </a:r>
            <a:endParaRPr lang="tr-TR"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i="1" dirty="0"/>
          </a:p>
        </p:txBody>
      </p:sp>
      <p:sp>
        <p:nvSpPr>
          <p:cNvPr id="3" name="TextBox 2">
            <a:extLst>
              <a:ext uri="{FF2B5EF4-FFF2-40B4-BE49-F238E27FC236}">
                <a16:creationId xmlns:a16="http://schemas.microsoft.com/office/drawing/2014/main" id="{4DBB75E3-2BD1-AB68-4398-1DCCECE1E50F}"/>
              </a:ext>
            </a:extLst>
          </p:cNvPr>
          <p:cNvSpPr txBox="1"/>
          <p:nvPr/>
        </p:nvSpPr>
        <p:spPr>
          <a:xfrm>
            <a:off x="621804" y="2362933"/>
            <a:ext cx="10441160" cy="4395242"/>
          </a:xfrm>
          <a:prstGeom prst="rect">
            <a:avLst/>
          </a:prstGeom>
          <a:noFill/>
          <a:ln>
            <a:solidFill>
              <a:schemeClr val="accent1">
                <a:lumMod val="20000"/>
                <a:lumOff val="80000"/>
              </a:schemeClr>
            </a:solidFill>
          </a:ln>
        </p:spPr>
        <p:txBody>
          <a:bodyPr wrap="square">
            <a:spAutoFit/>
          </a:bodyPr>
          <a:lstStyle/>
          <a:p>
            <a:pPr algn="just">
              <a:lnSpc>
                <a:spcPct val="150000"/>
              </a:lnSpc>
              <a:spcBef>
                <a:spcPts val="400"/>
              </a:spcBef>
              <a:spcAft>
                <a:spcPts val="600"/>
              </a:spcAft>
              <a:tabLst>
                <a:tab pos="811530" algn="l"/>
              </a:tabLst>
            </a:pPr>
            <a:r>
              <a:rPr lang="tr-TR" sz="1800" b="1" kern="100" dirty="0">
                <a:effectLst/>
                <a:latin typeface="Calibri" panose="020F0502020204030204" pitchFamily="34" charset="0"/>
                <a:ea typeface="Calibri" panose="020F0502020204030204" pitchFamily="34" charset="0"/>
                <a:cs typeface="Calibri" panose="020F0502020204030204" pitchFamily="34" charset="0"/>
              </a:rPr>
              <a:t>2.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Creating</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a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Positive</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Dining</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Experience</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Breaking</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routine</a:t>
            </a:r>
            <a:endParaRPr lang="tr-TR" sz="1800" b="1"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Celebrations</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camaraderie</a:t>
            </a:r>
            <a:endParaRPr lang="tr-TR" sz="1800" b="1" kern="100" dirty="0">
              <a:effectLst/>
              <a:latin typeface="Calibri" panose="020F0502020204030204" pitchFamily="34" charset="0"/>
              <a:ea typeface="Calibri" panose="020F0502020204030204" pitchFamily="34" charset="0"/>
              <a:cs typeface="Calibri" panose="020F0502020204030204" pitchFamily="34" charset="0"/>
            </a:endParaRPr>
          </a:p>
          <a:p>
            <a:pPr lvl="0" algn="just">
              <a:lnSpc>
                <a:spcPct val="150000"/>
              </a:lnSpc>
              <a:spcBef>
                <a:spcPts val="400"/>
              </a:spcBef>
              <a:spcAft>
                <a:spcPts val="600"/>
              </a:spcAft>
              <a:buSzPts val="1000"/>
              <a:tabLst>
                <a:tab pos="457200" algn="l"/>
                <a:tab pos="811530" algn="l"/>
              </a:tabLst>
            </a:pPr>
            <a:endParaRPr lang="tr-TR" sz="1800" b="1"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b="1" kern="100" dirty="0">
                <a:effectLst/>
                <a:latin typeface="Calibri" panose="020F0502020204030204" pitchFamily="34" charset="0"/>
                <a:ea typeface="Calibri" panose="020F0502020204030204" pitchFamily="34" charset="0"/>
                <a:cs typeface="Calibri" panose="020F0502020204030204" pitchFamily="34" charset="0"/>
              </a:rPr>
              <a:t>3.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Encouraging</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Healthy</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Eating</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Appetite</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stimulation</a:t>
            </a:r>
            <a:endParaRPr lang="tr-TR" sz="1800" kern="100" dirty="0">
              <a:effectLst/>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50000"/>
              </a:lnSpc>
              <a:spcBef>
                <a:spcPts val="400"/>
              </a:spcBef>
              <a:spcAft>
                <a:spcPts val="600"/>
              </a:spcAft>
              <a:buSzPts val="1000"/>
              <a:buFont typeface="Symbol" panose="05050102010706020507" pitchFamily="18" charset="2"/>
              <a:buChar char=""/>
              <a:tabLst>
                <a:tab pos="457200" algn="l"/>
                <a:tab pos="811530" algn="l"/>
              </a:tabLst>
            </a:pP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Nutritional</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focus</a:t>
            </a:r>
            <a:endParaRPr lang="tr-TR" sz="1800" kern="100" dirty="0">
              <a:effectLst/>
              <a:latin typeface="Calibri" panose="020F0502020204030204" pitchFamily="34" charset="0"/>
              <a:ea typeface="Calibri" panose="020F0502020204030204" pitchFamily="34" charset="0"/>
              <a:cs typeface="Calibri" panose="020F0502020204030204" pitchFamily="34" charset="0"/>
            </a:endParaRPr>
          </a:p>
          <a:p>
            <a:pPr marL="457200" algn="just">
              <a:lnSpc>
                <a:spcPct val="150000"/>
              </a:lnSpc>
              <a:spcBef>
                <a:spcPts val="400"/>
              </a:spcBef>
              <a:spcAft>
                <a:spcPts val="600"/>
              </a:spcAft>
              <a:tabLst>
                <a:tab pos="811530" algn="l"/>
              </a:tabLst>
            </a:pPr>
            <a:endParaRPr lang="en-US" sz="2400" b="1" kern="1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6EA3435-98C1-9B77-78C8-E18CE1B61825}"/>
              </a:ext>
            </a:extLst>
          </p:cNvPr>
          <p:cNvPicPr>
            <a:picLocks noChangeAspect="1"/>
          </p:cNvPicPr>
          <p:nvPr/>
        </p:nvPicPr>
        <p:blipFill>
          <a:blip r:embed="rId10"/>
          <a:stretch>
            <a:fillRect/>
          </a:stretch>
        </p:blipFill>
        <p:spPr>
          <a:xfrm>
            <a:off x="5242962" y="3401648"/>
            <a:ext cx="4868342" cy="2617310"/>
          </a:xfrm>
          <a:prstGeom prst="rect">
            <a:avLst/>
          </a:prstGeom>
        </p:spPr>
      </p:pic>
    </p:spTree>
    <p:extLst>
      <p:ext uri="{BB962C8B-B14F-4D97-AF65-F5344CB8AC3E}">
        <p14:creationId xmlns:p14="http://schemas.microsoft.com/office/powerpoint/2010/main" val="14729694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A4D297B-7058-8EBA-47DF-E6B19CCE3B1E}"/>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BF03BE6F-AED8-927F-38E7-3D1D8E945A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745DFAEE-071B-4B7E-45F6-A99BA7256D76}"/>
              </a:ext>
            </a:extLst>
          </p:cNvPr>
          <p:cNvPicPr>
            <a:picLocks noChangeAspect="1"/>
          </p:cNvPicPr>
          <p:nvPr/>
        </p:nvPicPr>
        <p:blipFill>
          <a:blip r:embed="rId4"/>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DDF3E314-8797-7A9D-89A0-9446E6499D7C}"/>
              </a:ext>
            </a:extLst>
          </p:cNvPr>
          <p:cNvPicPr>
            <a:picLocks noChangeAspect="1"/>
          </p:cNvPicPr>
          <p:nvPr/>
        </p:nvPicPr>
        <p:blipFill>
          <a:blip r:embed="rId5"/>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C3B8AF90-CF81-AE50-DA8A-CD2974D69EB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E67C60AE-9481-C88A-EA05-64C3E86CB4B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3C3B1E5F-4E08-1F52-8A32-1CD472D8E1B6}"/>
              </a:ext>
            </a:extLst>
          </p:cNvPr>
          <p:cNvPicPr>
            <a:picLocks noChangeAspect="1"/>
          </p:cNvPicPr>
          <p:nvPr/>
        </p:nvPicPr>
        <p:blipFill>
          <a:blip r:embed="rId8"/>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4A40B9C9-3C1B-F01D-4AC9-90CE7C8FB8F6}"/>
              </a:ext>
            </a:extLst>
          </p:cNvPr>
          <p:cNvPicPr>
            <a:picLocks noChangeAspect="1"/>
          </p:cNvPicPr>
          <p:nvPr/>
        </p:nvPicPr>
        <p:blipFill>
          <a:blip r:embed="rId9"/>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B6542901-2B90-8ECB-5162-1DD4B736BE27}"/>
              </a:ext>
            </a:extLst>
          </p:cNvPr>
          <p:cNvSpPr>
            <a:spLocks noGrp="1"/>
          </p:cNvSpPr>
          <p:nvPr>
            <p:ph type="title"/>
          </p:nvPr>
        </p:nvSpPr>
        <p:spPr>
          <a:xfrm>
            <a:off x="1629916" y="609600"/>
            <a:ext cx="9036498" cy="661459"/>
          </a:xfrm>
        </p:spPr>
        <p:txBody>
          <a:bodyPr>
            <a:normAutofit fontScale="90000"/>
          </a:bodyPr>
          <a:lstStyle/>
          <a:p>
            <a:pPr algn="ctr">
              <a:lnSpc>
                <a:spcPct val="200000"/>
              </a:lnSpc>
              <a:spcAft>
                <a:spcPts val="800"/>
              </a:spcAft>
            </a:pPr>
            <a: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200" b="1" i="1" kern="100" dirty="0">
                <a:solidFill>
                  <a:srgbClr val="1D2125"/>
                </a:solidFill>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en-US" sz="2200" dirty="0"/>
          </a:p>
        </p:txBody>
      </p:sp>
      <p:sp>
        <p:nvSpPr>
          <p:cNvPr id="14" name="TextBox 13">
            <a:extLst>
              <a:ext uri="{FF2B5EF4-FFF2-40B4-BE49-F238E27FC236}">
                <a16:creationId xmlns:a16="http://schemas.microsoft.com/office/drawing/2014/main" id="{5B6F366F-B97A-082D-5A69-632AC13DA45D}"/>
              </a:ext>
            </a:extLst>
          </p:cNvPr>
          <p:cNvSpPr txBox="1"/>
          <p:nvPr/>
        </p:nvSpPr>
        <p:spPr>
          <a:xfrm>
            <a:off x="477789" y="1192659"/>
            <a:ext cx="10585175" cy="1354217"/>
          </a:xfrm>
          <a:prstGeom prst="rect">
            <a:avLst/>
          </a:prstGeom>
          <a:noFill/>
          <a:ln>
            <a:solidFill>
              <a:schemeClr val="accent1">
                <a:lumMod val="20000"/>
                <a:lumOff val="80000"/>
              </a:schemeClr>
            </a:solidFill>
          </a:ln>
        </p:spPr>
        <p:txBody>
          <a:bodyPr wrap="square">
            <a:spAutoFit/>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b="1" dirty="0">
                <a:effectLst/>
                <a:latin typeface="Calibri" panose="020F0502020204030204" pitchFamily="34" charset="0"/>
                <a:ea typeface="Calibri" panose="020F0502020204030204" pitchFamily="34" charset="0"/>
                <a:cs typeface="Times New Roman" panose="02020603050405020304" pitchFamily="18" charset="0"/>
              </a:rPr>
              <a:t>Culinary </a:t>
            </a:r>
            <a:r>
              <a:rPr lang="tr-TR" sz="2800" b="1" dirty="0">
                <a:effectLst/>
                <a:latin typeface="Calibri" panose="020F0502020204030204" pitchFamily="34" charset="0"/>
                <a:ea typeface="Calibri" panose="020F0502020204030204" pitchFamily="34" charset="0"/>
                <a:cs typeface="Times New Roman" panose="02020603050405020304" pitchFamily="18" charset="0"/>
              </a:rPr>
              <a:t>P</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resentation</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and </a:t>
            </a:r>
            <a:r>
              <a:rPr lang="tr-TR" sz="2800" b="1" dirty="0">
                <a:effectLst/>
                <a:latin typeface="Calibri" panose="020F0502020204030204" pitchFamily="34" charset="0"/>
                <a:ea typeface="Calibri" panose="020F0502020204030204" pitchFamily="34" charset="0"/>
                <a:cs typeface="Times New Roman" panose="02020603050405020304" pitchFamily="18" charset="0"/>
              </a:rPr>
              <a:t>P</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lating</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tr-TR" sz="2800" b="1" dirty="0">
                <a:effectLst/>
                <a:latin typeface="Calibri" panose="020F0502020204030204" pitchFamily="34" charset="0"/>
                <a:ea typeface="Calibri" panose="020F0502020204030204" pitchFamily="34" charset="0"/>
                <a:cs typeface="Times New Roman" panose="02020603050405020304" pitchFamily="18" charset="0"/>
              </a:rPr>
              <a:t>T</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echniques</a:t>
            </a:r>
            <a:endParaRPr lang="tr-TR" sz="2800" b="1"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tr-TR" b="1" kern="100" dirty="0" err="1">
                <a:latin typeface="Times New Roman" panose="02020603050405020304" pitchFamily="18" charset="0"/>
                <a:ea typeface="Calibri" panose="020F0502020204030204" pitchFamily="34" charset="0"/>
                <a:cs typeface="Times New Roman" panose="02020603050405020304" pitchFamily="18" charset="0"/>
              </a:rPr>
              <a:t>T</a:t>
            </a: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echniques</a:t>
            </a:r>
            <a:r>
              <a:rPr lang="tr-TR"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for</a:t>
            </a:r>
            <a:r>
              <a:rPr lang="tr-TR"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Aesthetically</a:t>
            </a:r>
            <a:r>
              <a:rPr lang="tr-TR"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b="1" kern="100" dirty="0" err="1">
                <a:latin typeface="Times New Roman" panose="02020603050405020304" pitchFamily="18" charset="0"/>
                <a:ea typeface="Calibri" panose="020F0502020204030204" pitchFamily="34" charset="0"/>
                <a:cs typeface="Times New Roman" panose="02020603050405020304" pitchFamily="18" charset="0"/>
              </a:rPr>
              <a:t>P</a:t>
            </a: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leasing</a:t>
            </a:r>
            <a:r>
              <a:rPr lang="tr-TR"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Food</a:t>
            </a:r>
            <a:r>
              <a:rPr lang="tr-TR" sz="1800" b="1" kern="100" dirty="0">
                <a:effectLst/>
                <a:latin typeface="Times New Roman" panose="02020603050405020304" pitchFamily="18" charset="0"/>
                <a:ea typeface="Calibri" panose="020F0502020204030204" pitchFamily="34" charset="0"/>
                <a:cs typeface="Times New Roman" panose="02020603050405020304" pitchFamily="18" charset="0"/>
              </a:rPr>
              <a:t> Presentation and </a:t>
            </a:r>
            <a:r>
              <a:rPr lang="tr-TR" b="1" kern="100" dirty="0" err="1">
                <a:latin typeface="Times New Roman" panose="02020603050405020304" pitchFamily="18" charset="0"/>
                <a:ea typeface="Calibri" panose="020F0502020204030204" pitchFamily="34" charset="0"/>
                <a:cs typeface="Times New Roman" panose="02020603050405020304" pitchFamily="18" charset="0"/>
              </a:rPr>
              <a:t>Pl</a:t>
            </a: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ating</a:t>
            </a:r>
            <a:endParaRPr lang="tr-TR"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i="1" dirty="0"/>
          </a:p>
        </p:txBody>
      </p:sp>
      <p:sp>
        <p:nvSpPr>
          <p:cNvPr id="3" name="TextBox 2">
            <a:extLst>
              <a:ext uri="{FF2B5EF4-FFF2-40B4-BE49-F238E27FC236}">
                <a16:creationId xmlns:a16="http://schemas.microsoft.com/office/drawing/2014/main" id="{4646FD75-7B00-1880-F524-02650A110B0A}"/>
              </a:ext>
            </a:extLst>
          </p:cNvPr>
          <p:cNvSpPr txBox="1"/>
          <p:nvPr/>
        </p:nvSpPr>
        <p:spPr>
          <a:xfrm>
            <a:off x="621804" y="2362933"/>
            <a:ext cx="10441160" cy="2764026"/>
          </a:xfrm>
          <a:prstGeom prst="rect">
            <a:avLst/>
          </a:prstGeom>
          <a:noFill/>
          <a:ln>
            <a:solidFill>
              <a:schemeClr val="accent1">
                <a:lumMod val="20000"/>
                <a:lumOff val="80000"/>
              </a:schemeClr>
            </a:solidFill>
          </a:ln>
        </p:spPr>
        <p:txBody>
          <a:bodyPr wrap="square">
            <a:spAutoFit/>
          </a:bodyPr>
          <a:lstStyle/>
          <a:p>
            <a:pPr algn="just">
              <a:lnSpc>
                <a:spcPct val="150000"/>
              </a:lnSpc>
              <a:spcBef>
                <a:spcPts val="400"/>
              </a:spcBef>
              <a:spcAft>
                <a:spcPts val="600"/>
              </a:spcAft>
              <a:tabLst>
                <a:tab pos="811530" algn="l"/>
              </a:tabLst>
            </a:pPr>
            <a:r>
              <a:rPr lang="tr-TR" b="1" kern="100" dirty="0">
                <a:latin typeface="Calibri" panose="020F0502020204030204" pitchFamily="34" charset="0"/>
                <a:ea typeface="Calibri" panose="020F0502020204030204" pitchFamily="34" charset="0"/>
                <a:cs typeface="Calibri" panose="020F0502020204030204" pitchFamily="34" charset="0"/>
              </a:rPr>
              <a:t>4. </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Counteracting</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Limited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Dining</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Options</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400"/>
              </a:spcBef>
              <a:spcAft>
                <a:spcPts val="600"/>
              </a:spcAft>
              <a:tabLst>
                <a:tab pos="811530" algn="l"/>
              </a:tabLst>
            </a:pPr>
            <a:r>
              <a:rPr lang="tr-TR" sz="1800" b="1" kern="100" dirty="0">
                <a:effectLst/>
                <a:latin typeface="Calibri" panose="020F0502020204030204" pitchFamily="34" charset="0"/>
                <a:ea typeface="Calibri" panose="020F0502020204030204" pitchFamily="34" charset="0"/>
                <a:cs typeface="Calibri" panose="020F0502020204030204" pitchFamily="34" charset="0"/>
              </a:rPr>
              <a:t>5.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Professionalism</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and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Hospitality</a:t>
            </a:r>
            <a:r>
              <a:rPr lang="tr-TR" sz="1800" b="1" kern="100" dirty="0">
                <a:effectLst/>
                <a:latin typeface="Calibri" panose="020F0502020204030204" pitchFamily="34" charset="0"/>
                <a:ea typeface="Calibri" panose="020F0502020204030204" pitchFamily="34" charset="0"/>
                <a:cs typeface="Calibri" panose="020F0502020204030204" pitchFamily="34" charset="0"/>
              </a:rPr>
              <a:t> </a:t>
            </a:r>
            <a:r>
              <a:rPr lang="tr-TR" sz="1800" b="1" kern="100" dirty="0" err="1">
                <a:effectLst/>
                <a:latin typeface="Calibri" panose="020F0502020204030204" pitchFamily="34" charset="0"/>
                <a:ea typeface="Calibri" panose="020F0502020204030204" pitchFamily="34" charset="0"/>
                <a:cs typeface="Calibri" panose="020F0502020204030204" pitchFamily="34" charset="0"/>
              </a:rPr>
              <a:t>Standards</a:t>
            </a:r>
            <a:endParaRPr lang="tr-TR" sz="1800" b="1" kern="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Bef>
                <a:spcPts val="400"/>
              </a:spcBef>
              <a:spcAft>
                <a:spcPts val="600"/>
              </a:spcAft>
              <a:tabLst>
                <a:tab pos="811530" algn="l"/>
              </a:tabLst>
            </a:pPr>
            <a:r>
              <a:rPr lang="tr-TR" b="1" kern="100" dirty="0">
                <a:latin typeface="Calibri" panose="020F0502020204030204" pitchFamily="34" charset="0"/>
                <a:ea typeface="Calibri" panose="020F0502020204030204" pitchFamily="34" charset="0"/>
                <a:cs typeface="Calibri" panose="020F0502020204030204" pitchFamily="34" charset="0"/>
              </a:rPr>
              <a:t>6. </a:t>
            </a:r>
            <a:r>
              <a:rPr lang="tr-TR" b="1" kern="100" dirty="0" err="1">
                <a:latin typeface="Calibri" panose="020F0502020204030204" pitchFamily="34" charset="0"/>
                <a:ea typeface="Calibri" panose="020F0502020204030204" pitchFamily="34" charset="0"/>
                <a:cs typeface="Calibri" panose="020F0502020204030204" pitchFamily="34" charset="0"/>
              </a:rPr>
              <a:t>Cultural</a:t>
            </a:r>
            <a:r>
              <a:rPr lang="tr-TR" b="1" kern="100" dirty="0">
                <a:latin typeface="Calibri" panose="020F0502020204030204" pitchFamily="34" charset="0"/>
                <a:ea typeface="Calibri" panose="020F0502020204030204" pitchFamily="34" charset="0"/>
                <a:cs typeface="Calibri" panose="020F0502020204030204" pitchFamily="34" charset="0"/>
              </a:rPr>
              <a:t> Connection</a:t>
            </a:r>
          </a:p>
          <a:p>
            <a:pPr algn="just">
              <a:lnSpc>
                <a:spcPct val="150000"/>
              </a:lnSpc>
              <a:spcBef>
                <a:spcPts val="400"/>
              </a:spcBef>
              <a:spcAft>
                <a:spcPts val="600"/>
              </a:spcAft>
              <a:tabLst>
                <a:tab pos="811530" algn="l"/>
              </a:tabLst>
            </a:pP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50000"/>
              </a:lnSpc>
              <a:spcBef>
                <a:spcPts val="400"/>
              </a:spcBef>
              <a:spcAft>
                <a:spcPts val="600"/>
              </a:spcAft>
              <a:tabLst>
                <a:tab pos="811530" algn="l"/>
              </a:tabLst>
            </a:pPr>
            <a:endParaRPr lang="en-US" sz="2400" b="1" kern="1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11C1F5D-52EE-AF38-21BF-F7A07DE213FC}"/>
              </a:ext>
            </a:extLst>
          </p:cNvPr>
          <p:cNvPicPr>
            <a:picLocks noChangeAspect="1"/>
          </p:cNvPicPr>
          <p:nvPr/>
        </p:nvPicPr>
        <p:blipFill>
          <a:blip r:embed="rId10"/>
          <a:stretch>
            <a:fillRect/>
          </a:stretch>
        </p:blipFill>
        <p:spPr>
          <a:xfrm>
            <a:off x="1125861" y="4311125"/>
            <a:ext cx="3822497" cy="1907708"/>
          </a:xfrm>
          <a:prstGeom prst="rect">
            <a:avLst/>
          </a:prstGeom>
        </p:spPr>
      </p:pic>
      <p:pic>
        <p:nvPicPr>
          <p:cNvPr id="4" name="Picture 3">
            <a:extLst>
              <a:ext uri="{FF2B5EF4-FFF2-40B4-BE49-F238E27FC236}">
                <a16:creationId xmlns:a16="http://schemas.microsoft.com/office/drawing/2014/main" id="{7EEF8752-CDB2-AB5D-5C71-1E33932F0C87}"/>
              </a:ext>
            </a:extLst>
          </p:cNvPr>
          <p:cNvPicPr>
            <a:picLocks noChangeAspect="1"/>
          </p:cNvPicPr>
          <p:nvPr/>
        </p:nvPicPr>
        <p:blipFill>
          <a:blip r:embed="rId11"/>
          <a:stretch>
            <a:fillRect/>
          </a:stretch>
        </p:blipFill>
        <p:spPr>
          <a:xfrm>
            <a:off x="6310437" y="4319532"/>
            <a:ext cx="3959522" cy="1977702"/>
          </a:xfrm>
          <a:prstGeom prst="rect">
            <a:avLst/>
          </a:prstGeom>
        </p:spPr>
      </p:pic>
    </p:spTree>
    <p:extLst>
      <p:ext uri="{BB962C8B-B14F-4D97-AF65-F5344CB8AC3E}">
        <p14:creationId xmlns:p14="http://schemas.microsoft.com/office/powerpoint/2010/main" val="10033580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4B90716-239B-A310-C886-7EB829B57648}"/>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EE168555-AE9C-C9D2-0056-27BAE7011D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EF29660C-AE2A-30D6-DC79-9366FB7D9285}"/>
              </a:ext>
            </a:extLst>
          </p:cNvPr>
          <p:cNvPicPr>
            <a:picLocks noChangeAspect="1"/>
          </p:cNvPicPr>
          <p:nvPr/>
        </p:nvPicPr>
        <p:blipFill>
          <a:blip r:embed="rId4"/>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BA0C71F0-A619-417A-F4D0-BDBB3E98F4ED}"/>
              </a:ext>
            </a:extLst>
          </p:cNvPr>
          <p:cNvPicPr>
            <a:picLocks noChangeAspect="1"/>
          </p:cNvPicPr>
          <p:nvPr/>
        </p:nvPicPr>
        <p:blipFill>
          <a:blip r:embed="rId5"/>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71E4556E-7E20-E223-DAB8-8B14B789313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05A7B2DF-E14E-DA83-EF3A-DACEF6578441}"/>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7A465621-D7B0-0EC2-45CA-4CC815C61A03}"/>
              </a:ext>
            </a:extLst>
          </p:cNvPr>
          <p:cNvPicPr>
            <a:picLocks noChangeAspect="1"/>
          </p:cNvPicPr>
          <p:nvPr/>
        </p:nvPicPr>
        <p:blipFill>
          <a:blip r:embed="rId8"/>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1B1AF32E-C173-C21F-8DC8-32AE83C8685D}"/>
              </a:ext>
            </a:extLst>
          </p:cNvPr>
          <p:cNvPicPr>
            <a:picLocks noChangeAspect="1"/>
          </p:cNvPicPr>
          <p:nvPr/>
        </p:nvPicPr>
        <p:blipFill>
          <a:blip r:embed="rId9"/>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14D34E63-7B65-5749-40D3-F92CF6721EE9}"/>
              </a:ext>
            </a:extLst>
          </p:cNvPr>
          <p:cNvSpPr>
            <a:spLocks noGrp="1"/>
          </p:cNvSpPr>
          <p:nvPr>
            <p:ph type="title"/>
          </p:nvPr>
        </p:nvSpPr>
        <p:spPr>
          <a:xfrm>
            <a:off x="1629916" y="609600"/>
            <a:ext cx="9036498" cy="661459"/>
          </a:xfrm>
        </p:spPr>
        <p:txBody>
          <a:bodyPr>
            <a:normAutofit fontScale="90000"/>
          </a:bodyPr>
          <a:lstStyle/>
          <a:p>
            <a:pPr algn="ctr">
              <a:lnSpc>
                <a:spcPct val="200000"/>
              </a:lnSpc>
              <a:spcAft>
                <a:spcPts val="800"/>
              </a:spcAft>
            </a:pPr>
            <a: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200" b="1" i="1" kern="100" dirty="0">
                <a:solidFill>
                  <a:srgbClr val="1D2125"/>
                </a:solidFill>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en-US" sz="2200" dirty="0"/>
          </a:p>
        </p:txBody>
      </p:sp>
      <p:sp>
        <p:nvSpPr>
          <p:cNvPr id="14" name="TextBox 13">
            <a:extLst>
              <a:ext uri="{FF2B5EF4-FFF2-40B4-BE49-F238E27FC236}">
                <a16:creationId xmlns:a16="http://schemas.microsoft.com/office/drawing/2014/main" id="{6A5E3E5D-BE0E-EE5D-6ABC-711E09C8FDC1}"/>
              </a:ext>
            </a:extLst>
          </p:cNvPr>
          <p:cNvSpPr txBox="1"/>
          <p:nvPr/>
        </p:nvSpPr>
        <p:spPr>
          <a:xfrm>
            <a:off x="477789" y="1192659"/>
            <a:ext cx="10585175" cy="1620957"/>
          </a:xfrm>
          <a:prstGeom prst="rect">
            <a:avLst/>
          </a:prstGeom>
          <a:noFill/>
          <a:ln>
            <a:solidFill>
              <a:schemeClr val="accent1">
                <a:lumMod val="20000"/>
                <a:lumOff val="80000"/>
              </a:schemeClr>
            </a:solidFill>
          </a:ln>
        </p:spPr>
        <p:txBody>
          <a:bodyPr wrap="square">
            <a:spAutoFit/>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b="1" dirty="0">
                <a:effectLst/>
                <a:latin typeface="Calibri" panose="020F0502020204030204" pitchFamily="34" charset="0"/>
                <a:ea typeface="Calibri" panose="020F0502020204030204" pitchFamily="34" charset="0"/>
                <a:cs typeface="Times New Roman" panose="02020603050405020304" pitchFamily="18" charset="0"/>
              </a:rPr>
              <a:t>Culinary </a:t>
            </a:r>
            <a:r>
              <a:rPr lang="tr-TR" sz="2800" b="1" dirty="0">
                <a:effectLst/>
                <a:latin typeface="Calibri" panose="020F0502020204030204" pitchFamily="34" charset="0"/>
                <a:ea typeface="Calibri" panose="020F0502020204030204" pitchFamily="34" charset="0"/>
                <a:cs typeface="Times New Roman" panose="02020603050405020304" pitchFamily="18" charset="0"/>
              </a:rPr>
              <a:t>P</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resentation</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and </a:t>
            </a:r>
            <a:r>
              <a:rPr lang="tr-TR" sz="2800" b="1" dirty="0">
                <a:effectLst/>
                <a:latin typeface="Calibri" panose="020F0502020204030204" pitchFamily="34" charset="0"/>
                <a:ea typeface="Calibri" panose="020F0502020204030204" pitchFamily="34" charset="0"/>
                <a:cs typeface="Times New Roman" panose="02020603050405020304" pitchFamily="18" charset="0"/>
              </a:rPr>
              <a:t>P</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lating</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tr-TR" sz="2800" b="1" dirty="0">
                <a:effectLst/>
                <a:latin typeface="Calibri" panose="020F0502020204030204" pitchFamily="34" charset="0"/>
                <a:ea typeface="Calibri" panose="020F0502020204030204" pitchFamily="34" charset="0"/>
                <a:cs typeface="Times New Roman" panose="02020603050405020304" pitchFamily="18" charset="0"/>
              </a:rPr>
              <a:t>T</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echniques</a:t>
            </a:r>
            <a:endParaRPr lang="tr-TR" sz="2800" b="1" dirty="0">
              <a:effectLst/>
              <a:latin typeface="Calibri" panose="020F0502020204030204" pitchFamily="34" charset="0"/>
              <a:ea typeface="Calibri" panose="020F0502020204030204" pitchFamily="34" charset="0"/>
              <a:cs typeface="Times New Roman" panose="02020603050405020304" pitchFamily="18" charset="0"/>
            </a:endParaRPr>
          </a:p>
          <a:p>
            <a:pPr lvl="0" algn="ctr">
              <a:lnSpc>
                <a:spcPct val="150000"/>
              </a:lnSpc>
              <a:spcBef>
                <a:spcPts val="400"/>
              </a:spcBef>
              <a:spcAft>
                <a:spcPts val="600"/>
              </a:spcAft>
              <a:buSzPts val="1400"/>
              <a:tabLst>
                <a:tab pos="811530" algn="l"/>
              </a:tabLst>
            </a:pP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Importance</a:t>
            </a:r>
            <a:r>
              <a:rPr lang="tr-TR" sz="1800" b="1" kern="100" dirty="0">
                <a:effectLst/>
                <a:latin typeface="Times New Roman" panose="02020603050405020304" pitchFamily="18" charset="0"/>
                <a:ea typeface="Calibri" panose="020F0502020204030204" pitchFamily="34" charset="0"/>
                <a:cs typeface="Times New Roman" panose="02020603050405020304" pitchFamily="18" charset="0"/>
              </a:rPr>
              <a:t> of Visual </a:t>
            </a: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Appeal</a:t>
            </a:r>
            <a:r>
              <a:rPr lang="tr-TR"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b="1" kern="100" dirty="0">
                <a:latin typeface="Times New Roman" panose="02020603050405020304" pitchFamily="18" charset="0"/>
                <a:ea typeface="Calibri" panose="020F0502020204030204" pitchFamily="34" charset="0"/>
                <a:cs typeface="Times New Roman" panose="02020603050405020304" pitchFamily="18" charset="0"/>
              </a:rPr>
              <a:t>i</a:t>
            </a:r>
            <a:r>
              <a:rPr lang="tr-TR" sz="1800" b="1" kern="100" dirty="0">
                <a:effectLst/>
                <a:latin typeface="Times New Roman" panose="02020603050405020304" pitchFamily="18" charset="0"/>
                <a:ea typeface="Calibri" panose="020F0502020204030204" pitchFamily="34" charset="0"/>
                <a:cs typeface="Times New Roman" panose="02020603050405020304" pitchFamily="18" charset="0"/>
              </a:rPr>
              <a:t>n </a:t>
            </a: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Enhancing</a:t>
            </a:r>
            <a:r>
              <a:rPr lang="tr-TR"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tr-TR"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Dınıng</a:t>
            </a:r>
            <a:r>
              <a:rPr lang="tr-TR"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Experıence</a:t>
            </a:r>
            <a:endParaRPr lang="tr-TR"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i="1" dirty="0"/>
          </a:p>
        </p:txBody>
      </p:sp>
      <p:sp>
        <p:nvSpPr>
          <p:cNvPr id="3" name="TextBox 2">
            <a:extLst>
              <a:ext uri="{FF2B5EF4-FFF2-40B4-BE49-F238E27FC236}">
                <a16:creationId xmlns:a16="http://schemas.microsoft.com/office/drawing/2014/main" id="{A42BEBEA-D459-2B28-41B6-5764F8042EF7}"/>
              </a:ext>
            </a:extLst>
          </p:cNvPr>
          <p:cNvSpPr txBox="1"/>
          <p:nvPr/>
        </p:nvSpPr>
        <p:spPr>
          <a:xfrm>
            <a:off x="589048" y="2348880"/>
            <a:ext cx="10441160" cy="2511585"/>
          </a:xfrm>
          <a:prstGeom prst="rect">
            <a:avLst/>
          </a:prstGeom>
          <a:noFill/>
          <a:ln>
            <a:solidFill>
              <a:schemeClr val="accent1">
                <a:lumMod val="20000"/>
                <a:lumOff val="80000"/>
              </a:schemeClr>
            </a:solidFill>
          </a:ln>
        </p:spPr>
        <p:txBody>
          <a:bodyPr wrap="square">
            <a:spAutoFit/>
          </a:bodyPr>
          <a:lstStyle/>
          <a:p>
            <a:pPr algn="just">
              <a:lnSpc>
                <a:spcPct val="150000"/>
              </a:lnSpc>
              <a:spcBef>
                <a:spcPts val="400"/>
              </a:spcBef>
              <a:spcAft>
                <a:spcPts val="600"/>
              </a:spcAft>
              <a:tabLst>
                <a:tab pos="811530" algn="l"/>
              </a:tabLst>
            </a:pPr>
            <a:r>
              <a:rPr lang="en-US" sz="1800" kern="100" dirty="0">
                <a:effectLst/>
                <a:latin typeface="Calibri" panose="020F0502020204030204" pitchFamily="34" charset="0"/>
                <a:ea typeface="Calibri" panose="020F0502020204030204" pitchFamily="34" charset="0"/>
                <a:cs typeface="Calibri" panose="020F0502020204030204" pitchFamily="34" charset="0"/>
              </a:rPr>
              <a:t>Visual appeal </a:t>
            </a:r>
            <a:r>
              <a:rPr lang="tr-TR" sz="1800" kern="100" dirty="0">
                <a:effectLst/>
                <a:latin typeface="Calibri" panose="020F0502020204030204" pitchFamily="34" charset="0"/>
                <a:ea typeface="Calibri" panose="020F0502020204030204" pitchFamily="34" charset="0"/>
                <a:cs typeface="Calibri" panose="020F0502020204030204" pitchFamily="34" charset="0"/>
              </a:rPr>
              <a:t>i</a:t>
            </a:r>
            <a:r>
              <a:rPr lang="en-US" sz="1800" kern="100" dirty="0" err="1">
                <a:effectLst/>
                <a:latin typeface="Calibri" panose="020F0502020204030204" pitchFamily="34" charset="0"/>
                <a:ea typeface="Calibri" panose="020F0502020204030204" pitchFamily="34" charset="0"/>
                <a:cs typeface="Calibri" panose="020F0502020204030204" pitchFamily="34" charset="0"/>
              </a:rPr>
              <a:t>nfluencing</a:t>
            </a:r>
            <a:r>
              <a:rPr lang="en-US" sz="1800" kern="100" dirty="0">
                <a:effectLst/>
                <a:latin typeface="Calibri" panose="020F0502020204030204" pitchFamily="34" charset="0"/>
                <a:ea typeface="Calibri" panose="020F0502020204030204" pitchFamily="34" charset="0"/>
                <a:cs typeface="Calibri" panose="020F0502020204030204" pitchFamily="34" charset="0"/>
              </a:rPr>
              <a:t> perceptions of taste, quality, and overall enjoyment. The presentation of food can stimulate appetite and elevate the perceived flavor of a dish.</a:t>
            </a:r>
          </a:p>
          <a:p>
            <a:pPr marL="285750" indent="-285750" algn="just">
              <a:lnSpc>
                <a:spcPct val="150000"/>
              </a:lnSpc>
              <a:spcBef>
                <a:spcPts val="400"/>
              </a:spcBef>
              <a:spcAft>
                <a:spcPts val="600"/>
              </a:spcAft>
              <a:buFont typeface="Arial" panose="020B0604020202020204" pitchFamily="34" charset="0"/>
              <a:buChar char="•"/>
              <a:tabLst>
                <a:tab pos="811530" algn="l"/>
              </a:tabLst>
            </a:pPr>
            <a:r>
              <a:rPr lang="en-US" sz="1800" kern="100" dirty="0">
                <a:effectLst/>
                <a:latin typeface="Calibri" panose="020F0502020204030204" pitchFamily="34" charset="0"/>
                <a:ea typeface="Calibri" panose="020F0502020204030204" pitchFamily="34" charset="0"/>
                <a:cs typeface="Calibri" panose="020F0502020204030204" pitchFamily="34" charset="0"/>
              </a:rPr>
              <a:t>The design of tableware </a:t>
            </a:r>
            <a:endParaRPr lang="tr-TR" sz="1800" kern="1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50000"/>
              </a:lnSpc>
              <a:spcBef>
                <a:spcPts val="400"/>
              </a:spcBef>
              <a:spcAft>
                <a:spcPts val="600"/>
              </a:spcAft>
              <a:buFont typeface="Arial" panose="020B0604020202020204" pitchFamily="34" charset="0"/>
              <a:buChar char="•"/>
              <a:tabLst>
                <a:tab pos="811530" algn="l"/>
              </a:tabLst>
            </a:pPr>
            <a:r>
              <a:rPr lang="tr-TR" kern="100" dirty="0" err="1">
                <a:latin typeface="Calibri" panose="020F0502020204030204" pitchFamily="34" charset="0"/>
                <a:ea typeface="Calibri" panose="020F0502020204030204" pitchFamily="34" charset="0"/>
                <a:cs typeface="Calibri" panose="020F0502020204030204" pitchFamily="34" charset="0"/>
              </a:rPr>
              <a:t>The</a:t>
            </a:r>
            <a:r>
              <a:rPr lang="tr-TR" kern="100" dirty="0">
                <a:latin typeface="Calibri" panose="020F0502020204030204" pitchFamily="34" charset="0"/>
                <a:ea typeface="Calibri" panose="020F0502020204030204" pitchFamily="34" charset="0"/>
                <a:cs typeface="Calibri" panose="020F0502020204030204" pitchFamily="34" charset="0"/>
              </a:rPr>
              <a:t> </a:t>
            </a:r>
            <a:r>
              <a:rPr lang="en-US" sz="1800" kern="100" dirty="0">
                <a:effectLst/>
                <a:latin typeface="Calibri" panose="020F0502020204030204" pitchFamily="34" charset="0"/>
                <a:ea typeface="Calibri" panose="020F0502020204030204" pitchFamily="34" charset="0"/>
                <a:cs typeface="Calibri" panose="020F0502020204030204" pitchFamily="34" charset="0"/>
              </a:rPr>
              <a:t>aesthetics of plate patterns </a:t>
            </a:r>
            <a:endParaRPr lang="tr-TR" sz="1800" kern="1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50000"/>
              </a:lnSpc>
              <a:spcBef>
                <a:spcPts val="400"/>
              </a:spcBef>
              <a:spcAft>
                <a:spcPts val="600"/>
              </a:spcAft>
              <a:buFont typeface="Arial" panose="020B0604020202020204" pitchFamily="34" charset="0"/>
              <a:buChar char="•"/>
              <a:tabLst>
                <a:tab pos="811530" algn="l"/>
              </a:tabLst>
            </a:pPr>
            <a:r>
              <a:rPr lang="en-US" sz="1800" kern="100" dirty="0">
                <a:effectLst/>
                <a:latin typeface="Calibri" panose="020F0502020204030204" pitchFamily="34" charset="0"/>
                <a:ea typeface="Calibri" panose="020F0502020204030204" pitchFamily="34" charset="0"/>
                <a:cs typeface="Calibri" panose="020F0502020204030204" pitchFamily="34" charset="0"/>
              </a:rPr>
              <a:t>Plates with appealing designs </a:t>
            </a:r>
            <a:endParaRPr lang="tr-TR" sz="1800" kern="1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07825DD-DA7F-9357-16DC-E53C7C007AE9}"/>
              </a:ext>
            </a:extLst>
          </p:cNvPr>
          <p:cNvPicPr>
            <a:picLocks noChangeAspect="1"/>
          </p:cNvPicPr>
          <p:nvPr/>
        </p:nvPicPr>
        <p:blipFill>
          <a:blip r:embed="rId10"/>
          <a:stretch>
            <a:fillRect/>
          </a:stretch>
        </p:blipFill>
        <p:spPr>
          <a:xfrm>
            <a:off x="6819622" y="3901411"/>
            <a:ext cx="2962275" cy="1543050"/>
          </a:xfrm>
          <a:prstGeom prst="rect">
            <a:avLst/>
          </a:prstGeom>
        </p:spPr>
      </p:pic>
    </p:spTree>
    <p:extLst>
      <p:ext uri="{BB962C8B-B14F-4D97-AF65-F5344CB8AC3E}">
        <p14:creationId xmlns:p14="http://schemas.microsoft.com/office/powerpoint/2010/main" val="21316316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78125D8-1220-3996-91A4-91D868B66599}"/>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4F9B76DD-FDAA-E8A1-8AAD-2BFD76F085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50F9ED28-BFD1-32C1-A67C-AB0C8769FC17}"/>
              </a:ext>
            </a:extLst>
          </p:cNvPr>
          <p:cNvPicPr>
            <a:picLocks noChangeAspect="1"/>
          </p:cNvPicPr>
          <p:nvPr/>
        </p:nvPicPr>
        <p:blipFill>
          <a:blip r:embed="rId4"/>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BD123FE0-A22B-A54E-5950-BF6088AA8284}"/>
              </a:ext>
            </a:extLst>
          </p:cNvPr>
          <p:cNvPicPr>
            <a:picLocks noChangeAspect="1"/>
          </p:cNvPicPr>
          <p:nvPr/>
        </p:nvPicPr>
        <p:blipFill>
          <a:blip r:embed="rId5"/>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7021E37B-4B51-F5D7-D448-0A675BD5FC8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37509F28-2FA3-D6F4-660D-880BF806216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EF57E224-127A-51F9-96D8-9E17F06D8952}"/>
              </a:ext>
            </a:extLst>
          </p:cNvPr>
          <p:cNvPicPr>
            <a:picLocks noChangeAspect="1"/>
          </p:cNvPicPr>
          <p:nvPr/>
        </p:nvPicPr>
        <p:blipFill>
          <a:blip r:embed="rId8"/>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623B1FB3-35CC-5BC5-5144-8CD4FFFB272C}"/>
              </a:ext>
            </a:extLst>
          </p:cNvPr>
          <p:cNvPicPr>
            <a:picLocks noChangeAspect="1"/>
          </p:cNvPicPr>
          <p:nvPr/>
        </p:nvPicPr>
        <p:blipFill>
          <a:blip r:embed="rId9"/>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CA222A8B-6208-54D0-2C0E-1DDFDCFABE6D}"/>
              </a:ext>
            </a:extLst>
          </p:cNvPr>
          <p:cNvSpPr>
            <a:spLocks noGrp="1"/>
          </p:cNvSpPr>
          <p:nvPr>
            <p:ph type="title"/>
          </p:nvPr>
        </p:nvSpPr>
        <p:spPr>
          <a:xfrm>
            <a:off x="1629916" y="609600"/>
            <a:ext cx="9036498" cy="661459"/>
          </a:xfrm>
        </p:spPr>
        <p:txBody>
          <a:bodyPr>
            <a:normAutofit fontScale="90000"/>
          </a:bodyPr>
          <a:lstStyle/>
          <a:p>
            <a:pPr algn="ctr">
              <a:lnSpc>
                <a:spcPct val="200000"/>
              </a:lnSpc>
              <a:spcAft>
                <a:spcPts val="800"/>
              </a:spcAft>
            </a:pPr>
            <a: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200" b="1" i="1" kern="100" dirty="0">
                <a:solidFill>
                  <a:srgbClr val="1D2125"/>
                </a:solidFill>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en-US" sz="2200" dirty="0"/>
          </a:p>
        </p:txBody>
      </p:sp>
      <p:sp>
        <p:nvSpPr>
          <p:cNvPr id="14" name="TextBox 13">
            <a:extLst>
              <a:ext uri="{FF2B5EF4-FFF2-40B4-BE49-F238E27FC236}">
                <a16:creationId xmlns:a16="http://schemas.microsoft.com/office/drawing/2014/main" id="{419D931B-DD40-FB60-30F1-2CF0266FEA73}"/>
              </a:ext>
            </a:extLst>
          </p:cNvPr>
          <p:cNvSpPr txBox="1"/>
          <p:nvPr/>
        </p:nvSpPr>
        <p:spPr>
          <a:xfrm>
            <a:off x="477789" y="1192659"/>
            <a:ext cx="10585175" cy="1620957"/>
          </a:xfrm>
          <a:prstGeom prst="rect">
            <a:avLst/>
          </a:prstGeom>
          <a:noFill/>
          <a:ln>
            <a:solidFill>
              <a:schemeClr val="accent1">
                <a:lumMod val="20000"/>
                <a:lumOff val="80000"/>
              </a:schemeClr>
            </a:solidFill>
          </a:ln>
        </p:spPr>
        <p:txBody>
          <a:bodyPr wrap="square">
            <a:spAutoFit/>
          </a:bodyPr>
          <a:lstStyle/>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b="1" dirty="0">
                <a:effectLst/>
                <a:latin typeface="Calibri" panose="020F0502020204030204" pitchFamily="34" charset="0"/>
                <a:ea typeface="Calibri" panose="020F0502020204030204" pitchFamily="34" charset="0"/>
                <a:cs typeface="Times New Roman" panose="02020603050405020304" pitchFamily="18" charset="0"/>
              </a:rPr>
              <a:t>Culinary </a:t>
            </a:r>
            <a:r>
              <a:rPr lang="tr-TR" sz="2800" b="1" dirty="0">
                <a:effectLst/>
                <a:latin typeface="Calibri" panose="020F0502020204030204" pitchFamily="34" charset="0"/>
                <a:ea typeface="Calibri" panose="020F0502020204030204" pitchFamily="34" charset="0"/>
                <a:cs typeface="Times New Roman" panose="02020603050405020304" pitchFamily="18" charset="0"/>
              </a:rPr>
              <a:t>P</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resentation</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and </a:t>
            </a:r>
            <a:r>
              <a:rPr lang="tr-TR" sz="2800" b="1" dirty="0">
                <a:effectLst/>
                <a:latin typeface="Calibri" panose="020F0502020204030204" pitchFamily="34" charset="0"/>
                <a:ea typeface="Calibri" panose="020F0502020204030204" pitchFamily="34" charset="0"/>
                <a:cs typeface="Times New Roman" panose="02020603050405020304" pitchFamily="18" charset="0"/>
              </a:rPr>
              <a:t>P</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lating</a:t>
            </a:r>
            <a:r>
              <a:rPr lang="en-US" sz="2800" b="1" dirty="0">
                <a:effectLst/>
                <a:latin typeface="Calibri" panose="020F0502020204030204" pitchFamily="34" charset="0"/>
                <a:ea typeface="Calibri" panose="020F0502020204030204" pitchFamily="34" charset="0"/>
                <a:cs typeface="Times New Roman" panose="02020603050405020304" pitchFamily="18" charset="0"/>
              </a:rPr>
              <a:t> </a:t>
            </a:r>
            <a:r>
              <a:rPr lang="tr-TR" sz="2800" b="1" dirty="0">
                <a:effectLst/>
                <a:latin typeface="Calibri" panose="020F0502020204030204" pitchFamily="34" charset="0"/>
                <a:ea typeface="Calibri" panose="020F0502020204030204" pitchFamily="34" charset="0"/>
                <a:cs typeface="Times New Roman" panose="02020603050405020304" pitchFamily="18" charset="0"/>
              </a:rPr>
              <a:t>T</a:t>
            </a:r>
            <a:r>
              <a:rPr lang="en-US" sz="2800" b="1" dirty="0" err="1">
                <a:effectLst/>
                <a:latin typeface="Calibri" panose="020F0502020204030204" pitchFamily="34" charset="0"/>
                <a:ea typeface="Calibri" panose="020F0502020204030204" pitchFamily="34" charset="0"/>
                <a:cs typeface="Times New Roman" panose="02020603050405020304" pitchFamily="18" charset="0"/>
              </a:rPr>
              <a:t>echniques</a:t>
            </a:r>
            <a:endParaRPr lang="tr-TR" sz="2800" b="1" dirty="0">
              <a:effectLst/>
              <a:latin typeface="Calibri" panose="020F0502020204030204" pitchFamily="34" charset="0"/>
              <a:ea typeface="Calibri" panose="020F0502020204030204" pitchFamily="34" charset="0"/>
              <a:cs typeface="Times New Roman" panose="02020603050405020304" pitchFamily="18" charset="0"/>
            </a:endParaRPr>
          </a:p>
          <a:p>
            <a:pPr lvl="0" algn="ctr">
              <a:lnSpc>
                <a:spcPct val="150000"/>
              </a:lnSpc>
              <a:spcBef>
                <a:spcPts val="400"/>
              </a:spcBef>
              <a:spcAft>
                <a:spcPts val="600"/>
              </a:spcAft>
              <a:buSzPts val="1400"/>
              <a:tabLst>
                <a:tab pos="811530" algn="l"/>
              </a:tabLst>
            </a:pP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Importance</a:t>
            </a:r>
            <a:r>
              <a:rPr lang="tr-TR" sz="1800" b="1" kern="100" dirty="0">
                <a:effectLst/>
                <a:latin typeface="Times New Roman" panose="02020603050405020304" pitchFamily="18" charset="0"/>
                <a:ea typeface="Calibri" panose="020F0502020204030204" pitchFamily="34" charset="0"/>
                <a:cs typeface="Times New Roman" panose="02020603050405020304" pitchFamily="18" charset="0"/>
              </a:rPr>
              <a:t> of Visual </a:t>
            </a: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Appeal</a:t>
            </a:r>
            <a:r>
              <a:rPr lang="tr-TR"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b="1" kern="100" dirty="0">
                <a:latin typeface="Times New Roman" panose="02020603050405020304" pitchFamily="18" charset="0"/>
                <a:ea typeface="Calibri" panose="020F0502020204030204" pitchFamily="34" charset="0"/>
                <a:cs typeface="Times New Roman" panose="02020603050405020304" pitchFamily="18" charset="0"/>
              </a:rPr>
              <a:t>i</a:t>
            </a:r>
            <a:r>
              <a:rPr lang="tr-TR" sz="1800" b="1" kern="100" dirty="0">
                <a:effectLst/>
                <a:latin typeface="Times New Roman" panose="02020603050405020304" pitchFamily="18" charset="0"/>
                <a:ea typeface="Calibri" panose="020F0502020204030204" pitchFamily="34" charset="0"/>
                <a:cs typeface="Times New Roman" panose="02020603050405020304" pitchFamily="18" charset="0"/>
              </a:rPr>
              <a:t>n </a:t>
            </a: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Enhancing</a:t>
            </a:r>
            <a:r>
              <a:rPr lang="tr-TR"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tr-TR"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Dınıng</a:t>
            </a:r>
            <a:r>
              <a:rPr lang="tr-TR" sz="1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b="1" kern="100" dirty="0" err="1">
                <a:effectLst/>
                <a:latin typeface="Times New Roman" panose="02020603050405020304" pitchFamily="18" charset="0"/>
                <a:ea typeface="Calibri" panose="020F0502020204030204" pitchFamily="34" charset="0"/>
                <a:cs typeface="Times New Roman" panose="02020603050405020304" pitchFamily="18" charset="0"/>
              </a:rPr>
              <a:t>Experıence</a:t>
            </a:r>
            <a:endParaRPr lang="tr-TR"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i="1" dirty="0"/>
          </a:p>
        </p:txBody>
      </p:sp>
      <p:sp>
        <p:nvSpPr>
          <p:cNvPr id="3" name="TextBox 2">
            <a:extLst>
              <a:ext uri="{FF2B5EF4-FFF2-40B4-BE49-F238E27FC236}">
                <a16:creationId xmlns:a16="http://schemas.microsoft.com/office/drawing/2014/main" id="{DDCE3C0A-500D-C20C-EB21-C1494BD2A129}"/>
              </a:ext>
            </a:extLst>
          </p:cNvPr>
          <p:cNvSpPr txBox="1"/>
          <p:nvPr/>
        </p:nvSpPr>
        <p:spPr>
          <a:xfrm>
            <a:off x="621804" y="2362933"/>
            <a:ext cx="10441160" cy="2096087"/>
          </a:xfrm>
          <a:prstGeom prst="rect">
            <a:avLst/>
          </a:prstGeom>
          <a:noFill/>
          <a:ln>
            <a:solidFill>
              <a:schemeClr val="accent1">
                <a:lumMod val="20000"/>
                <a:lumOff val="80000"/>
              </a:schemeClr>
            </a:solidFill>
          </a:ln>
        </p:spPr>
        <p:txBody>
          <a:bodyPr wrap="square">
            <a:spAutoFit/>
          </a:bodyPr>
          <a:lstStyle/>
          <a:p>
            <a:pPr algn="just">
              <a:lnSpc>
                <a:spcPct val="150000"/>
              </a:lnSpc>
              <a:spcBef>
                <a:spcPts val="400"/>
              </a:spcBef>
              <a:spcAft>
                <a:spcPts val="600"/>
              </a:spcAft>
              <a:tabLst>
                <a:tab pos="811530" algn="l"/>
              </a:tabLst>
            </a:pPr>
            <a:r>
              <a:rPr lang="tr-TR" sz="1800" kern="100" dirty="0">
                <a:effectLst/>
                <a:latin typeface="Calibri" panose="020F0502020204030204" pitchFamily="34" charset="0"/>
                <a:ea typeface="Calibri" panose="020F0502020204030204" pitchFamily="34" charset="0"/>
                <a:cs typeface="Calibri" panose="020F0502020204030204" pitchFamily="34" charset="0"/>
              </a:rPr>
              <a:t>T</a:t>
            </a:r>
            <a:r>
              <a:rPr lang="en-US" sz="1800" kern="100" dirty="0">
                <a:effectLst/>
                <a:latin typeface="Calibri" panose="020F0502020204030204" pitchFamily="34" charset="0"/>
                <a:ea typeface="Calibri" panose="020F0502020204030204" pitchFamily="34" charset="0"/>
                <a:cs typeface="Calibri" panose="020F0502020204030204" pitchFamily="34" charset="0"/>
              </a:rPr>
              <a:t>he visual appeal of food and its presentation affect perceptions of </a:t>
            </a:r>
            <a:endParaRPr lang="tr-TR" sz="1800" kern="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Bef>
                <a:spcPts val="400"/>
              </a:spcBef>
              <a:spcAft>
                <a:spcPts val="600"/>
              </a:spcAft>
              <a:tabLst>
                <a:tab pos="811530" algn="l"/>
              </a:tabLst>
            </a:pPr>
            <a:r>
              <a:rPr lang="en-US" sz="1800" kern="100" dirty="0">
                <a:effectLst/>
                <a:latin typeface="Calibri" panose="020F0502020204030204" pitchFamily="34" charset="0"/>
                <a:ea typeface="Calibri" panose="020F0502020204030204" pitchFamily="34" charset="0"/>
                <a:cs typeface="Calibri" panose="020F0502020204030204" pitchFamily="34" charset="0"/>
              </a:rPr>
              <a:t>taste,</a:t>
            </a:r>
            <a:r>
              <a:rPr lang="tr-TR" sz="1800" kern="100" dirty="0">
                <a:effectLst/>
                <a:latin typeface="Calibri" panose="020F0502020204030204" pitchFamily="34" charset="0"/>
                <a:ea typeface="Calibri" panose="020F0502020204030204" pitchFamily="34" charset="0"/>
                <a:cs typeface="Calibri" panose="020F0502020204030204" pitchFamily="34" charset="0"/>
              </a:rPr>
              <a:t>							</a:t>
            </a:r>
          </a:p>
          <a:p>
            <a:pPr algn="just">
              <a:lnSpc>
                <a:spcPct val="150000"/>
              </a:lnSpc>
              <a:spcBef>
                <a:spcPts val="400"/>
              </a:spcBef>
              <a:spcAft>
                <a:spcPts val="600"/>
              </a:spcAft>
              <a:tabLst>
                <a:tab pos="811530" algn="l"/>
              </a:tabLst>
            </a:pPr>
            <a:r>
              <a:rPr lang="en-US" sz="1800" kern="100" dirty="0">
                <a:effectLst/>
                <a:latin typeface="Calibri" panose="020F0502020204030204" pitchFamily="34" charset="0"/>
                <a:ea typeface="Calibri" panose="020F0502020204030204" pitchFamily="34" charset="0"/>
                <a:cs typeface="Calibri" panose="020F0502020204030204" pitchFamily="34" charset="0"/>
              </a:rPr>
              <a:t>quality, and </a:t>
            </a:r>
            <a:endParaRPr lang="tr-TR" sz="1800" kern="1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Bef>
                <a:spcPts val="400"/>
              </a:spcBef>
              <a:spcAft>
                <a:spcPts val="600"/>
              </a:spcAft>
              <a:tabLst>
                <a:tab pos="811530" algn="l"/>
              </a:tabLst>
            </a:pPr>
            <a:r>
              <a:rPr lang="en-US" sz="1800" kern="100" dirty="0">
                <a:effectLst/>
                <a:latin typeface="Calibri" panose="020F0502020204030204" pitchFamily="34" charset="0"/>
                <a:ea typeface="Calibri" panose="020F0502020204030204" pitchFamily="34" charset="0"/>
                <a:cs typeface="Calibri" panose="020F0502020204030204" pitchFamily="34" charset="0"/>
              </a:rPr>
              <a:t>satisfaction.</a:t>
            </a:r>
            <a:endParaRPr lang="en-US" sz="2400" b="1" kern="1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069C3408-D1B5-6298-A7BE-D6929089A378}"/>
              </a:ext>
            </a:extLst>
          </p:cNvPr>
          <p:cNvPicPr>
            <a:picLocks noChangeAspect="1"/>
          </p:cNvPicPr>
          <p:nvPr/>
        </p:nvPicPr>
        <p:blipFill>
          <a:blip r:embed="rId10"/>
          <a:stretch>
            <a:fillRect/>
          </a:stretch>
        </p:blipFill>
        <p:spPr>
          <a:xfrm>
            <a:off x="5518348" y="3902929"/>
            <a:ext cx="4243610" cy="2345471"/>
          </a:xfrm>
          <a:prstGeom prst="rect">
            <a:avLst/>
          </a:prstGeom>
        </p:spPr>
      </p:pic>
    </p:spTree>
    <p:extLst>
      <p:ext uri="{BB962C8B-B14F-4D97-AF65-F5344CB8AC3E}">
        <p14:creationId xmlns:p14="http://schemas.microsoft.com/office/powerpoint/2010/main" val="42372421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ject planning overview presentatio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12000"/>
                <a:satMod val="240000"/>
              </a:schemeClr>
              <a:schemeClr val="phClr">
                <a:tint val="98000"/>
              </a:schemeClr>
            </a:duotone>
          </a:blip>
          <a:tile tx="0" ty="0" sx="100000" sy="100000" flip="none" algn="ctr"/>
        </a:blipFill>
      </a:bgFillStyleLst>
    </a:fmtScheme>
  </a:themeElements>
  <a:objectDefaults>
    <a:spDef>
      <a:spPr>
        <a:solidFill>
          <a:schemeClr val="accent1">
            <a:lumMod val="50000"/>
          </a:schemeClr>
        </a:solidFill>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usiness project planning overview presentation.potx" id="{0D6D6775-FC9F-484B-A889-C0FCD86449E3}" vid="{CBE6795F-D548-4056-89FC-5BC618C494F3}"/>
    </a:ext>
  </a:extLst>
</a:theme>
</file>

<file path=ppt/theme/theme2.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10737</TotalTime>
  <Words>2879</Words>
  <Application>Microsoft Office PowerPoint</Application>
  <PresentationFormat>Custom</PresentationFormat>
  <Paragraphs>192</Paragraphs>
  <Slides>12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CharterBT-Roman</vt:lpstr>
      <vt:lpstr>coranto-2</vt:lpstr>
      <vt:lpstr>Symbol</vt:lpstr>
      <vt:lpstr>Times New Roman</vt:lpstr>
      <vt:lpstr>Wingdings</vt:lpstr>
      <vt:lpstr>Project planning overview presentation</vt:lpstr>
      <vt:lpstr>MARitime Soft Skills for Onboard Healthy Nutrition and CULinary Arts in Seagoing Services – CUL-MAR-Skills  </vt:lpstr>
      <vt:lpstr>    “ONBOARD HEALTHY NUTRITION”</vt:lpstr>
      <vt:lpstr>    “ONBOARD HEALTHY NUTRITION”</vt:lpstr>
      <vt:lpstr>    “ONBOARD HEALTHY NUTRITION”</vt:lpstr>
      <vt:lpstr>    “ONBOARD HEALTHY NUTRITION”</vt:lpstr>
      <vt:lpstr>    “ONBOARD HEALTHY NUTRITION”</vt:lpstr>
      <vt:lpstr>    “ONBOARD HEALTHY NUTRITION”</vt:lpstr>
      <vt:lpstr>    “ONBOARD HEALTHY NUTRITION”</vt:lpstr>
      <vt:lpstr>    “ONBOARD HEALTHY NUTRITION”</vt:lpstr>
      <vt:lpstr>    “ONBOARD HEALTHY NUTRITION”</vt:lpstr>
      <vt:lpstr>    “ONBOARD HEALTHY NUTRITION”</vt:lpstr>
      <vt:lpstr>    “ONBOARD HEALTHY NUTRITION”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partnership for supporting Blue Growth by enhancing Maritime Higher Education maritime cooperation framework on marine pollution and environment protection field</dc:title>
  <dc:creator>Microsoft account</dc:creator>
  <cp:lastModifiedBy>Pınar ÖZDEMİR</cp:lastModifiedBy>
  <cp:revision>488</cp:revision>
  <dcterms:created xsi:type="dcterms:W3CDTF">2020-09-22T22:56:04Z</dcterms:created>
  <dcterms:modified xsi:type="dcterms:W3CDTF">2024-12-18T15:23:55Z</dcterms:modified>
</cp:coreProperties>
</file>