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24" r:id="rId1"/>
  </p:sldMasterIdLst>
  <p:notesMasterIdLst>
    <p:notesMasterId r:id="rId20"/>
  </p:notesMasterIdLst>
  <p:handoutMasterIdLst>
    <p:handoutMasterId r:id="rId21"/>
  </p:handoutMasterIdLst>
  <p:sldIdLst>
    <p:sldId id="268" r:id="rId2"/>
    <p:sldId id="279" r:id="rId3"/>
    <p:sldId id="519" r:id="rId4"/>
    <p:sldId id="520" r:id="rId5"/>
    <p:sldId id="523" r:id="rId6"/>
    <p:sldId id="524" r:id="rId7"/>
    <p:sldId id="525" r:id="rId8"/>
    <p:sldId id="526" r:id="rId9"/>
    <p:sldId id="527" r:id="rId10"/>
    <p:sldId id="528" r:id="rId11"/>
    <p:sldId id="529" r:id="rId12"/>
    <p:sldId id="530" r:id="rId13"/>
    <p:sldId id="531" r:id="rId14"/>
    <p:sldId id="532" r:id="rId15"/>
    <p:sldId id="533" r:id="rId16"/>
    <p:sldId id="534" r:id="rId17"/>
    <p:sldId id="535" r:id="rId18"/>
    <p:sldId id="536" r:id="rId19"/>
  </p:sldIdLst>
  <p:sldSz cx="12188825"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384">
          <p15:clr>
            <a:srgbClr val="A4A3A4"/>
          </p15:clr>
        </p15:guide>
        <p15:guide id="3" orient="horz" pos="3792">
          <p15:clr>
            <a:srgbClr val="A4A3A4"/>
          </p15:clr>
        </p15:guide>
        <p15:guide id="4" pos="959">
          <p15:clr>
            <a:srgbClr val="A4A3A4"/>
          </p15:clr>
        </p15:guide>
        <p15:guide id="5" pos="6719">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3399FF"/>
    <a:srgbClr val="99CCFF"/>
    <a:srgbClr val="D3552D"/>
    <a:srgbClr val="E96717"/>
    <a:srgbClr val="00CC00"/>
    <a:srgbClr val="006699"/>
    <a:srgbClr val="EAAAFC"/>
    <a:srgbClr val="3366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E7664-1046-403E-875B-42F297378724}" v="16" dt="2024-12-25T10:43:16.405"/>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29" autoAdjust="0"/>
    <p:restoredTop sz="94061" autoAdjust="0"/>
  </p:normalViewPr>
  <p:slideViewPr>
    <p:cSldViewPr>
      <p:cViewPr varScale="1">
        <p:scale>
          <a:sx n="101" d="100"/>
          <a:sy n="101" d="100"/>
        </p:scale>
        <p:origin x="1134" y="114"/>
      </p:cViewPr>
      <p:guideLst>
        <p:guide orient="horz" pos="2160"/>
        <p:guide orient="horz" pos="384"/>
        <p:guide orient="horz" pos="3792"/>
        <p:guide pos="959"/>
        <p:guide pos="6719"/>
      </p:guideLst>
    </p:cSldViewPr>
  </p:slideViewPr>
  <p:notesTextViewPr>
    <p:cViewPr>
      <p:scale>
        <a:sx n="100" d="100"/>
        <a:sy n="100" d="100"/>
      </p:scale>
      <p:origin x="0" y="0"/>
    </p:cViewPr>
  </p:notesTextViewPr>
  <p:notesViewPr>
    <p:cSldViewPr showGuides="1">
      <p:cViewPr varScale="1">
        <p:scale>
          <a:sx n="76" d="100"/>
          <a:sy n="76" d="100"/>
        </p:scale>
        <p:origin x="2538"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6/11/relationships/changesInfo" Target="changesInfos/changesInfo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ınar ÖZDEMİR" userId="4f34ec08-7da0-4b50-8f97-eb41fb9873f0" providerId="ADAL" clId="{1DDE7664-1046-403E-875B-42F297378724}"/>
    <pc:docChg chg="undo custSel modSld">
      <pc:chgData name="Pınar ÖZDEMİR" userId="4f34ec08-7da0-4b50-8f97-eb41fb9873f0" providerId="ADAL" clId="{1DDE7664-1046-403E-875B-42F297378724}" dt="2024-12-25T10:43:24.598" v="58" actId="1076"/>
      <pc:docMkLst>
        <pc:docMk/>
      </pc:docMkLst>
      <pc:sldChg chg="modSp mod">
        <pc:chgData name="Pınar ÖZDEMİR" userId="4f34ec08-7da0-4b50-8f97-eb41fb9873f0" providerId="ADAL" clId="{1DDE7664-1046-403E-875B-42F297378724}" dt="2024-12-25T08:39:14.893" v="7" actId="5793"/>
        <pc:sldMkLst>
          <pc:docMk/>
          <pc:sldMk cId="1380709097" sldId="279"/>
        </pc:sldMkLst>
        <pc:spChg chg="mod">
          <ac:chgData name="Pınar ÖZDEMİR" userId="4f34ec08-7da0-4b50-8f97-eb41fb9873f0" providerId="ADAL" clId="{1DDE7664-1046-403E-875B-42F297378724}" dt="2024-12-25T08:39:14.893" v="7" actId="5793"/>
          <ac:spMkLst>
            <pc:docMk/>
            <pc:sldMk cId="1380709097" sldId="279"/>
            <ac:spMk id="3" creationId="{2D12A2A1-ADFD-4E04-576E-94E0147FD59A}"/>
          </ac:spMkLst>
        </pc:spChg>
      </pc:sldChg>
      <pc:sldChg chg="addSp modSp mod">
        <pc:chgData name="Pınar ÖZDEMİR" userId="4f34ec08-7da0-4b50-8f97-eb41fb9873f0" providerId="ADAL" clId="{1DDE7664-1046-403E-875B-42F297378724}" dt="2024-12-25T08:42:14.157" v="9" actId="1076"/>
        <pc:sldMkLst>
          <pc:docMk/>
          <pc:sldMk cId="2692346436" sldId="524"/>
        </pc:sldMkLst>
        <pc:picChg chg="add mod">
          <ac:chgData name="Pınar ÖZDEMİR" userId="4f34ec08-7da0-4b50-8f97-eb41fb9873f0" providerId="ADAL" clId="{1DDE7664-1046-403E-875B-42F297378724}" dt="2024-12-25T08:42:14.157" v="9" actId="1076"/>
          <ac:picMkLst>
            <pc:docMk/>
            <pc:sldMk cId="2692346436" sldId="524"/>
            <ac:picMk id="2" creationId="{2CE02F24-F37D-A28F-1E7B-AB65105DE170}"/>
          </ac:picMkLst>
        </pc:picChg>
      </pc:sldChg>
      <pc:sldChg chg="addSp modSp mod">
        <pc:chgData name="Pınar ÖZDEMİR" userId="4f34ec08-7da0-4b50-8f97-eb41fb9873f0" providerId="ADAL" clId="{1DDE7664-1046-403E-875B-42F297378724}" dt="2024-12-25T10:16:57.020" v="12" actId="1076"/>
        <pc:sldMkLst>
          <pc:docMk/>
          <pc:sldMk cId="472852052" sldId="525"/>
        </pc:sldMkLst>
        <pc:picChg chg="add mod">
          <ac:chgData name="Pınar ÖZDEMİR" userId="4f34ec08-7da0-4b50-8f97-eb41fb9873f0" providerId="ADAL" clId="{1DDE7664-1046-403E-875B-42F297378724}" dt="2024-12-25T10:16:57.020" v="12" actId="1076"/>
          <ac:picMkLst>
            <pc:docMk/>
            <pc:sldMk cId="472852052" sldId="525"/>
            <ac:picMk id="2" creationId="{9B17EB7C-BBC8-E93A-5BC5-22567D2F5237}"/>
          </ac:picMkLst>
        </pc:picChg>
      </pc:sldChg>
      <pc:sldChg chg="addSp modSp mod">
        <pc:chgData name="Pınar ÖZDEMİR" userId="4f34ec08-7da0-4b50-8f97-eb41fb9873f0" providerId="ADAL" clId="{1DDE7664-1046-403E-875B-42F297378724}" dt="2024-12-25T10:20:04.458" v="22" actId="14100"/>
        <pc:sldMkLst>
          <pc:docMk/>
          <pc:sldMk cId="1703563753" sldId="526"/>
        </pc:sldMkLst>
        <pc:picChg chg="add mod">
          <ac:chgData name="Pınar ÖZDEMİR" userId="4f34ec08-7da0-4b50-8f97-eb41fb9873f0" providerId="ADAL" clId="{1DDE7664-1046-403E-875B-42F297378724}" dt="2024-12-25T10:19:03.067" v="15" actId="1076"/>
          <ac:picMkLst>
            <pc:docMk/>
            <pc:sldMk cId="1703563753" sldId="526"/>
            <ac:picMk id="2" creationId="{C57AE29C-318D-52AD-1D86-18E2424EAD06}"/>
          </ac:picMkLst>
        </pc:picChg>
        <pc:picChg chg="add mod">
          <ac:chgData name="Pınar ÖZDEMİR" userId="4f34ec08-7da0-4b50-8f97-eb41fb9873f0" providerId="ADAL" clId="{1DDE7664-1046-403E-875B-42F297378724}" dt="2024-12-25T10:20:04.458" v="22" actId="14100"/>
          <ac:picMkLst>
            <pc:docMk/>
            <pc:sldMk cId="1703563753" sldId="526"/>
            <ac:picMk id="5" creationId="{B3B45066-73B4-239B-887C-BE2ECFBA4D8B}"/>
          </ac:picMkLst>
        </pc:picChg>
      </pc:sldChg>
      <pc:sldChg chg="addSp modSp mod">
        <pc:chgData name="Pınar ÖZDEMİR" userId="4f34ec08-7da0-4b50-8f97-eb41fb9873f0" providerId="ADAL" clId="{1DDE7664-1046-403E-875B-42F297378724}" dt="2024-12-25T10:21:29.821" v="25" actId="1076"/>
        <pc:sldMkLst>
          <pc:docMk/>
          <pc:sldMk cId="398076514" sldId="527"/>
        </pc:sldMkLst>
        <pc:picChg chg="add mod">
          <ac:chgData name="Pınar ÖZDEMİR" userId="4f34ec08-7da0-4b50-8f97-eb41fb9873f0" providerId="ADAL" clId="{1DDE7664-1046-403E-875B-42F297378724}" dt="2024-12-25T10:21:29.821" v="25" actId="1076"/>
          <ac:picMkLst>
            <pc:docMk/>
            <pc:sldMk cId="398076514" sldId="527"/>
            <ac:picMk id="2" creationId="{D7B38B2C-F7F3-8516-7B79-D1F4840A8880}"/>
          </ac:picMkLst>
        </pc:picChg>
      </pc:sldChg>
      <pc:sldChg chg="addSp modSp mod">
        <pc:chgData name="Pınar ÖZDEMİR" userId="4f34ec08-7da0-4b50-8f97-eb41fb9873f0" providerId="ADAL" clId="{1DDE7664-1046-403E-875B-42F297378724}" dt="2024-12-25T10:23:02.926" v="31" actId="1076"/>
        <pc:sldMkLst>
          <pc:docMk/>
          <pc:sldMk cId="3759367734" sldId="528"/>
        </pc:sldMkLst>
        <pc:picChg chg="add mod">
          <ac:chgData name="Pınar ÖZDEMİR" userId="4f34ec08-7da0-4b50-8f97-eb41fb9873f0" providerId="ADAL" clId="{1DDE7664-1046-403E-875B-42F297378724}" dt="2024-12-25T10:23:02.926" v="31" actId="1076"/>
          <ac:picMkLst>
            <pc:docMk/>
            <pc:sldMk cId="3759367734" sldId="528"/>
            <ac:picMk id="2" creationId="{0CE19303-64DA-71E6-8EA7-0A517F6D5499}"/>
          </ac:picMkLst>
        </pc:picChg>
      </pc:sldChg>
      <pc:sldChg chg="addSp modSp mod">
        <pc:chgData name="Pınar ÖZDEMİR" userId="4f34ec08-7da0-4b50-8f97-eb41fb9873f0" providerId="ADAL" clId="{1DDE7664-1046-403E-875B-42F297378724}" dt="2024-12-25T10:24:30.015" v="34" actId="1076"/>
        <pc:sldMkLst>
          <pc:docMk/>
          <pc:sldMk cId="2425845834" sldId="529"/>
        </pc:sldMkLst>
        <pc:picChg chg="add mod">
          <ac:chgData name="Pınar ÖZDEMİR" userId="4f34ec08-7da0-4b50-8f97-eb41fb9873f0" providerId="ADAL" clId="{1DDE7664-1046-403E-875B-42F297378724}" dt="2024-12-25T10:24:30.015" v="34" actId="1076"/>
          <ac:picMkLst>
            <pc:docMk/>
            <pc:sldMk cId="2425845834" sldId="529"/>
            <ac:picMk id="2" creationId="{160CA3EC-93E1-6581-ACAF-2C5D07B6EC8D}"/>
          </ac:picMkLst>
        </pc:picChg>
      </pc:sldChg>
      <pc:sldChg chg="addSp modSp mod">
        <pc:chgData name="Pınar ÖZDEMİR" userId="4f34ec08-7da0-4b50-8f97-eb41fb9873f0" providerId="ADAL" clId="{1DDE7664-1046-403E-875B-42F297378724}" dt="2024-12-25T10:25:06.883" v="38" actId="1076"/>
        <pc:sldMkLst>
          <pc:docMk/>
          <pc:sldMk cId="1890475182" sldId="530"/>
        </pc:sldMkLst>
        <pc:picChg chg="add mod">
          <ac:chgData name="Pınar ÖZDEMİR" userId="4f34ec08-7da0-4b50-8f97-eb41fb9873f0" providerId="ADAL" clId="{1DDE7664-1046-403E-875B-42F297378724}" dt="2024-12-25T10:25:06.883" v="38" actId="1076"/>
          <ac:picMkLst>
            <pc:docMk/>
            <pc:sldMk cId="1890475182" sldId="530"/>
            <ac:picMk id="2" creationId="{88825CFC-8958-1A40-0E61-803451D74F39}"/>
          </ac:picMkLst>
        </pc:picChg>
      </pc:sldChg>
      <pc:sldChg chg="addSp modSp mod">
        <pc:chgData name="Pınar ÖZDEMİR" userId="4f34ec08-7da0-4b50-8f97-eb41fb9873f0" providerId="ADAL" clId="{1DDE7664-1046-403E-875B-42F297378724}" dt="2024-12-25T10:27:11.594" v="40" actId="1076"/>
        <pc:sldMkLst>
          <pc:docMk/>
          <pc:sldMk cId="372142756" sldId="531"/>
        </pc:sldMkLst>
        <pc:picChg chg="add mod">
          <ac:chgData name="Pınar ÖZDEMİR" userId="4f34ec08-7da0-4b50-8f97-eb41fb9873f0" providerId="ADAL" clId="{1DDE7664-1046-403E-875B-42F297378724}" dt="2024-12-25T10:27:11.594" v="40" actId="1076"/>
          <ac:picMkLst>
            <pc:docMk/>
            <pc:sldMk cId="372142756" sldId="531"/>
            <ac:picMk id="2" creationId="{F3D21D4A-EC19-B500-E9AE-918D97AA8D82}"/>
          </ac:picMkLst>
        </pc:picChg>
      </pc:sldChg>
      <pc:sldChg chg="addSp modSp mod">
        <pc:chgData name="Pınar ÖZDEMİR" userId="4f34ec08-7da0-4b50-8f97-eb41fb9873f0" providerId="ADAL" clId="{1DDE7664-1046-403E-875B-42F297378724}" dt="2024-12-25T10:28:08.051" v="42" actId="1076"/>
        <pc:sldMkLst>
          <pc:docMk/>
          <pc:sldMk cId="2450912299" sldId="532"/>
        </pc:sldMkLst>
        <pc:picChg chg="add mod">
          <ac:chgData name="Pınar ÖZDEMİR" userId="4f34ec08-7da0-4b50-8f97-eb41fb9873f0" providerId="ADAL" clId="{1DDE7664-1046-403E-875B-42F297378724}" dt="2024-12-25T10:28:08.051" v="42" actId="1076"/>
          <ac:picMkLst>
            <pc:docMk/>
            <pc:sldMk cId="2450912299" sldId="532"/>
            <ac:picMk id="2" creationId="{45E35063-78AA-BC0D-1587-4242E9E1A89B}"/>
          </ac:picMkLst>
        </pc:picChg>
      </pc:sldChg>
      <pc:sldChg chg="addSp modSp mod">
        <pc:chgData name="Pınar ÖZDEMİR" userId="4f34ec08-7da0-4b50-8f97-eb41fb9873f0" providerId="ADAL" clId="{1DDE7664-1046-403E-875B-42F297378724}" dt="2024-12-25T10:33:31.377" v="45" actId="1076"/>
        <pc:sldMkLst>
          <pc:docMk/>
          <pc:sldMk cId="2192427237" sldId="533"/>
        </pc:sldMkLst>
        <pc:picChg chg="add mod">
          <ac:chgData name="Pınar ÖZDEMİR" userId="4f34ec08-7da0-4b50-8f97-eb41fb9873f0" providerId="ADAL" clId="{1DDE7664-1046-403E-875B-42F297378724}" dt="2024-12-25T10:33:31.377" v="45" actId="1076"/>
          <ac:picMkLst>
            <pc:docMk/>
            <pc:sldMk cId="2192427237" sldId="533"/>
            <ac:picMk id="2" creationId="{F96AFC72-A16E-CA01-8FEB-98F34CAD7314}"/>
          </ac:picMkLst>
        </pc:picChg>
      </pc:sldChg>
      <pc:sldChg chg="addSp modSp mod">
        <pc:chgData name="Pınar ÖZDEMİR" userId="4f34ec08-7da0-4b50-8f97-eb41fb9873f0" providerId="ADAL" clId="{1DDE7664-1046-403E-875B-42F297378724}" dt="2024-12-25T10:34:23.505" v="50" actId="1076"/>
        <pc:sldMkLst>
          <pc:docMk/>
          <pc:sldMk cId="2710295478" sldId="534"/>
        </pc:sldMkLst>
        <pc:picChg chg="add mod">
          <ac:chgData name="Pınar ÖZDEMİR" userId="4f34ec08-7da0-4b50-8f97-eb41fb9873f0" providerId="ADAL" clId="{1DDE7664-1046-403E-875B-42F297378724}" dt="2024-12-25T10:33:59.535" v="48" actId="1076"/>
          <ac:picMkLst>
            <pc:docMk/>
            <pc:sldMk cId="2710295478" sldId="534"/>
            <ac:picMk id="2" creationId="{A1144D1E-2AD7-49E0-589E-965354ADD27F}"/>
          </ac:picMkLst>
        </pc:picChg>
        <pc:picChg chg="add mod">
          <ac:chgData name="Pınar ÖZDEMİR" userId="4f34ec08-7da0-4b50-8f97-eb41fb9873f0" providerId="ADAL" clId="{1DDE7664-1046-403E-875B-42F297378724}" dt="2024-12-25T10:34:23.505" v="50" actId="1076"/>
          <ac:picMkLst>
            <pc:docMk/>
            <pc:sldMk cId="2710295478" sldId="534"/>
            <ac:picMk id="4" creationId="{3AA8C518-03AA-DD53-3CE5-990B1315A81B}"/>
          </ac:picMkLst>
        </pc:picChg>
      </pc:sldChg>
      <pc:sldChg chg="addSp modSp mod">
        <pc:chgData name="Pınar ÖZDEMİR" userId="4f34ec08-7da0-4b50-8f97-eb41fb9873f0" providerId="ADAL" clId="{1DDE7664-1046-403E-875B-42F297378724}" dt="2024-12-25T10:42:20.924" v="53" actId="1076"/>
        <pc:sldMkLst>
          <pc:docMk/>
          <pc:sldMk cId="1319674363" sldId="535"/>
        </pc:sldMkLst>
        <pc:picChg chg="add mod">
          <ac:chgData name="Pınar ÖZDEMİR" userId="4f34ec08-7da0-4b50-8f97-eb41fb9873f0" providerId="ADAL" clId="{1DDE7664-1046-403E-875B-42F297378724}" dt="2024-12-25T10:42:20.924" v="53" actId="1076"/>
          <ac:picMkLst>
            <pc:docMk/>
            <pc:sldMk cId="1319674363" sldId="535"/>
            <ac:picMk id="2" creationId="{38A9A8D8-DDF2-3F65-7AC9-4AD52B043497}"/>
          </ac:picMkLst>
        </pc:picChg>
      </pc:sldChg>
      <pc:sldChg chg="addSp modSp mod">
        <pc:chgData name="Pınar ÖZDEMİR" userId="4f34ec08-7da0-4b50-8f97-eb41fb9873f0" providerId="ADAL" clId="{1DDE7664-1046-403E-875B-42F297378724}" dt="2024-12-25T10:43:24.598" v="58" actId="1076"/>
        <pc:sldMkLst>
          <pc:docMk/>
          <pc:sldMk cId="3006261540" sldId="536"/>
        </pc:sldMkLst>
        <pc:picChg chg="add mod">
          <ac:chgData name="Pınar ÖZDEMİR" userId="4f34ec08-7da0-4b50-8f97-eb41fb9873f0" providerId="ADAL" clId="{1DDE7664-1046-403E-875B-42F297378724}" dt="2024-12-25T10:43:24.598" v="58" actId="1076"/>
          <ac:picMkLst>
            <pc:docMk/>
            <pc:sldMk cId="3006261540" sldId="536"/>
            <ac:picMk id="2" creationId="{AEF24743-D4B2-A574-230F-CEC74D73C81C}"/>
          </ac:picMkLst>
        </pc:picChg>
      </pc:sldChg>
    </pc:docChg>
  </pc:docChgLst>
  <pc:docChgLst>
    <pc:chgData name="Pınar ÖZDEMİR" userId="4f34ec08-7da0-4b50-8f97-eb41fb9873f0" providerId="ADAL" clId="{AB3C4E52-D260-43CA-BE59-B43EB33C39E9}"/>
    <pc:docChg chg="undo custSel addSld delSld modSld">
      <pc:chgData name="Pınar ÖZDEMİR" userId="4f34ec08-7da0-4b50-8f97-eb41fb9873f0" providerId="ADAL" clId="{AB3C4E52-D260-43CA-BE59-B43EB33C39E9}" dt="2024-12-16T08:30:43.047" v="491" actId="113"/>
      <pc:docMkLst>
        <pc:docMk/>
      </pc:docMkLst>
      <pc:sldChg chg="modSp mod">
        <pc:chgData name="Pınar ÖZDEMİR" userId="4f34ec08-7da0-4b50-8f97-eb41fb9873f0" providerId="ADAL" clId="{AB3C4E52-D260-43CA-BE59-B43EB33C39E9}" dt="2024-12-16T06:06:50.989" v="5" actId="6549"/>
        <pc:sldMkLst>
          <pc:docMk/>
          <pc:sldMk cId="1380709097" sldId="279"/>
        </pc:sldMkLst>
        <pc:spChg chg="mod">
          <ac:chgData name="Pınar ÖZDEMİR" userId="4f34ec08-7da0-4b50-8f97-eb41fb9873f0" providerId="ADAL" clId="{AB3C4E52-D260-43CA-BE59-B43EB33C39E9}" dt="2024-12-16T06:06:50.989" v="5" actId="6549"/>
          <ac:spMkLst>
            <pc:docMk/>
            <pc:sldMk cId="1380709097" sldId="279"/>
            <ac:spMk id="3" creationId="{2D12A2A1-ADFD-4E04-576E-94E0147FD59A}"/>
          </ac:spMkLst>
        </pc:spChg>
        <pc:spChg chg="mod">
          <ac:chgData name="Pınar ÖZDEMİR" userId="4f34ec08-7da0-4b50-8f97-eb41fb9873f0" providerId="ADAL" clId="{AB3C4E52-D260-43CA-BE59-B43EB33C39E9}" dt="2024-12-16T06:06:07.468" v="2"/>
          <ac:spMkLst>
            <pc:docMk/>
            <pc:sldMk cId="1380709097" sldId="279"/>
            <ac:spMk id="14" creationId="{4B0476CE-0ACE-CEC3-9D50-DC1467553580}"/>
          </ac:spMkLst>
        </pc:spChg>
      </pc:sldChg>
      <pc:sldChg chg="del">
        <pc:chgData name="Pınar ÖZDEMİR" userId="4f34ec08-7da0-4b50-8f97-eb41fb9873f0" providerId="ADAL" clId="{AB3C4E52-D260-43CA-BE59-B43EB33C39E9}" dt="2024-12-16T07:28:18.117" v="322" actId="47"/>
        <pc:sldMkLst>
          <pc:docMk/>
          <pc:sldMk cId="4013136047" sldId="441"/>
        </pc:sldMkLst>
      </pc:sldChg>
      <pc:sldChg chg="del">
        <pc:chgData name="Pınar ÖZDEMİR" userId="4f34ec08-7da0-4b50-8f97-eb41fb9873f0" providerId="ADAL" clId="{AB3C4E52-D260-43CA-BE59-B43EB33C39E9}" dt="2024-12-16T07:28:18.117" v="322" actId="47"/>
        <pc:sldMkLst>
          <pc:docMk/>
          <pc:sldMk cId="3721393465" sldId="442"/>
        </pc:sldMkLst>
      </pc:sldChg>
      <pc:sldChg chg="del">
        <pc:chgData name="Pınar ÖZDEMİR" userId="4f34ec08-7da0-4b50-8f97-eb41fb9873f0" providerId="ADAL" clId="{AB3C4E52-D260-43CA-BE59-B43EB33C39E9}" dt="2024-12-16T07:28:18.117" v="322" actId="47"/>
        <pc:sldMkLst>
          <pc:docMk/>
          <pc:sldMk cId="3709654832" sldId="443"/>
        </pc:sldMkLst>
      </pc:sldChg>
      <pc:sldChg chg="del">
        <pc:chgData name="Pınar ÖZDEMİR" userId="4f34ec08-7da0-4b50-8f97-eb41fb9873f0" providerId="ADAL" clId="{AB3C4E52-D260-43CA-BE59-B43EB33C39E9}" dt="2024-12-16T07:28:18.117" v="322" actId="47"/>
        <pc:sldMkLst>
          <pc:docMk/>
          <pc:sldMk cId="2853865603" sldId="444"/>
        </pc:sldMkLst>
      </pc:sldChg>
      <pc:sldChg chg="del">
        <pc:chgData name="Pınar ÖZDEMİR" userId="4f34ec08-7da0-4b50-8f97-eb41fb9873f0" providerId="ADAL" clId="{AB3C4E52-D260-43CA-BE59-B43EB33C39E9}" dt="2024-12-16T07:28:18.117" v="322" actId="47"/>
        <pc:sldMkLst>
          <pc:docMk/>
          <pc:sldMk cId="3779445185" sldId="445"/>
        </pc:sldMkLst>
      </pc:sldChg>
      <pc:sldChg chg="del">
        <pc:chgData name="Pınar ÖZDEMİR" userId="4f34ec08-7da0-4b50-8f97-eb41fb9873f0" providerId="ADAL" clId="{AB3C4E52-D260-43CA-BE59-B43EB33C39E9}" dt="2024-12-16T07:28:18.117" v="322" actId="47"/>
        <pc:sldMkLst>
          <pc:docMk/>
          <pc:sldMk cId="2634497645" sldId="446"/>
        </pc:sldMkLst>
      </pc:sldChg>
      <pc:sldChg chg="del">
        <pc:chgData name="Pınar ÖZDEMİR" userId="4f34ec08-7da0-4b50-8f97-eb41fb9873f0" providerId="ADAL" clId="{AB3C4E52-D260-43CA-BE59-B43EB33C39E9}" dt="2024-12-16T07:28:18.117" v="322" actId="47"/>
        <pc:sldMkLst>
          <pc:docMk/>
          <pc:sldMk cId="3553558011" sldId="447"/>
        </pc:sldMkLst>
      </pc:sldChg>
      <pc:sldChg chg="del">
        <pc:chgData name="Pınar ÖZDEMİR" userId="4f34ec08-7da0-4b50-8f97-eb41fb9873f0" providerId="ADAL" clId="{AB3C4E52-D260-43CA-BE59-B43EB33C39E9}" dt="2024-12-16T07:28:18.117" v="322" actId="47"/>
        <pc:sldMkLst>
          <pc:docMk/>
          <pc:sldMk cId="1784375135" sldId="448"/>
        </pc:sldMkLst>
      </pc:sldChg>
      <pc:sldChg chg="del">
        <pc:chgData name="Pınar ÖZDEMİR" userId="4f34ec08-7da0-4b50-8f97-eb41fb9873f0" providerId="ADAL" clId="{AB3C4E52-D260-43CA-BE59-B43EB33C39E9}" dt="2024-12-16T07:28:18.117" v="322" actId="47"/>
        <pc:sldMkLst>
          <pc:docMk/>
          <pc:sldMk cId="2967802241" sldId="449"/>
        </pc:sldMkLst>
      </pc:sldChg>
      <pc:sldChg chg="del">
        <pc:chgData name="Pınar ÖZDEMİR" userId="4f34ec08-7da0-4b50-8f97-eb41fb9873f0" providerId="ADAL" clId="{AB3C4E52-D260-43CA-BE59-B43EB33C39E9}" dt="2024-12-16T07:28:18.117" v="322" actId="47"/>
        <pc:sldMkLst>
          <pc:docMk/>
          <pc:sldMk cId="3392370158" sldId="450"/>
        </pc:sldMkLst>
      </pc:sldChg>
      <pc:sldChg chg="del">
        <pc:chgData name="Pınar ÖZDEMİR" userId="4f34ec08-7da0-4b50-8f97-eb41fb9873f0" providerId="ADAL" clId="{AB3C4E52-D260-43CA-BE59-B43EB33C39E9}" dt="2024-12-16T07:28:18.117" v="322" actId="47"/>
        <pc:sldMkLst>
          <pc:docMk/>
          <pc:sldMk cId="173529919" sldId="451"/>
        </pc:sldMkLst>
      </pc:sldChg>
      <pc:sldChg chg="del">
        <pc:chgData name="Pınar ÖZDEMİR" userId="4f34ec08-7da0-4b50-8f97-eb41fb9873f0" providerId="ADAL" clId="{AB3C4E52-D260-43CA-BE59-B43EB33C39E9}" dt="2024-12-16T07:28:18.117" v="322" actId="47"/>
        <pc:sldMkLst>
          <pc:docMk/>
          <pc:sldMk cId="1708956586" sldId="452"/>
        </pc:sldMkLst>
      </pc:sldChg>
      <pc:sldChg chg="del">
        <pc:chgData name="Pınar ÖZDEMİR" userId="4f34ec08-7da0-4b50-8f97-eb41fb9873f0" providerId="ADAL" clId="{AB3C4E52-D260-43CA-BE59-B43EB33C39E9}" dt="2024-12-16T07:28:18.117" v="322" actId="47"/>
        <pc:sldMkLst>
          <pc:docMk/>
          <pc:sldMk cId="3742639884" sldId="453"/>
        </pc:sldMkLst>
      </pc:sldChg>
      <pc:sldChg chg="del">
        <pc:chgData name="Pınar ÖZDEMİR" userId="4f34ec08-7da0-4b50-8f97-eb41fb9873f0" providerId="ADAL" clId="{AB3C4E52-D260-43CA-BE59-B43EB33C39E9}" dt="2024-12-16T07:28:18.117" v="322" actId="47"/>
        <pc:sldMkLst>
          <pc:docMk/>
          <pc:sldMk cId="195391426" sldId="454"/>
        </pc:sldMkLst>
      </pc:sldChg>
      <pc:sldChg chg="del">
        <pc:chgData name="Pınar ÖZDEMİR" userId="4f34ec08-7da0-4b50-8f97-eb41fb9873f0" providerId="ADAL" clId="{AB3C4E52-D260-43CA-BE59-B43EB33C39E9}" dt="2024-12-16T07:28:18.117" v="322" actId="47"/>
        <pc:sldMkLst>
          <pc:docMk/>
          <pc:sldMk cId="3571684693" sldId="455"/>
        </pc:sldMkLst>
      </pc:sldChg>
      <pc:sldChg chg="del">
        <pc:chgData name="Pınar ÖZDEMİR" userId="4f34ec08-7da0-4b50-8f97-eb41fb9873f0" providerId="ADAL" clId="{AB3C4E52-D260-43CA-BE59-B43EB33C39E9}" dt="2024-12-16T07:28:18.117" v="322" actId="47"/>
        <pc:sldMkLst>
          <pc:docMk/>
          <pc:sldMk cId="3382008886" sldId="456"/>
        </pc:sldMkLst>
      </pc:sldChg>
      <pc:sldChg chg="del">
        <pc:chgData name="Pınar ÖZDEMİR" userId="4f34ec08-7da0-4b50-8f97-eb41fb9873f0" providerId="ADAL" clId="{AB3C4E52-D260-43CA-BE59-B43EB33C39E9}" dt="2024-12-16T07:28:18.117" v="322" actId="47"/>
        <pc:sldMkLst>
          <pc:docMk/>
          <pc:sldMk cId="685199206" sldId="457"/>
        </pc:sldMkLst>
      </pc:sldChg>
      <pc:sldChg chg="del">
        <pc:chgData name="Pınar ÖZDEMİR" userId="4f34ec08-7da0-4b50-8f97-eb41fb9873f0" providerId="ADAL" clId="{AB3C4E52-D260-43CA-BE59-B43EB33C39E9}" dt="2024-12-16T07:28:18.117" v="322" actId="47"/>
        <pc:sldMkLst>
          <pc:docMk/>
          <pc:sldMk cId="2917466656" sldId="458"/>
        </pc:sldMkLst>
      </pc:sldChg>
      <pc:sldChg chg="del">
        <pc:chgData name="Pınar ÖZDEMİR" userId="4f34ec08-7da0-4b50-8f97-eb41fb9873f0" providerId="ADAL" clId="{AB3C4E52-D260-43CA-BE59-B43EB33C39E9}" dt="2024-12-16T07:28:18.117" v="322" actId="47"/>
        <pc:sldMkLst>
          <pc:docMk/>
          <pc:sldMk cId="2547406874" sldId="459"/>
        </pc:sldMkLst>
      </pc:sldChg>
      <pc:sldChg chg="del">
        <pc:chgData name="Pınar ÖZDEMİR" userId="4f34ec08-7da0-4b50-8f97-eb41fb9873f0" providerId="ADAL" clId="{AB3C4E52-D260-43CA-BE59-B43EB33C39E9}" dt="2024-12-16T07:28:18.117" v="322" actId="47"/>
        <pc:sldMkLst>
          <pc:docMk/>
          <pc:sldMk cId="1064601312" sldId="460"/>
        </pc:sldMkLst>
      </pc:sldChg>
      <pc:sldChg chg="del">
        <pc:chgData name="Pınar ÖZDEMİR" userId="4f34ec08-7da0-4b50-8f97-eb41fb9873f0" providerId="ADAL" clId="{AB3C4E52-D260-43CA-BE59-B43EB33C39E9}" dt="2024-12-16T07:28:18.117" v="322" actId="47"/>
        <pc:sldMkLst>
          <pc:docMk/>
          <pc:sldMk cId="766010010" sldId="461"/>
        </pc:sldMkLst>
      </pc:sldChg>
      <pc:sldChg chg="del">
        <pc:chgData name="Pınar ÖZDEMİR" userId="4f34ec08-7da0-4b50-8f97-eb41fb9873f0" providerId="ADAL" clId="{AB3C4E52-D260-43CA-BE59-B43EB33C39E9}" dt="2024-12-16T07:28:18.117" v="322" actId="47"/>
        <pc:sldMkLst>
          <pc:docMk/>
          <pc:sldMk cId="1549688135" sldId="463"/>
        </pc:sldMkLst>
      </pc:sldChg>
      <pc:sldChg chg="del">
        <pc:chgData name="Pınar ÖZDEMİR" userId="4f34ec08-7da0-4b50-8f97-eb41fb9873f0" providerId="ADAL" clId="{AB3C4E52-D260-43CA-BE59-B43EB33C39E9}" dt="2024-12-16T07:28:18.117" v="322" actId="47"/>
        <pc:sldMkLst>
          <pc:docMk/>
          <pc:sldMk cId="1003622896" sldId="464"/>
        </pc:sldMkLst>
      </pc:sldChg>
      <pc:sldChg chg="del">
        <pc:chgData name="Pınar ÖZDEMİR" userId="4f34ec08-7da0-4b50-8f97-eb41fb9873f0" providerId="ADAL" clId="{AB3C4E52-D260-43CA-BE59-B43EB33C39E9}" dt="2024-12-16T07:28:18.117" v="322" actId="47"/>
        <pc:sldMkLst>
          <pc:docMk/>
          <pc:sldMk cId="3863674130" sldId="465"/>
        </pc:sldMkLst>
      </pc:sldChg>
      <pc:sldChg chg="del">
        <pc:chgData name="Pınar ÖZDEMİR" userId="4f34ec08-7da0-4b50-8f97-eb41fb9873f0" providerId="ADAL" clId="{AB3C4E52-D260-43CA-BE59-B43EB33C39E9}" dt="2024-12-16T07:28:18.117" v="322" actId="47"/>
        <pc:sldMkLst>
          <pc:docMk/>
          <pc:sldMk cId="587047053" sldId="466"/>
        </pc:sldMkLst>
      </pc:sldChg>
      <pc:sldChg chg="del">
        <pc:chgData name="Pınar ÖZDEMİR" userId="4f34ec08-7da0-4b50-8f97-eb41fb9873f0" providerId="ADAL" clId="{AB3C4E52-D260-43CA-BE59-B43EB33C39E9}" dt="2024-12-16T07:28:18.117" v="322" actId="47"/>
        <pc:sldMkLst>
          <pc:docMk/>
          <pc:sldMk cId="3916114691" sldId="467"/>
        </pc:sldMkLst>
      </pc:sldChg>
      <pc:sldChg chg="del">
        <pc:chgData name="Pınar ÖZDEMİR" userId="4f34ec08-7da0-4b50-8f97-eb41fb9873f0" providerId="ADAL" clId="{AB3C4E52-D260-43CA-BE59-B43EB33C39E9}" dt="2024-12-16T07:28:18.117" v="322" actId="47"/>
        <pc:sldMkLst>
          <pc:docMk/>
          <pc:sldMk cId="694682457" sldId="468"/>
        </pc:sldMkLst>
      </pc:sldChg>
      <pc:sldChg chg="del">
        <pc:chgData name="Pınar ÖZDEMİR" userId="4f34ec08-7da0-4b50-8f97-eb41fb9873f0" providerId="ADAL" clId="{AB3C4E52-D260-43CA-BE59-B43EB33C39E9}" dt="2024-12-16T07:28:18.117" v="322" actId="47"/>
        <pc:sldMkLst>
          <pc:docMk/>
          <pc:sldMk cId="2495688533" sldId="469"/>
        </pc:sldMkLst>
      </pc:sldChg>
      <pc:sldChg chg="del">
        <pc:chgData name="Pınar ÖZDEMİR" userId="4f34ec08-7da0-4b50-8f97-eb41fb9873f0" providerId="ADAL" clId="{AB3C4E52-D260-43CA-BE59-B43EB33C39E9}" dt="2024-12-16T07:28:18.117" v="322" actId="47"/>
        <pc:sldMkLst>
          <pc:docMk/>
          <pc:sldMk cId="3679213194" sldId="471"/>
        </pc:sldMkLst>
      </pc:sldChg>
      <pc:sldChg chg="del">
        <pc:chgData name="Pınar ÖZDEMİR" userId="4f34ec08-7da0-4b50-8f97-eb41fb9873f0" providerId="ADAL" clId="{AB3C4E52-D260-43CA-BE59-B43EB33C39E9}" dt="2024-12-16T07:28:18.117" v="322" actId="47"/>
        <pc:sldMkLst>
          <pc:docMk/>
          <pc:sldMk cId="2684016991" sldId="472"/>
        </pc:sldMkLst>
      </pc:sldChg>
      <pc:sldChg chg="del">
        <pc:chgData name="Pınar ÖZDEMİR" userId="4f34ec08-7da0-4b50-8f97-eb41fb9873f0" providerId="ADAL" clId="{AB3C4E52-D260-43CA-BE59-B43EB33C39E9}" dt="2024-12-16T07:28:18.117" v="322" actId="47"/>
        <pc:sldMkLst>
          <pc:docMk/>
          <pc:sldMk cId="2867857122" sldId="473"/>
        </pc:sldMkLst>
      </pc:sldChg>
      <pc:sldChg chg="del">
        <pc:chgData name="Pınar ÖZDEMİR" userId="4f34ec08-7da0-4b50-8f97-eb41fb9873f0" providerId="ADAL" clId="{AB3C4E52-D260-43CA-BE59-B43EB33C39E9}" dt="2024-12-16T07:28:18.117" v="322" actId="47"/>
        <pc:sldMkLst>
          <pc:docMk/>
          <pc:sldMk cId="2776487826" sldId="474"/>
        </pc:sldMkLst>
      </pc:sldChg>
      <pc:sldChg chg="del">
        <pc:chgData name="Pınar ÖZDEMİR" userId="4f34ec08-7da0-4b50-8f97-eb41fb9873f0" providerId="ADAL" clId="{AB3C4E52-D260-43CA-BE59-B43EB33C39E9}" dt="2024-12-16T07:28:18.117" v="322" actId="47"/>
        <pc:sldMkLst>
          <pc:docMk/>
          <pc:sldMk cId="4124172285" sldId="475"/>
        </pc:sldMkLst>
      </pc:sldChg>
      <pc:sldChg chg="del">
        <pc:chgData name="Pınar ÖZDEMİR" userId="4f34ec08-7da0-4b50-8f97-eb41fb9873f0" providerId="ADAL" clId="{AB3C4E52-D260-43CA-BE59-B43EB33C39E9}" dt="2024-12-16T07:28:18.117" v="322" actId="47"/>
        <pc:sldMkLst>
          <pc:docMk/>
          <pc:sldMk cId="1278857075" sldId="476"/>
        </pc:sldMkLst>
      </pc:sldChg>
      <pc:sldChg chg="del">
        <pc:chgData name="Pınar ÖZDEMİR" userId="4f34ec08-7da0-4b50-8f97-eb41fb9873f0" providerId="ADAL" clId="{AB3C4E52-D260-43CA-BE59-B43EB33C39E9}" dt="2024-12-16T07:28:18.117" v="322" actId="47"/>
        <pc:sldMkLst>
          <pc:docMk/>
          <pc:sldMk cId="1861171143" sldId="477"/>
        </pc:sldMkLst>
      </pc:sldChg>
      <pc:sldChg chg="del">
        <pc:chgData name="Pınar ÖZDEMİR" userId="4f34ec08-7da0-4b50-8f97-eb41fb9873f0" providerId="ADAL" clId="{AB3C4E52-D260-43CA-BE59-B43EB33C39E9}" dt="2024-12-16T07:28:18.117" v="322" actId="47"/>
        <pc:sldMkLst>
          <pc:docMk/>
          <pc:sldMk cId="265413814" sldId="478"/>
        </pc:sldMkLst>
      </pc:sldChg>
      <pc:sldChg chg="del">
        <pc:chgData name="Pınar ÖZDEMİR" userId="4f34ec08-7da0-4b50-8f97-eb41fb9873f0" providerId="ADAL" clId="{AB3C4E52-D260-43CA-BE59-B43EB33C39E9}" dt="2024-12-16T07:28:18.117" v="322" actId="47"/>
        <pc:sldMkLst>
          <pc:docMk/>
          <pc:sldMk cId="136697583" sldId="479"/>
        </pc:sldMkLst>
      </pc:sldChg>
      <pc:sldChg chg="del">
        <pc:chgData name="Pınar ÖZDEMİR" userId="4f34ec08-7da0-4b50-8f97-eb41fb9873f0" providerId="ADAL" clId="{AB3C4E52-D260-43CA-BE59-B43EB33C39E9}" dt="2024-12-16T07:28:18.117" v="322" actId="47"/>
        <pc:sldMkLst>
          <pc:docMk/>
          <pc:sldMk cId="3260854433" sldId="480"/>
        </pc:sldMkLst>
      </pc:sldChg>
      <pc:sldChg chg="del">
        <pc:chgData name="Pınar ÖZDEMİR" userId="4f34ec08-7da0-4b50-8f97-eb41fb9873f0" providerId="ADAL" clId="{AB3C4E52-D260-43CA-BE59-B43EB33C39E9}" dt="2024-12-16T07:28:18.117" v="322" actId="47"/>
        <pc:sldMkLst>
          <pc:docMk/>
          <pc:sldMk cId="2503000674" sldId="481"/>
        </pc:sldMkLst>
      </pc:sldChg>
      <pc:sldChg chg="del">
        <pc:chgData name="Pınar ÖZDEMİR" userId="4f34ec08-7da0-4b50-8f97-eb41fb9873f0" providerId="ADAL" clId="{AB3C4E52-D260-43CA-BE59-B43EB33C39E9}" dt="2024-12-16T07:28:18.117" v="322" actId="47"/>
        <pc:sldMkLst>
          <pc:docMk/>
          <pc:sldMk cId="652935484" sldId="482"/>
        </pc:sldMkLst>
      </pc:sldChg>
      <pc:sldChg chg="del">
        <pc:chgData name="Pınar ÖZDEMİR" userId="4f34ec08-7da0-4b50-8f97-eb41fb9873f0" providerId="ADAL" clId="{AB3C4E52-D260-43CA-BE59-B43EB33C39E9}" dt="2024-12-16T07:28:18.117" v="322" actId="47"/>
        <pc:sldMkLst>
          <pc:docMk/>
          <pc:sldMk cId="2002003834" sldId="483"/>
        </pc:sldMkLst>
      </pc:sldChg>
      <pc:sldChg chg="del">
        <pc:chgData name="Pınar ÖZDEMİR" userId="4f34ec08-7da0-4b50-8f97-eb41fb9873f0" providerId="ADAL" clId="{AB3C4E52-D260-43CA-BE59-B43EB33C39E9}" dt="2024-12-16T07:28:18.117" v="322" actId="47"/>
        <pc:sldMkLst>
          <pc:docMk/>
          <pc:sldMk cId="1600449044" sldId="484"/>
        </pc:sldMkLst>
      </pc:sldChg>
      <pc:sldChg chg="del">
        <pc:chgData name="Pınar ÖZDEMİR" userId="4f34ec08-7da0-4b50-8f97-eb41fb9873f0" providerId="ADAL" clId="{AB3C4E52-D260-43CA-BE59-B43EB33C39E9}" dt="2024-12-16T07:28:18.117" v="322" actId="47"/>
        <pc:sldMkLst>
          <pc:docMk/>
          <pc:sldMk cId="3417587897" sldId="485"/>
        </pc:sldMkLst>
      </pc:sldChg>
      <pc:sldChg chg="del">
        <pc:chgData name="Pınar ÖZDEMİR" userId="4f34ec08-7da0-4b50-8f97-eb41fb9873f0" providerId="ADAL" clId="{AB3C4E52-D260-43CA-BE59-B43EB33C39E9}" dt="2024-12-16T07:28:18.117" v="322" actId="47"/>
        <pc:sldMkLst>
          <pc:docMk/>
          <pc:sldMk cId="3951534622" sldId="486"/>
        </pc:sldMkLst>
      </pc:sldChg>
      <pc:sldChg chg="del">
        <pc:chgData name="Pınar ÖZDEMİR" userId="4f34ec08-7da0-4b50-8f97-eb41fb9873f0" providerId="ADAL" clId="{AB3C4E52-D260-43CA-BE59-B43EB33C39E9}" dt="2024-12-16T07:28:18.117" v="322" actId="47"/>
        <pc:sldMkLst>
          <pc:docMk/>
          <pc:sldMk cId="1344198093" sldId="487"/>
        </pc:sldMkLst>
      </pc:sldChg>
      <pc:sldChg chg="del">
        <pc:chgData name="Pınar ÖZDEMİR" userId="4f34ec08-7da0-4b50-8f97-eb41fb9873f0" providerId="ADAL" clId="{AB3C4E52-D260-43CA-BE59-B43EB33C39E9}" dt="2024-12-16T07:28:18.117" v="322" actId="47"/>
        <pc:sldMkLst>
          <pc:docMk/>
          <pc:sldMk cId="1507310269" sldId="488"/>
        </pc:sldMkLst>
      </pc:sldChg>
      <pc:sldChg chg="del">
        <pc:chgData name="Pınar ÖZDEMİR" userId="4f34ec08-7da0-4b50-8f97-eb41fb9873f0" providerId="ADAL" clId="{AB3C4E52-D260-43CA-BE59-B43EB33C39E9}" dt="2024-12-16T07:28:18.117" v="322" actId="47"/>
        <pc:sldMkLst>
          <pc:docMk/>
          <pc:sldMk cId="2225434356" sldId="489"/>
        </pc:sldMkLst>
      </pc:sldChg>
      <pc:sldChg chg="del">
        <pc:chgData name="Pınar ÖZDEMİR" userId="4f34ec08-7da0-4b50-8f97-eb41fb9873f0" providerId="ADAL" clId="{AB3C4E52-D260-43CA-BE59-B43EB33C39E9}" dt="2024-12-16T07:28:18.117" v="322" actId="47"/>
        <pc:sldMkLst>
          <pc:docMk/>
          <pc:sldMk cId="2035368847" sldId="490"/>
        </pc:sldMkLst>
      </pc:sldChg>
      <pc:sldChg chg="del">
        <pc:chgData name="Pınar ÖZDEMİR" userId="4f34ec08-7da0-4b50-8f97-eb41fb9873f0" providerId="ADAL" clId="{AB3C4E52-D260-43CA-BE59-B43EB33C39E9}" dt="2024-12-16T07:28:18.117" v="322" actId="47"/>
        <pc:sldMkLst>
          <pc:docMk/>
          <pc:sldMk cId="72211458" sldId="491"/>
        </pc:sldMkLst>
      </pc:sldChg>
      <pc:sldChg chg="del">
        <pc:chgData name="Pınar ÖZDEMİR" userId="4f34ec08-7da0-4b50-8f97-eb41fb9873f0" providerId="ADAL" clId="{AB3C4E52-D260-43CA-BE59-B43EB33C39E9}" dt="2024-12-16T07:28:18.117" v="322" actId="47"/>
        <pc:sldMkLst>
          <pc:docMk/>
          <pc:sldMk cId="4166856642" sldId="492"/>
        </pc:sldMkLst>
      </pc:sldChg>
      <pc:sldChg chg="del">
        <pc:chgData name="Pınar ÖZDEMİR" userId="4f34ec08-7da0-4b50-8f97-eb41fb9873f0" providerId="ADAL" clId="{AB3C4E52-D260-43CA-BE59-B43EB33C39E9}" dt="2024-12-16T07:28:18.117" v="322" actId="47"/>
        <pc:sldMkLst>
          <pc:docMk/>
          <pc:sldMk cId="351927911" sldId="493"/>
        </pc:sldMkLst>
      </pc:sldChg>
      <pc:sldChg chg="del">
        <pc:chgData name="Pınar ÖZDEMİR" userId="4f34ec08-7da0-4b50-8f97-eb41fb9873f0" providerId="ADAL" clId="{AB3C4E52-D260-43CA-BE59-B43EB33C39E9}" dt="2024-12-16T07:28:18.117" v="322" actId="47"/>
        <pc:sldMkLst>
          <pc:docMk/>
          <pc:sldMk cId="1181325837" sldId="494"/>
        </pc:sldMkLst>
      </pc:sldChg>
      <pc:sldChg chg="del">
        <pc:chgData name="Pınar ÖZDEMİR" userId="4f34ec08-7da0-4b50-8f97-eb41fb9873f0" providerId="ADAL" clId="{AB3C4E52-D260-43CA-BE59-B43EB33C39E9}" dt="2024-12-16T07:28:18.117" v="322" actId="47"/>
        <pc:sldMkLst>
          <pc:docMk/>
          <pc:sldMk cId="1621830265" sldId="495"/>
        </pc:sldMkLst>
      </pc:sldChg>
      <pc:sldChg chg="del">
        <pc:chgData name="Pınar ÖZDEMİR" userId="4f34ec08-7da0-4b50-8f97-eb41fb9873f0" providerId="ADAL" clId="{AB3C4E52-D260-43CA-BE59-B43EB33C39E9}" dt="2024-12-16T07:28:18.117" v="322" actId="47"/>
        <pc:sldMkLst>
          <pc:docMk/>
          <pc:sldMk cId="2954793898" sldId="496"/>
        </pc:sldMkLst>
      </pc:sldChg>
      <pc:sldChg chg="del">
        <pc:chgData name="Pınar ÖZDEMİR" userId="4f34ec08-7da0-4b50-8f97-eb41fb9873f0" providerId="ADAL" clId="{AB3C4E52-D260-43CA-BE59-B43EB33C39E9}" dt="2024-12-16T07:28:18.117" v="322" actId="47"/>
        <pc:sldMkLst>
          <pc:docMk/>
          <pc:sldMk cId="1388749960" sldId="497"/>
        </pc:sldMkLst>
      </pc:sldChg>
      <pc:sldChg chg="del">
        <pc:chgData name="Pınar ÖZDEMİR" userId="4f34ec08-7da0-4b50-8f97-eb41fb9873f0" providerId="ADAL" clId="{AB3C4E52-D260-43CA-BE59-B43EB33C39E9}" dt="2024-12-16T07:28:18.117" v="322" actId="47"/>
        <pc:sldMkLst>
          <pc:docMk/>
          <pc:sldMk cId="764771233" sldId="498"/>
        </pc:sldMkLst>
      </pc:sldChg>
      <pc:sldChg chg="del">
        <pc:chgData name="Pınar ÖZDEMİR" userId="4f34ec08-7da0-4b50-8f97-eb41fb9873f0" providerId="ADAL" clId="{AB3C4E52-D260-43CA-BE59-B43EB33C39E9}" dt="2024-12-16T07:28:18.117" v="322" actId="47"/>
        <pc:sldMkLst>
          <pc:docMk/>
          <pc:sldMk cId="2359396065" sldId="499"/>
        </pc:sldMkLst>
      </pc:sldChg>
      <pc:sldChg chg="del">
        <pc:chgData name="Pınar ÖZDEMİR" userId="4f34ec08-7da0-4b50-8f97-eb41fb9873f0" providerId="ADAL" clId="{AB3C4E52-D260-43CA-BE59-B43EB33C39E9}" dt="2024-12-16T07:28:18.117" v="322" actId="47"/>
        <pc:sldMkLst>
          <pc:docMk/>
          <pc:sldMk cId="2006387819" sldId="500"/>
        </pc:sldMkLst>
      </pc:sldChg>
      <pc:sldChg chg="del">
        <pc:chgData name="Pınar ÖZDEMİR" userId="4f34ec08-7da0-4b50-8f97-eb41fb9873f0" providerId="ADAL" clId="{AB3C4E52-D260-43CA-BE59-B43EB33C39E9}" dt="2024-12-16T07:28:18.117" v="322" actId="47"/>
        <pc:sldMkLst>
          <pc:docMk/>
          <pc:sldMk cId="953478371" sldId="501"/>
        </pc:sldMkLst>
      </pc:sldChg>
      <pc:sldChg chg="del">
        <pc:chgData name="Pınar ÖZDEMİR" userId="4f34ec08-7da0-4b50-8f97-eb41fb9873f0" providerId="ADAL" clId="{AB3C4E52-D260-43CA-BE59-B43EB33C39E9}" dt="2024-12-16T07:28:18.117" v="322" actId="47"/>
        <pc:sldMkLst>
          <pc:docMk/>
          <pc:sldMk cId="3890107332" sldId="503"/>
        </pc:sldMkLst>
      </pc:sldChg>
      <pc:sldChg chg="modSp add mod">
        <pc:chgData name="Pınar ÖZDEMİR" userId="4f34ec08-7da0-4b50-8f97-eb41fb9873f0" providerId="ADAL" clId="{AB3C4E52-D260-43CA-BE59-B43EB33C39E9}" dt="2024-12-16T06:06:56.927" v="6" actId="6549"/>
        <pc:sldMkLst>
          <pc:docMk/>
          <pc:sldMk cId="1368666768" sldId="504"/>
        </pc:sldMkLst>
      </pc:sldChg>
      <pc:sldChg chg="addSp modSp add mod">
        <pc:chgData name="Pınar ÖZDEMİR" userId="4f34ec08-7da0-4b50-8f97-eb41fb9873f0" providerId="ADAL" clId="{AB3C4E52-D260-43CA-BE59-B43EB33C39E9}" dt="2024-12-16T06:51:32.967" v="196" actId="14100"/>
        <pc:sldMkLst>
          <pc:docMk/>
          <pc:sldMk cId="3730968764" sldId="505"/>
        </pc:sldMkLst>
      </pc:sldChg>
      <pc:sldChg chg="addSp modSp add mod modNotesTx">
        <pc:chgData name="Pınar ÖZDEMİR" userId="4f34ec08-7da0-4b50-8f97-eb41fb9873f0" providerId="ADAL" clId="{AB3C4E52-D260-43CA-BE59-B43EB33C39E9}" dt="2024-12-16T08:29:45.124" v="480" actId="113"/>
        <pc:sldMkLst>
          <pc:docMk/>
          <pc:sldMk cId="2796232601" sldId="506"/>
        </pc:sldMkLst>
      </pc:sldChg>
      <pc:sldChg chg="addSp modSp add mod modNotesTx">
        <pc:chgData name="Pınar ÖZDEMİR" userId="4f34ec08-7da0-4b50-8f97-eb41fb9873f0" providerId="ADAL" clId="{AB3C4E52-D260-43CA-BE59-B43EB33C39E9}" dt="2024-12-16T08:30:08.168" v="485" actId="14100"/>
        <pc:sldMkLst>
          <pc:docMk/>
          <pc:sldMk cId="1503662344" sldId="507"/>
        </pc:sldMkLst>
      </pc:sldChg>
      <pc:sldChg chg="addSp delSp modSp add mod modNotesTx">
        <pc:chgData name="Pınar ÖZDEMİR" userId="4f34ec08-7da0-4b50-8f97-eb41fb9873f0" providerId="ADAL" clId="{AB3C4E52-D260-43CA-BE59-B43EB33C39E9}" dt="2024-12-16T06:47:09.376" v="180" actId="1076"/>
        <pc:sldMkLst>
          <pc:docMk/>
          <pc:sldMk cId="1648202751" sldId="508"/>
        </pc:sldMkLst>
      </pc:sldChg>
      <pc:sldChg chg="addSp delSp modSp add mod modNotesTx">
        <pc:chgData name="Pınar ÖZDEMİR" userId="4f34ec08-7da0-4b50-8f97-eb41fb9873f0" providerId="ADAL" clId="{AB3C4E52-D260-43CA-BE59-B43EB33C39E9}" dt="2024-12-16T08:30:33.966" v="490" actId="20577"/>
        <pc:sldMkLst>
          <pc:docMk/>
          <pc:sldMk cId="1372258095" sldId="509"/>
        </pc:sldMkLst>
      </pc:sldChg>
      <pc:sldChg chg="addSp modSp add mod modNotesTx">
        <pc:chgData name="Pınar ÖZDEMİR" userId="4f34ec08-7da0-4b50-8f97-eb41fb9873f0" providerId="ADAL" clId="{AB3C4E52-D260-43CA-BE59-B43EB33C39E9}" dt="2024-12-16T08:30:26.643" v="487" actId="113"/>
        <pc:sldMkLst>
          <pc:docMk/>
          <pc:sldMk cId="680744395" sldId="510"/>
        </pc:sldMkLst>
      </pc:sldChg>
      <pc:sldChg chg="addSp modSp add mod modNotesTx">
        <pc:chgData name="Pınar ÖZDEMİR" userId="4f34ec08-7da0-4b50-8f97-eb41fb9873f0" providerId="ADAL" clId="{AB3C4E52-D260-43CA-BE59-B43EB33C39E9}" dt="2024-12-16T08:30:43.047" v="491" actId="113"/>
        <pc:sldMkLst>
          <pc:docMk/>
          <pc:sldMk cId="2795984713" sldId="511"/>
        </pc:sldMkLst>
      </pc:sldChg>
      <pc:sldChg chg="addSp delSp modSp add mod modNotesTx">
        <pc:chgData name="Pınar ÖZDEMİR" userId="4f34ec08-7da0-4b50-8f97-eb41fb9873f0" providerId="ADAL" clId="{AB3C4E52-D260-43CA-BE59-B43EB33C39E9}" dt="2024-12-16T08:11:59.301" v="382"/>
        <pc:sldMkLst>
          <pc:docMk/>
          <pc:sldMk cId="3721456591" sldId="512"/>
        </pc:sldMkLst>
      </pc:sldChg>
      <pc:sldChg chg="addSp delSp modSp add mod modNotesTx">
        <pc:chgData name="Pınar ÖZDEMİR" userId="4f34ec08-7da0-4b50-8f97-eb41fb9873f0" providerId="ADAL" clId="{AB3C4E52-D260-43CA-BE59-B43EB33C39E9}" dt="2024-12-16T08:29:19.298" v="479" actId="14100"/>
        <pc:sldMkLst>
          <pc:docMk/>
          <pc:sldMk cId="4233333929" sldId="513"/>
        </pc:sldMkLst>
      </pc:sldChg>
      <pc:sldChg chg="addSp modSp add mod modNotesTx">
        <pc:chgData name="Pınar ÖZDEMİR" userId="4f34ec08-7da0-4b50-8f97-eb41fb9873f0" providerId="ADAL" clId="{AB3C4E52-D260-43CA-BE59-B43EB33C39E9}" dt="2024-12-16T08:12:06.909" v="383"/>
        <pc:sldMkLst>
          <pc:docMk/>
          <pc:sldMk cId="1906797973" sldId="514"/>
        </pc:sldMkLst>
      </pc:sldChg>
      <pc:sldChg chg="modSp add mod modNotesTx">
        <pc:chgData name="Pınar ÖZDEMİR" userId="4f34ec08-7da0-4b50-8f97-eb41fb9873f0" providerId="ADAL" clId="{AB3C4E52-D260-43CA-BE59-B43EB33C39E9}" dt="2024-12-16T08:21:56.051" v="448" actId="255"/>
        <pc:sldMkLst>
          <pc:docMk/>
          <pc:sldMk cId="2510837273" sldId="515"/>
        </pc:sldMkLst>
      </pc:sldChg>
      <pc:sldChg chg="modSp add mod modNotesTx">
        <pc:chgData name="Pınar ÖZDEMİR" userId="4f34ec08-7da0-4b50-8f97-eb41fb9873f0" providerId="ADAL" clId="{AB3C4E52-D260-43CA-BE59-B43EB33C39E9}" dt="2024-12-16T08:21:06.534" v="443"/>
        <pc:sldMkLst>
          <pc:docMk/>
          <pc:sldMk cId="3994339762" sldId="516"/>
        </pc:sldMkLst>
      </pc:sldChg>
      <pc:sldChg chg="modSp add mod modNotesTx">
        <pc:chgData name="Pınar ÖZDEMİR" userId="4f34ec08-7da0-4b50-8f97-eb41fb9873f0" providerId="ADAL" clId="{AB3C4E52-D260-43CA-BE59-B43EB33C39E9}" dt="2024-12-16T08:22:17.259" v="456" actId="20577"/>
        <pc:sldMkLst>
          <pc:docMk/>
          <pc:sldMk cId="2051689783" sldId="517"/>
        </pc:sldMkLst>
      </pc:sldChg>
      <pc:sldChg chg="modSp add mod modNotesTx">
        <pc:chgData name="Pınar ÖZDEMİR" userId="4f34ec08-7da0-4b50-8f97-eb41fb9873f0" providerId="ADAL" clId="{AB3C4E52-D260-43CA-BE59-B43EB33C39E9}" dt="2024-12-16T08:22:26.408" v="457" actId="255"/>
        <pc:sldMkLst>
          <pc:docMk/>
          <pc:sldMk cId="1024208713" sldId="518"/>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EA74EB7-856E-45FD-83F0-5F7C6F3E4372}" type="datetimeFigureOut">
              <a:rPr lang="en-US"/>
              <a:t>12/25/2024</a:t>
            </a:fld>
            <a:endParaRPr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4886E15-F82A-4596-A46C-375C6D3981E1}" type="slidenum">
              <a:rPr/>
              <a:t>‹#›</a:t>
            </a:fld>
            <a:endParaRPr dirty="0"/>
          </a:p>
        </p:txBody>
      </p:sp>
    </p:spTree>
    <p:extLst>
      <p:ext uri="{BB962C8B-B14F-4D97-AF65-F5344CB8AC3E}">
        <p14:creationId xmlns:p14="http://schemas.microsoft.com/office/powerpoint/2010/main" val="8683081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1B0E40-8125-41F8-BB6C-139D8D531A4F}" type="datetimeFigureOut">
              <a:rPr lang="en-US"/>
              <a:t>12/25/2024</a:t>
            </a:fld>
            <a:endParaRPr dirty="0"/>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105DB2-FD3E-441D-8B7E-7AE83ECE27B3}" type="slidenum">
              <a:rPr/>
              <a:t>‹#›</a:t>
            </a:fld>
            <a:endParaRPr dirty="0"/>
          </a:p>
        </p:txBody>
      </p:sp>
    </p:spTree>
    <p:extLst>
      <p:ext uri="{BB962C8B-B14F-4D97-AF65-F5344CB8AC3E}">
        <p14:creationId xmlns:p14="http://schemas.microsoft.com/office/powerpoint/2010/main" val="2894720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a:t>
            </a:fld>
            <a:endParaRPr lang="en-US" dirty="0"/>
          </a:p>
        </p:txBody>
      </p:sp>
    </p:spTree>
    <p:extLst>
      <p:ext uri="{BB962C8B-B14F-4D97-AF65-F5344CB8AC3E}">
        <p14:creationId xmlns:p14="http://schemas.microsoft.com/office/powerpoint/2010/main" val="40852762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0395B-C9DF-FFE2-C52A-938DDA1144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AD8FBD-1B36-2850-15E2-42565AFB86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6A77AC4-9FA0-8B31-0B39-A4DE3FE324ED}"/>
              </a:ext>
            </a:extLst>
          </p:cNvPr>
          <p:cNvSpPr>
            <a:spLocks noGrp="1"/>
          </p:cNvSpPr>
          <p:nvPr>
            <p:ph type="body" idx="1"/>
          </p:nvPr>
        </p:nvSpPr>
        <p:spPr/>
        <p:txBody>
          <a:bodyPr/>
          <a:lstStyle/>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Allergies</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Intolerances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Clear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labeling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allergens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providing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alternative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options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common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allergens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gluten,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dairy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nuts</a:t>
            </a:r>
            <a:r>
              <a:rPr lang="tr-TR" sz="1800" kern="100" dirty="0">
                <a:effectLst/>
                <a:latin typeface="Calibri" panose="020F0502020204030204" pitchFamily="34" charset="0"/>
                <a:ea typeface="Calibri" panose="020F0502020204030204" pitchFamily="34" charset="0"/>
                <a:cs typeface="Calibri" panose="020F0502020204030204" pitchFamily="34" charset="0"/>
              </a:rPr>
              <a:t> is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critical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Using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substitutes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plant-based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milk</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lactose-intolerant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members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gluten-</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free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grains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ensures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inclusivity</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a:effectLst/>
                <a:latin typeface="Calibri" panose="020F0502020204030204" pitchFamily="34" charset="0"/>
                <a:ea typeface="Calibri" panose="020F0502020204030204" pitchFamily="34" charset="0"/>
                <a:cs typeface="Calibri" panose="020F0502020204030204" pitchFamily="34"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Practicality</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Preparation</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Menus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should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account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ship’s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galley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resources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such</a:t>
            </a:r>
            <a:r>
              <a:rPr lang="tr-TR" sz="1800" kern="100" dirty="0">
                <a:effectLst/>
                <a:latin typeface="Calibri" panose="020F0502020204030204" pitchFamily="34" charset="0"/>
                <a:ea typeface="Calibri" panose="020F0502020204030204" pitchFamily="34" charset="0"/>
                <a:cs typeface="Calibri" panose="020F0502020204030204" pitchFamily="34" charset="0"/>
              </a:rPr>
              <a:t> 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available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cooking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equipment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space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Simpler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recipes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fewer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steps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more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feasible</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environments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Meals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kern="100" dirty="0">
                <a:effectLst/>
                <a:latin typeface="Calibri" panose="020F0502020204030204" pitchFamily="34" charset="0"/>
                <a:ea typeface="Calibri" panose="020F0502020204030204" pitchFamily="34" charset="0"/>
                <a:cs typeface="Calibri" panose="020F0502020204030204" pitchFamily="34" charset="0"/>
              </a:rPr>
              <a:t> can be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batch-cooked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stored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stews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casseroles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particularly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efficient</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Hydration</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Supplementary</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Options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hydrating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soups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providing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alternatives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water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such</a:t>
            </a:r>
            <a:r>
              <a:rPr lang="tr-TR" sz="1800" kern="100" dirty="0">
                <a:effectLst/>
                <a:latin typeface="Calibri" panose="020F0502020204030204" pitchFamily="34" charset="0"/>
                <a:ea typeface="Calibri" panose="020F0502020204030204" pitchFamily="34" charset="0"/>
                <a:cs typeface="Calibri" panose="020F0502020204030204" pitchFamily="34" charset="0"/>
              </a:rPr>
              <a:t> 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herbal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teas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diluted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juices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supports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well-being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Supplementary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snacks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energy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bars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nuts</a:t>
            </a:r>
            <a:r>
              <a:rPr lang="tr-TR" sz="1800" kern="100" dirty="0">
                <a:effectLst/>
                <a:latin typeface="Calibri" panose="020F0502020204030204" pitchFamily="34" charset="0"/>
                <a:ea typeface="Calibri" panose="020F0502020204030204" pitchFamily="34" charset="0"/>
                <a:cs typeface="Calibri" panose="020F0502020204030204" pitchFamily="34" charset="0"/>
              </a:rPr>
              <a:t>, can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cater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those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higher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caloric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due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physically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demanding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roles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Feedback and Adaptation</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Regularly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collecting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feedback</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helps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refine</a:t>
            </a:r>
            <a:r>
              <a:rPr lang="tr-TR" sz="1800" kern="100" dirty="0">
                <a:effectLst/>
                <a:latin typeface="Calibri" panose="020F0502020204030204" pitchFamily="34" charset="0"/>
                <a:ea typeface="Calibri" panose="020F0502020204030204" pitchFamily="34" charset="0"/>
                <a:cs typeface="Calibri" panose="020F0502020204030204" pitchFamily="34" charset="0"/>
              </a:rPr>
              <a:t> menus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address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any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dissatisfaction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unmet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This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iterative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process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ensures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meals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remain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relevant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appealing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By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leveraging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strategies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galley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staff</a:t>
            </a:r>
            <a:r>
              <a:rPr lang="tr-TR" sz="1800" kern="100" dirty="0">
                <a:effectLst/>
                <a:latin typeface="Calibri" panose="020F0502020204030204" pitchFamily="34" charset="0"/>
                <a:ea typeface="Calibri" panose="020F0502020204030204" pitchFamily="34" charset="0"/>
                <a:cs typeface="Calibri" panose="020F0502020204030204" pitchFamily="34" charset="0"/>
              </a:rPr>
              <a:t> can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effectively</a:t>
            </a:r>
            <a:r>
              <a:rPr lang="tr-TR" sz="1800" kern="100" dirty="0">
                <a:effectLst/>
                <a:latin typeface="Calibri" panose="020F0502020204030204" pitchFamily="34" charset="0"/>
                <a:ea typeface="Calibri" panose="020F0502020204030204" pitchFamily="34" charset="0"/>
                <a:cs typeface="Calibri" panose="020F0502020204030204" pitchFamily="34" charset="0"/>
              </a:rPr>
              <a:t> plan menus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meet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diverse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tastes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their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managing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logistical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constraints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789A7C33-036D-E060-3E49-B03DF925ECA2}"/>
              </a:ext>
            </a:extLst>
          </p:cNvPr>
          <p:cNvSpPr>
            <a:spLocks noGrp="1"/>
          </p:cNvSpPr>
          <p:nvPr>
            <p:ph type="sldNum" sz="quarter" idx="5"/>
          </p:nvPr>
        </p:nvSpPr>
        <p:spPr/>
        <p:txBody>
          <a:bodyPr/>
          <a:lstStyle/>
          <a:p>
            <a:fld id="{BF105DB2-FD3E-441D-8B7E-7AE83ECE27B3}" type="slidenum">
              <a:rPr lang="tr-TR" smtClean="0"/>
              <a:t>12</a:t>
            </a:fld>
            <a:endParaRPr lang="tr-TR" dirty="0"/>
          </a:p>
        </p:txBody>
      </p:sp>
    </p:spTree>
    <p:extLst>
      <p:ext uri="{BB962C8B-B14F-4D97-AF65-F5344CB8AC3E}">
        <p14:creationId xmlns:p14="http://schemas.microsoft.com/office/powerpoint/2010/main" val="1624461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81D9FC-9906-F886-7962-A3B10CC5CC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0292CC-7071-4765-D877-D07EF599C2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5C5154-B591-E0E9-5DF7-13286602AB50}"/>
              </a:ext>
            </a:extLst>
          </p:cNvPr>
          <p:cNvSpPr>
            <a:spLocks noGrp="1"/>
          </p:cNvSpPr>
          <p:nvPr>
            <p:ph type="body" idx="1"/>
          </p:nvPr>
        </p:nvSpPr>
        <p:spPr/>
        <p:txBody>
          <a:bodyPr/>
          <a:lstStyle/>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1.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Shelf</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Life and Storage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Constraints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maritime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environment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fresh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produce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not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always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available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due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periods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sea</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Therefore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need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adapted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have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shelf</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life,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canned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frozen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dried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preserved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instance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dried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beans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legumes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instead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fresh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produce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relying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vacuum-sealed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helps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maintain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nutritional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content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ensuring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ease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storage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minimal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refrigeration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easy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preserve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root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vegetables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potatoes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carrots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often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maritime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(8).</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2.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Nutritional</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Requirements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Balance</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Seafarers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have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higher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energy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requirements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due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their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physically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demanding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work</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carefully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planned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necessary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macronutrients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carbohydrates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proteins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fats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micronutrients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vitamins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minerals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adapting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limited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resources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should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incorporate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easily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accessible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-dense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like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whole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grains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protein-</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rich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fish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lean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fortified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maintain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health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performance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crew</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Additionally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certain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micronutrients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like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vitamin 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from</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fortified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fish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omega-3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fatty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acids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from</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fatty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fish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become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especially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crucial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given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limited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sun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exposure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(9, 10).</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3.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Cultural</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Sensitivity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Restrictions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Given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multicultural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nature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maritime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workforce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need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cater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diverse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preferences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restrictions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Halal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kosher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vegetarian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gluten-</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free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options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taken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account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example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crew</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members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from</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Muslim</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backgrounds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halal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those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from</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Hindu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backgrounds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avoid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beef</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Incorporating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alternative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protein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sources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like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legumes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tofu</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certified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halal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kosher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ensure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inclusivity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Balancing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needs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constraints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kitchen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facilities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available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key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(10, 11).</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97D7815E-7ED0-838A-E792-D13ADFAC761E}"/>
              </a:ext>
            </a:extLst>
          </p:cNvPr>
          <p:cNvSpPr>
            <a:spLocks noGrp="1"/>
          </p:cNvSpPr>
          <p:nvPr>
            <p:ph type="sldNum" sz="quarter" idx="5"/>
          </p:nvPr>
        </p:nvSpPr>
        <p:spPr/>
        <p:txBody>
          <a:bodyPr/>
          <a:lstStyle/>
          <a:p>
            <a:fld id="{BF105DB2-FD3E-441D-8B7E-7AE83ECE27B3}" type="slidenum">
              <a:rPr lang="tr-TR" smtClean="0"/>
              <a:t>13</a:t>
            </a:fld>
            <a:endParaRPr lang="tr-TR" dirty="0"/>
          </a:p>
        </p:txBody>
      </p:sp>
    </p:spTree>
    <p:extLst>
      <p:ext uri="{BB962C8B-B14F-4D97-AF65-F5344CB8AC3E}">
        <p14:creationId xmlns:p14="http://schemas.microsoft.com/office/powerpoint/2010/main" val="36853654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F98C2-DA25-4112-E69C-EEDE0B058A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6DD6AA-007B-112A-37C4-3A89F2BC03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D35E66-2151-9622-228D-AD79E90232E8}"/>
              </a:ext>
            </a:extLst>
          </p:cNvPr>
          <p:cNvSpPr>
            <a:spLocks noGrp="1"/>
          </p:cNvSpPr>
          <p:nvPr>
            <p:ph type="body" idx="1"/>
          </p:nvPr>
        </p:nvSpPr>
        <p:spPr/>
        <p:txBody>
          <a:bodyPr/>
          <a:lstStyle/>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4.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Practical</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Cooking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Techniques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Equipment</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Constraints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kitchens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often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limited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terms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space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equipment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utilities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Therefore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should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designed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simplicity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ease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preparation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Multi-</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purpose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cooking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methods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steaming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baking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grilling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preferred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they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less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equipment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allow</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greater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versatility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Meal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preparation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consider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time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constraints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well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quick-cooking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those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easily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reheated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from</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stored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pre-prepared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ideal (11).</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5.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Maintaining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Variety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Preventing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Menu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Monotony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prevent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menu</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monotony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lead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dissatisfaction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among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crew</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members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should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adaptable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ensure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variety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over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voyages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This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achieved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rotating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meal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options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experimenting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different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flavor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profiles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Spice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usage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example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diversity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otherwise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similar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cater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different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regional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tastes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Furthermore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introducing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seasonal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frozen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canned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changing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cooking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styles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stews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curries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stir-fries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keep</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interesting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(9).</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6.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Cost-Effectiveness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Reduction</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maritime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environment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managing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essential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budgets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provisioning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limited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development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therefore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prioritize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cost-effective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ensuring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remain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nutritious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flavorful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Bulk</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purchasing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shelf</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life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minimizing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leftovers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creatively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key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strategies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example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leftovers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from</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meal as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next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leftover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stews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soups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helps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optimize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resources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without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sacrificing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(8, 11).</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A85261EF-E09A-01D1-A06E-10A401DBD40A}"/>
              </a:ext>
            </a:extLst>
          </p:cNvPr>
          <p:cNvSpPr>
            <a:spLocks noGrp="1"/>
          </p:cNvSpPr>
          <p:nvPr>
            <p:ph type="sldNum" sz="quarter" idx="5"/>
          </p:nvPr>
        </p:nvSpPr>
        <p:spPr/>
        <p:txBody>
          <a:bodyPr/>
          <a:lstStyle/>
          <a:p>
            <a:fld id="{BF105DB2-FD3E-441D-8B7E-7AE83ECE27B3}" type="slidenum">
              <a:rPr lang="tr-TR" smtClean="0"/>
              <a:t>14</a:t>
            </a:fld>
            <a:endParaRPr lang="tr-TR" dirty="0"/>
          </a:p>
        </p:txBody>
      </p:sp>
    </p:spTree>
    <p:extLst>
      <p:ext uri="{BB962C8B-B14F-4D97-AF65-F5344CB8AC3E}">
        <p14:creationId xmlns:p14="http://schemas.microsoft.com/office/powerpoint/2010/main" val="75815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4ACC8B-5F61-F850-84DE-BC578D9620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F6F586-BCFF-889D-1DBD-7AE5AECB33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3CF67-20FD-7FB6-55D2-1164A91DD2F5}"/>
              </a:ext>
            </a:extLst>
          </p:cNvPr>
          <p:cNvSpPr>
            <a:spLocks noGrp="1"/>
          </p:cNvSpPr>
          <p:nvPr>
            <p:ph type="body" idx="1"/>
          </p:nvPr>
        </p:nvSpPr>
        <p:spPr/>
        <p:txBody>
          <a:bodyPr/>
          <a:lstStyle/>
          <a:p>
            <a:endParaRPr lang="tr-TR" dirty="0"/>
          </a:p>
        </p:txBody>
      </p:sp>
      <p:sp>
        <p:nvSpPr>
          <p:cNvPr id="4" name="Slide Number Placeholder 3">
            <a:extLst>
              <a:ext uri="{FF2B5EF4-FFF2-40B4-BE49-F238E27FC236}">
                <a16:creationId xmlns:a16="http://schemas.microsoft.com/office/drawing/2014/main" id="{36F2E11C-24C1-3070-A878-D4B315081BE8}"/>
              </a:ext>
            </a:extLst>
          </p:cNvPr>
          <p:cNvSpPr>
            <a:spLocks noGrp="1"/>
          </p:cNvSpPr>
          <p:nvPr>
            <p:ph type="sldNum" sz="quarter" idx="5"/>
          </p:nvPr>
        </p:nvSpPr>
        <p:spPr/>
        <p:txBody>
          <a:bodyPr/>
          <a:lstStyle/>
          <a:p>
            <a:fld id="{BF105DB2-FD3E-441D-8B7E-7AE83ECE27B3}" type="slidenum">
              <a:rPr lang="tr-TR" smtClean="0"/>
              <a:t>15</a:t>
            </a:fld>
            <a:endParaRPr lang="tr-TR" dirty="0"/>
          </a:p>
        </p:txBody>
      </p:sp>
    </p:spTree>
    <p:extLst>
      <p:ext uri="{BB962C8B-B14F-4D97-AF65-F5344CB8AC3E}">
        <p14:creationId xmlns:p14="http://schemas.microsoft.com/office/powerpoint/2010/main" val="3421394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340E9-EF7E-D080-C581-D2CED6145D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792C2B-4C4A-867E-40FC-E3173E641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20160FC-376A-9F2A-0D5D-88E709E30462}"/>
              </a:ext>
            </a:extLst>
          </p:cNvPr>
          <p:cNvSpPr>
            <a:spLocks noGrp="1"/>
          </p:cNvSpPr>
          <p:nvPr>
            <p:ph type="body" idx="1"/>
          </p:nvPr>
        </p:nvSpPr>
        <p:spPr/>
        <p:txBody>
          <a:bodyPr/>
          <a:lstStyle/>
          <a:p>
            <a:pPr algn="just">
              <a:lnSpc>
                <a:spcPct val="150000"/>
              </a:lnSpc>
              <a:spcAft>
                <a:spcPts val="800"/>
              </a:spcAft>
            </a:pP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There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several</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key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strategies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achieve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this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balance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ensuring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quality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is not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compromised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still</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keeping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costs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manageable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1.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Bulk</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Purchasing</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Shelf</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Life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Ingredients</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One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most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effective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ways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balance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cost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quality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purchasing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bulk</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Items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with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shelf</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lives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such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canned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goods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dried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fruits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grains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legumes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frozen</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vegetables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bought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large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quantities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stored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extended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periods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without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spoiling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This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not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only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reduces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cost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per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unit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but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also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minimizes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frequency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replenishment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instance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frozen</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fish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which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often</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nutritious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fresh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fish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bought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bulk</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reducing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cost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Similarly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dried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herbs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spices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economical</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can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enhance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flavor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without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need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fresh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(8, 9).</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2. Menu Planning and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Recipe</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Standardization</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200" kern="0" dirty="0">
                <a:effectLst/>
                <a:latin typeface="Calibri" panose="020F0502020204030204" pitchFamily="34" charset="0"/>
                <a:ea typeface="Times New Roman" panose="02020603050405020304" pitchFamily="18" charset="0"/>
                <a:cs typeface="Calibri" panose="020F0502020204030204" pitchFamily="34" charset="0"/>
              </a:rPr>
              <a:t>Planning menus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allow</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ingredient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overlap</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across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different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reduce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ensure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all</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utilized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efficiently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example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vegetables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meats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used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one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dish</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repurposed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another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This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reduces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need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purchasing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wide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variety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ensures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every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item</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bought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has a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purpose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Additionally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recipe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standardization</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helps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streamline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ingredient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procurement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allowing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purchasing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bulk</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reducing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costs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ensuring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consistent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quality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Standardized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ensure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remain</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nutritious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satisfying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sticking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budgetary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constraints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(10, 11).</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3.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Maximizing</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Use</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Available</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Resources</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Minimizing</a:t>
            </a:r>
            <a:r>
              <a:rPr lang="tr-TR" sz="12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b="1" kern="0" dirty="0" err="1">
                <a:effectLst/>
                <a:latin typeface="Calibri" panose="020F0502020204030204" pitchFamily="34" charset="0"/>
                <a:ea typeface="Times New Roman" panose="02020603050405020304" pitchFamily="18" charset="0"/>
                <a:cs typeface="Calibri" panose="020F0502020204030204" pitchFamily="34" charset="0"/>
              </a:rPr>
              <a:t>Waste</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Minimizing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crucial</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balancing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costs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maintaining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quality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Using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leftover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creatively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new</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is an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effective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reduce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instance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leftover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meats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used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stews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soups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casseroles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excess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vegetables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made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into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sauces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side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dishes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Additionally</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ensuring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proper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storage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techniques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important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prevent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spoilage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careful</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rotation</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stock</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using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older</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products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first</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also</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helps</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reducing</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2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200" kern="0" dirty="0">
                <a:effectLst/>
                <a:latin typeface="Calibri" panose="020F0502020204030204" pitchFamily="34" charset="0"/>
                <a:ea typeface="Times New Roman" panose="02020603050405020304" pitchFamily="18" charset="0"/>
                <a:cs typeface="Calibri" panose="020F0502020204030204" pitchFamily="34" charset="0"/>
              </a:rPr>
              <a:t> (8).</a:t>
            </a:r>
            <a:endParaRPr lang="tr-TR" sz="12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862F89EB-101F-3D94-6668-55649244BFCD}"/>
              </a:ext>
            </a:extLst>
          </p:cNvPr>
          <p:cNvSpPr>
            <a:spLocks noGrp="1"/>
          </p:cNvSpPr>
          <p:nvPr>
            <p:ph type="sldNum" sz="quarter" idx="5"/>
          </p:nvPr>
        </p:nvSpPr>
        <p:spPr/>
        <p:txBody>
          <a:bodyPr/>
          <a:lstStyle/>
          <a:p>
            <a:fld id="{BF105DB2-FD3E-441D-8B7E-7AE83ECE27B3}" type="slidenum">
              <a:rPr lang="tr-TR" smtClean="0"/>
              <a:t>16</a:t>
            </a:fld>
            <a:endParaRPr lang="tr-TR" dirty="0"/>
          </a:p>
        </p:txBody>
      </p:sp>
    </p:spTree>
    <p:extLst>
      <p:ext uri="{BB962C8B-B14F-4D97-AF65-F5344CB8AC3E}">
        <p14:creationId xmlns:p14="http://schemas.microsoft.com/office/powerpoint/2010/main" val="30581699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D42A8-F58D-B406-27EF-C0D339C3F6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D05DB8-5EFF-A91B-28FE-5530D90928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E8350A-7696-8F4A-E10B-41120F98C5E0}"/>
              </a:ext>
            </a:extLst>
          </p:cNvPr>
          <p:cNvSpPr>
            <a:spLocks noGrp="1"/>
          </p:cNvSpPr>
          <p:nvPr>
            <p:ph type="body" idx="1"/>
          </p:nvPr>
        </p:nvSpPr>
        <p:spPr/>
        <p:txBody>
          <a:bodyPr/>
          <a:lstStyle/>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4.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Sourcing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Local</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When</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Possible</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Whenever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vessel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docked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 port, it is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advisable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source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fresh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locally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This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help</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reduce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associated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importing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offer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higher-quality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those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available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through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standard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shipping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methods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purchasing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season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local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produce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ships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offer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fresh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options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without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breaking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budget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However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this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flexibility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menu</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planning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adapt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local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availability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(10, 11).</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5.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Incorporating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Affordable</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but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Nutritious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Ingredients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Affordable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rich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should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prioritized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instance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pulses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lentils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beans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peas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cost-effective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excellent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sources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protein and fiber.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Canned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fish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as tuna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sardines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is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another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affordable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option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high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essential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fatty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acids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protein.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Whole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grains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like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rice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oats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barley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cost-effective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long-lasting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energy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seafarers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during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their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physically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demanding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work</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Additionally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less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expensive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cuts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like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chicken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thighs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instead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breasts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offer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same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nutritional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value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lower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(9).</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6.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Health</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Considerations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Seafarers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balanced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essential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support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their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demanding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physical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labor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conditions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key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like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vitamin D, omega-3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fatty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acids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protein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should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prioritized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same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time,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special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requirements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vegetarian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gluten-</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free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halal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taken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account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cases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plant-based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proteins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fortified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plant-based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oils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healthy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alternatives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cost-effective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accommodate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restrictions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without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sacrificing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nutritional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value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(8, 10).</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39823940-E57F-EB17-DF72-E368FBFE5ADB}"/>
              </a:ext>
            </a:extLst>
          </p:cNvPr>
          <p:cNvSpPr>
            <a:spLocks noGrp="1"/>
          </p:cNvSpPr>
          <p:nvPr>
            <p:ph type="sldNum" sz="quarter" idx="5"/>
          </p:nvPr>
        </p:nvSpPr>
        <p:spPr/>
        <p:txBody>
          <a:bodyPr/>
          <a:lstStyle/>
          <a:p>
            <a:fld id="{BF105DB2-FD3E-441D-8B7E-7AE83ECE27B3}" type="slidenum">
              <a:rPr lang="tr-TR" smtClean="0"/>
              <a:t>17</a:t>
            </a:fld>
            <a:endParaRPr lang="tr-TR" dirty="0"/>
          </a:p>
        </p:txBody>
      </p:sp>
    </p:spTree>
    <p:extLst>
      <p:ext uri="{BB962C8B-B14F-4D97-AF65-F5344CB8AC3E}">
        <p14:creationId xmlns:p14="http://schemas.microsoft.com/office/powerpoint/2010/main" val="4397168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FEC1E-A33D-D1D7-8853-C069BEF96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1308AD-88B1-9BFE-8BBB-27260FE296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1374F46-989F-EC43-3641-EBE9F685A7DD}"/>
              </a:ext>
            </a:extLst>
          </p:cNvPr>
          <p:cNvSpPr>
            <a:spLocks noGrp="1"/>
          </p:cNvSpPr>
          <p:nvPr>
            <p:ph type="body" idx="1"/>
          </p:nvPr>
        </p:nvSpPr>
        <p:spPr/>
        <p:txBody>
          <a:bodyPr/>
          <a:lstStyle/>
          <a:p>
            <a:pPr algn="just">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6.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Health</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Considerations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Seafarers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balanced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essential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support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their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demanding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physical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labor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conditions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key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like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vitamin D, omega-3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fatty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acids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protein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should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prioritized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same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time,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special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requirements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vegetarian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gluten-</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free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halal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must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taken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account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cases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plant-based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proteins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fortified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plant-based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oils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healthy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alternatives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cost-effective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accommodate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restrictions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without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sacrificing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nutritional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value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(8, 10).</a:t>
            </a: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7.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Efficient</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Cooking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Preparation</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Techniques</a:t>
            </a:r>
            <a:br>
              <a:rPr lang="tr-TR" sz="1800" kern="0" dirty="0">
                <a:effectLst/>
                <a:latin typeface="Calibri" panose="020F0502020204030204" pitchFamily="34" charset="0"/>
                <a:ea typeface="Times New Roman" panose="02020603050405020304" pitchFamily="18" charset="0"/>
                <a:cs typeface="Calibri" panose="020F0502020204030204" pitchFamily="34" charset="0"/>
              </a:rPr>
            </a:b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maritime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environment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limited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kitchen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space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efficient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cooking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techniques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minimize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reduce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preparation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time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essential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-pot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stews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casseroles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ideal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maximizing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flavor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available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minimizing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Additionally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batch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cooking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help</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reduce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overall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preparing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in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larger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quantities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storing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portions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later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consumption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(11).</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conclusion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balancing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cost-effectiveness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high-quality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onboard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ships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requires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comprehensive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approach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includes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smart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purchasing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careful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menu</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planning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efficient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food</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consideration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crew</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needs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preferences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By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adopting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these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strategies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ship</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kitchens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can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provide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nutritious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enjoyable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meals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that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support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health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morale of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crew</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without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overspending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7843A2E6-6680-8D83-0517-5A3717D669E7}"/>
              </a:ext>
            </a:extLst>
          </p:cNvPr>
          <p:cNvSpPr>
            <a:spLocks noGrp="1"/>
          </p:cNvSpPr>
          <p:nvPr>
            <p:ph type="sldNum" sz="quarter" idx="5"/>
          </p:nvPr>
        </p:nvSpPr>
        <p:spPr/>
        <p:txBody>
          <a:bodyPr/>
          <a:lstStyle/>
          <a:p>
            <a:fld id="{BF105DB2-FD3E-441D-8B7E-7AE83ECE27B3}" type="slidenum">
              <a:rPr lang="tr-TR" smtClean="0"/>
              <a:t>18</a:t>
            </a:fld>
            <a:endParaRPr lang="tr-TR" dirty="0"/>
          </a:p>
        </p:txBody>
      </p:sp>
    </p:spTree>
    <p:extLst>
      <p:ext uri="{BB962C8B-B14F-4D97-AF65-F5344CB8AC3E}">
        <p14:creationId xmlns:p14="http://schemas.microsoft.com/office/powerpoint/2010/main" val="36285201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Seafarers may have a wide range of dietary needs due to the unique demands of life at sea, physical workload, cultural diversity, and health considerations. These include:</a:t>
            </a:r>
          </a:p>
          <a:p>
            <a:r>
              <a:rPr lang="en-US" dirty="0"/>
              <a:t>1. Nutritional Needs for Physical Demands</a:t>
            </a:r>
          </a:p>
          <a:p>
            <a:r>
              <a:rPr lang="en-US" dirty="0"/>
              <a:t>•	Energy Requirements: Seafarers often perform physically demanding tasks, requiring meals rich in energy-dense foods like complex carbohydrates (whole grains, legumes) and healthy fats (nuts, fish, avocados).</a:t>
            </a:r>
          </a:p>
          <a:p>
            <a:r>
              <a:rPr lang="en-US" dirty="0"/>
              <a:t>•	Protein Needs: High-quality protein from lean meats, fish, eggs, or plant-based sources (tofu, lentils) is essential for muscle repair and maintenance, particularly for labor-intensive roles.</a:t>
            </a:r>
          </a:p>
          <a:p>
            <a:r>
              <a:rPr lang="en-US" dirty="0"/>
              <a:t>2. Nutrient Deficiencies</a:t>
            </a:r>
          </a:p>
          <a:p>
            <a:r>
              <a:rPr lang="en-US" dirty="0"/>
              <a:t>•	Vitamin D: Limited sun exposure during extended periods indoors may lead to deficiencies, necessitating fortified foods or supplements.</a:t>
            </a:r>
          </a:p>
          <a:p>
            <a:r>
              <a:rPr lang="en-US" dirty="0"/>
              <a:t>•	Omega-3 Fatty Acids: Essential for cardiovascular health, these can be sourced from fatty fish or flaxseeds.</a:t>
            </a:r>
          </a:p>
          <a:p>
            <a:r>
              <a:rPr lang="en-US" dirty="0"/>
              <a:t>•	Iron and Calcium: For physical strength and endurance, iron-rich foods (red meat, spinach) and calcium (dairy, fortified plant milk) are important.</a:t>
            </a:r>
          </a:p>
          <a:p>
            <a:r>
              <a:rPr lang="en-US" dirty="0"/>
              <a:t>3. Catering to Cultural and Religious Diversity</a:t>
            </a:r>
          </a:p>
          <a:p>
            <a:r>
              <a:rPr lang="en-US" dirty="0"/>
              <a:t>•	Halal, Kosher, and Vegetarian Diets: Multicultural crews may require meals adhering to religious dietary laws or preferences.</a:t>
            </a:r>
          </a:p>
          <a:p>
            <a:r>
              <a:rPr lang="en-US" dirty="0"/>
              <a:t>•	Staple Foods from Home Cultures: Including rice, noodles, or bread types specific to crew demographics can boost morale and satisfaction.</a:t>
            </a:r>
          </a:p>
          <a:p>
            <a:endParaRPr lang="tr-TR" dirty="0"/>
          </a:p>
        </p:txBody>
      </p:sp>
      <p:sp>
        <p:nvSpPr>
          <p:cNvPr id="4" name="Slide Number Placeholder 3"/>
          <p:cNvSpPr>
            <a:spLocks noGrp="1"/>
          </p:cNvSpPr>
          <p:nvPr>
            <p:ph type="sldNum" sz="quarter" idx="5"/>
          </p:nvPr>
        </p:nvSpPr>
        <p:spPr/>
        <p:txBody>
          <a:bodyPr/>
          <a:lstStyle/>
          <a:p>
            <a:fld id="{BF105DB2-FD3E-441D-8B7E-7AE83ECE27B3}" type="slidenum">
              <a:rPr lang="tr-TR" smtClean="0"/>
              <a:t>4</a:t>
            </a:fld>
            <a:endParaRPr lang="tr-TR" dirty="0"/>
          </a:p>
        </p:txBody>
      </p:sp>
    </p:spTree>
    <p:extLst>
      <p:ext uri="{BB962C8B-B14F-4D97-AF65-F5344CB8AC3E}">
        <p14:creationId xmlns:p14="http://schemas.microsoft.com/office/powerpoint/2010/main" val="921356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AD6E4A-2B51-623C-8486-4EFAB22E3B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60A212-67DC-6184-F147-D6AC6B0EA8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3B8379-CD04-DB4D-73C5-CCAA7F004DB1}"/>
              </a:ext>
            </a:extLst>
          </p:cNvPr>
          <p:cNvSpPr>
            <a:spLocks noGrp="1"/>
          </p:cNvSpPr>
          <p:nvPr>
            <p:ph type="body" idx="1"/>
          </p:nvPr>
        </p:nvSpPr>
        <p:spPr/>
        <p:txBody>
          <a:bodyPr/>
          <a:lstStyle/>
          <a:p>
            <a:r>
              <a:rPr lang="en-US" dirty="0"/>
              <a:t>4. Special Diets for Health Conditions</a:t>
            </a:r>
          </a:p>
          <a:p>
            <a:r>
              <a:rPr lang="en-US" dirty="0"/>
              <a:t>•	Diabetes-Friendly Diets: Low-glycemic-index foods, such as whole grains and non-starchy vegetables, are essential for crew members with diabetes.</a:t>
            </a:r>
          </a:p>
          <a:p>
            <a:r>
              <a:rPr lang="en-US" dirty="0"/>
              <a:t>•	Low-Sodium or Heart-Healthy Diets: Needed for seafarers with hypertension or cardiovascular risks, featuring reduced salt and saturated fat intake.</a:t>
            </a:r>
          </a:p>
          <a:p>
            <a:r>
              <a:rPr lang="en-US" dirty="0"/>
              <a:t>•	Food Allergies and Intolerances: Meals must accommodate common allergies (e.g., nuts, shellfish, gluten, dairy) to avoid adverse reactions.</a:t>
            </a:r>
          </a:p>
          <a:p>
            <a:r>
              <a:rPr lang="en-US" dirty="0"/>
              <a:t>5. Mental Health and Wellbeing</a:t>
            </a:r>
          </a:p>
          <a:p>
            <a:r>
              <a:rPr lang="en-US" dirty="0"/>
              <a:t>•	Balanced diets rich in omega-3s, magnesium, and antioxidants can help combat stress, fatigue, and depression, conditions common in isolated environments like ships.</a:t>
            </a:r>
          </a:p>
          <a:p>
            <a:r>
              <a:rPr lang="en-US" dirty="0"/>
              <a:t>6. Hydration Needs</a:t>
            </a:r>
          </a:p>
          <a:p>
            <a:r>
              <a:rPr lang="en-US" dirty="0"/>
              <a:t>•	Ensuring access to clean water and hydrating foods (soups, fruits) is critical, as dehydration is a frequent risk in maritime environments.</a:t>
            </a:r>
            <a:endParaRPr lang="tr-TR" dirty="0"/>
          </a:p>
          <a:p>
            <a:pPr algn="just">
              <a:lnSpc>
                <a:spcPct val="150000"/>
              </a:lnSpc>
              <a:spcBef>
                <a:spcPts val="400"/>
              </a:spcBef>
              <a:spcAft>
                <a:spcPts val="600"/>
              </a:spcAft>
              <a:tabLst>
                <a:tab pos="811530" algn="l"/>
              </a:tabLst>
            </a:pPr>
            <a:r>
              <a:rPr lang="tr-TR" sz="1200" kern="1200" dirty="0">
                <a:solidFill>
                  <a:schemeClr val="tx1"/>
                </a:solidFill>
                <a:latin typeface="+mn-lt"/>
                <a:ea typeface="+mn-ea"/>
                <a:cs typeface="+mn-cs"/>
              </a:rPr>
              <a:t>7. </a:t>
            </a:r>
            <a:r>
              <a:rPr lang="tr-TR" sz="1200" kern="1200" dirty="0" err="1">
                <a:solidFill>
                  <a:schemeClr val="tx1"/>
                </a:solidFill>
                <a:latin typeface="+mn-lt"/>
                <a:ea typeface="+mn-ea"/>
                <a:cs typeface="+mn-cs"/>
              </a:rPr>
              <a:t>Adaptations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for</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Prolonged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Voyages</a:t>
            </a:r>
            <a:endParaRPr lang="tr-TR" sz="1200" kern="1200" dirty="0">
              <a:solidFill>
                <a:schemeClr val="tx1"/>
              </a:solidFill>
              <a:latin typeface="+mn-lt"/>
              <a:ea typeface="+mn-ea"/>
              <a:cs typeface="+mn-cs"/>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200" kern="1200" dirty="0" err="1">
                <a:solidFill>
                  <a:schemeClr val="tx1"/>
                </a:solidFill>
                <a:latin typeface="+mn-lt"/>
                <a:ea typeface="+mn-ea"/>
                <a:cs typeface="+mn-cs"/>
              </a:rPr>
              <a:t>Preserved</a:t>
            </a:r>
            <a:r>
              <a:rPr lang="tr-TR" sz="1200" kern="1200" dirty="0">
                <a:solidFill>
                  <a:schemeClr val="tx1"/>
                </a:solidFill>
                <a:latin typeface="+mn-lt"/>
                <a:ea typeface="+mn-ea"/>
                <a:cs typeface="+mn-cs"/>
              </a:rPr>
              <a:t> and </a:t>
            </a:r>
            <a:r>
              <a:rPr lang="tr-TR" sz="1200" kern="1200" dirty="0" err="1">
                <a:solidFill>
                  <a:schemeClr val="tx1"/>
                </a:solidFill>
                <a:latin typeface="+mn-lt"/>
                <a:ea typeface="+mn-ea"/>
                <a:cs typeface="+mn-cs"/>
              </a:rPr>
              <a:t>Shelf-Stable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Foods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Long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storage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times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require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nutrient-rich</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non-perishable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items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like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canned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fish</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dried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fruits</a:t>
            </a:r>
            <a:r>
              <a:rPr lang="tr-TR" sz="1200" kern="1200" dirty="0">
                <a:solidFill>
                  <a:schemeClr val="tx1"/>
                </a:solidFill>
                <a:latin typeface="+mn-lt"/>
                <a:ea typeface="+mn-ea"/>
                <a:cs typeface="+mn-cs"/>
              </a:rPr>
              <a:t>, and </a:t>
            </a:r>
            <a:r>
              <a:rPr lang="tr-TR" sz="1200" kern="1200" dirty="0" err="1">
                <a:solidFill>
                  <a:schemeClr val="tx1"/>
                </a:solidFill>
                <a:latin typeface="+mn-lt"/>
                <a:ea typeface="+mn-ea"/>
                <a:cs typeface="+mn-cs"/>
              </a:rPr>
              <a:t>frozen</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vegetables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to</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supplement</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fresh</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produce</a:t>
            </a:r>
            <a:r>
              <a:rPr lang="tr-TR" sz="1200" kern="1200" dirty="0">
                <a:solidFill>
                  <a:schemeClr val="tx1"/>
                </a:solidFill>
                <a:latin typeface="+mn-lt"/>
                <a:ea typeface="+mn-ea"/>
                <a:cs typeface="+mn-cs"/>
              </a:rPr>
              <a:t>.</a:t>
            </a: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200" kern="1200" dirty="0" err="1">
                <a:solidFill>
                  <a:schemeClr val="tx1"/>
                </a:solidFill>
                <a:latin typeface="+mn-lt"/>
                <a:ea typeface="+mn-ea"/>
                <a:cs typeface="+mn-cs"/>
              </a:rPr>
              <a:t>Rotational</a:t>
            </a:r>
            <a:r>
              <a:rPr lang="tr-TR" sz="1200" kern="1200" dirty="0">
                <a:solidFill>
                  <a:schemeClr val="tx1"/>
                </a:solidFill>
                <a:latin typeface="+mn-lt"/>
                <a:ea typeface="+mn-ea"/>
                <a:cs typeface="+mn-cs"/>
              </a:rPr>
              <a:t> Menus: </a:t>
            </a:r>
            <a:r>
              <a:rPr lang="tr-TR" sz="1200" kern="1200" dirty="0" err="1">
                <a:solidFill>
                  <a:schemeClr val="tx1"/>
                </a:solidFill>
                <a:latin typeface="+mn-lt"/>
                <a:ea typeface="+mn-ea"/>
                <a:cs typeface="+mn-cs"/>
              </a:rPr>
              <a:t>Preventing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monotony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while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ensuring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balanced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nutrition</a:t>
            </a:r>
            <a:r>
              <a:rPr lang="tr-TR" sz="1200" kern="1200" dirty="0">
                <a:solidFill>
                  <a:schemeClr val="tx1"/>
                </a:solidFill>
                <a:latin typeface="+mn-lt"/>
                <a:ea typeface="+mn-ea"/>
                <a:cs typeface="+mn-cs"/>
              </a:rPr>
              <a:t> is </a:t>
            </a:r>
            <a:r>
              <a:rPr lang="tr-TR" sz="1200" kern="1200" dirty="0" err="1">
                <a:solidFill>
                  <a:schemeClr val="tx1"/>
                </a:solidFill>
                <a:latin typeface="+mn-lt"/>
                <a:ea typeface="+mn-ea"/>
                <a:cs typeface="+mn-cs"/>
              </a:rPr>
              <a:t>key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during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extended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sea</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journeys</a:t>
            </a:r>
            <a:r>
              <a:rPr lang="tr-TR" sz="1200" kern="1200" dirty="0">
                <a:solidFill>
                  <a:schemeClr val="tx1"/>
                </a:solidFill>
                <a:latin typeface="+mn-lt"/>
                <a:ea typeface="+mn-ea"/>
                <a:cs typeface="+mn-cs"/>
              </a:rPr>
              <a:t>.</a:t>
            </a:r>
          </a:p>
          <a:p>
            <a:endParaRPr lang="en-US" sz="1200" kern="1200" dirty="0">
              <a:solidFill>
                <a:schemeClr val="tx1"/>
              </a:solidFill>
              <a:latin typeface="+mn-lt"/>
              <a:ea typeface="+mn-ea"/>
              <a:cs typeface="+mn-cs"/>
            </a:endParaRPr>
          </a:p>
          <a:p>
            <a:endParaRPr lang="tr-TR" dirty="0"/>
          </a:p>
        </p:txBody>
      </p:sp>
      <p:sp>
        <p:nvSpPr>
          <p:cNvPr id="4" name="Slide Number Placeholder 3">
            <a:extLst>
              <a:ext uri="{FF2B5EF4-FFF2-40B4-BE49-F238E27FC236}">
                <a16:creationId xmlns:a16="http://schemas.microsoft.com/office/drawing/2014/main" id="{248CF49B-6631-C94F-AED0-920893262791}"/>
              </a:ext>
            </a:extLst>
          </p:cNvPr>
          <p:cNvSpPr>
            <a:spLocks noGrp="1"/>
          </p:cNvSpPr>
          <p:nvPr>
            <p:ph type="sldNum" sz="quarter" idx="5"/>
          </p:nvPr>
        </p:nvSpPr>
        <p:spPr/>
        <p:txBody>
          <a:bodyPr/>
          <a:lstStyle/>
          <a:p>
            <a:fld id="{BF105DB2-FD3E-441D-8B7E-7AE83ECE27B3}" type="slidenum">
              <a:rPr lang="tr-TR" smtClean="0"/>
              <a:t>5</a:t>
            </a:fld>
            <a:endParaRPr lang="tr-TR" dirty="0"/>
          </a:p>
        </p:txBody>
      </p:sp>
    </p:spTree>
    <p:extLst>
      <p:ext uri="{BB962C8B-B14F-4D97-AF65-F5344CB8AC3E}">
        <p14:creationId xmlns:p14="http://schemas.microsoft.com/office/powerpoint/2010/main" val="40864719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9FD26C-03C3-F36B-20A5-C57A70C90A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1D30DC-6DD5-2EC3-B630-622A92440A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1199EB-9BCF-CC45-C916-7697B354D38A}"/>
              </a:ext>
            </a:extLst>
          </p:cNvPr>
          <p:cNvSpPr>
            <a:spLocks noGrp="1"/>
          </p:cNvSpPr>
          <p:nvPr>
            <p:ph type="body" idx="1"/>
          </p:nvPr>
        </p:nvSpPr>
        <p:spPr/>
        <p:txBody>
          <a:bodyPr/>
          <a:lstStyle/>
          <a:p>
            <a:r>
              <a:rPr lang="en-US" dirty="0"/>
              <a:t>6. Hydration Needs</a:t>
            </a:r>
          </a:p>
          <a:p>
            <a:r>
              <a:rPr lang="en-US" dirty="0"/>
              <a:t>•	Ensuring access to clean water and hydrating foods (soups, fruits) is critical, as dehydration is a frequent risk in maritime environments.</a:t>
            </a:r>
            <a:endParaRPr lang="tr-TR" dirty="0"/>
          </a:p>
          <a:p>
            <a:pPr algn="just">
              <a:lnSpc>
                <a:spcPct val="150000"/>
              </a:lnSpc>
              <a:spcBef>
                <a:spcPts val="400"/>
              </a:spcBef>
              <a:spcAft>
                <a:spcPts val="600"/>
              </a:spcAft>
              <a:tabLst>
                <a:tab pos="811530" algn="l"/>
              </a:tabLst>
            </a:pPr>
            <a:r>
              <a:rPr lang="tr-TR" sz="1200" kern="1200" dirty="0">
                <a:solidFill>
                  <a:schemeClr val="tx1"/>
                </a:solidFill>
                <a:latin typeface="+mn-lt"/>
                <a:ea typeface="+mn-ea"/>
                <a:cs typeface="+mn-cs"/>
              </a:rPr>
              <a:t>7. </a:t>
            </a:r>
            <a:r>
              <a:rPr lang="tr-TR" sz="1200" kern="1200" dirty="0" err="1">
                <a:solidFill>
                  <a:schemeClr val="tx1"/>
                </a:solidFill>
                <a:latin typeface="+mn-lt"/>
                <a:ea typeface="+mn-ea"/>
                <a:cs typeface="+mn-cs"/>
              </a:rPr>
              <a:t>Adaptations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for</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Prolonged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Voyages</a:t>
            </a:r>
            <a:endParaRPr lang="tr-TR" sz="1200" kern="1200" dirty="0">
              <a:solidFill>
                <a:schemeClr val="tx1"/>
              </a:solidFill>
              <a:latin typeface="+mn-lt"/>
              <a:ea typeface="+mn-ea"/>
              <a:cs typeface="+mn-cs"/>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200" kern="1200" dirty="0" err="1">
                <a:solidFill>
                  <a:schemeClr val="tx1"/>
                </a:solidFill>
                <a:latin typeface="+mn-lt"/>
                <a:ea typeface="+mn-ea"/>
                <a:cs typeface="+mn-cs"/>
              </a:rPr>
              <a:t>Preserved</a:t>
            </a:r>
            <a:r>
              <a:rPr lang="tr-TR" sz="1200" kern="1200" dirty="0">
                <a:solidFill>
                  <a:schemeClr val="tx1"/>
                </a:solidFill>
                <a:latin typeface="+mn-lt"/>
                <a:ea typeface="+mn-ea"/>
                <a:cs typeface="+mn-cs"/>
              </a:rPr>
              <a:t> and </a:t>
            </a:r>
            <a:r>
              <a:rPr lang="tr-TR" sz="1200" kern="1200" dirty="0" err="1">
                <a:solidFill>
                  <a:schemeClr val="tx1"/>
                </a:solidFill>
                <a:latin typeface="+mn-lt"/>
                <a:ea typeface="+mn-ea"/>
                <a:cs typeface="+mn-cs"/>
              </a:rPr>
              <a:t>Shelf-Stable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Foods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Long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storage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times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require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nutrient-rich</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non-perishable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items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like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canned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fish</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dried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fruits</a:t>
            </a:r>
            <a:r>
              <a:rPr lang="tr-TR" sz="1200" kern="1200" dirty="0">
                <a:solidFill>
                  <a:schemeClr val="tx1"/>
                </a:solidFill>
                <a:latin typeface="+mn-lt"/>
                <a:ea typeface="+mn-ea"/>
                <a:cs typeface="+mn-cs"/>
              </a:rPr>
              <a:t>, and </a:t>
            </a:r>
            <a:r>
              <a:rPr lang="tr-TR" sz="1200" kern="1200" dirty="0" err="1">
                <a:solidFill>
                  <a:schemeClr val="tx1"/>
                </a:solidFill>
                <a:latin typeface="+mn-lt"/>
                <a:ea typeface="+mn-ea"/>
                <a:cs typeface="+mn-cs"/>
              </a:rPr>
              <a:t>frozen</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vegetables</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to</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supplement</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fresh</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produce</a:t>
            </a:r>
            <a:r>
              <a:rPr lang="tr-TR" sz="1200" kern="1200" dirty="0">
                <a:solidFill>
                  <a:schemeClr val="tx1"/>
                </a:solidFill>
                <a:latin typeface="+mn-lt"/>
                <a:ea typeface="+mn-ea"/>
                <a:cs typeface="+mn-cs"/>
              </a:rPr>
              <a:t>.</a:t>
            </a: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200" kern="1200" dirty="0" err="1">
                <a:solidFill>
                  <a:schemeClr val="tx1"/>
                </a:solidFill>
                <a:latin typeface="+mn-lt"/>
                <a:ea typeface="+mn-ea"/>
                <a:cs typeface="+mn-cs"/>
              </a:rPr>
              <a:t>Rotational</a:t>
            </a:r>
            <a:r>
              <a:rPr lang="tr-TR" sz="1200" kern="1200" dirty="0">
                <a:solidFill>
                  <a:schemeClr val="tx1"/>
                </a:solidFill>
                <a:latin typeface="+mn-lt"/>
                <a:ea typeface="+mn-ea"/>
                <a:cs typeface="+mn-cs"/>
              </a:rPr>
              <a:t> Menus: </a:t>
            </a:r>
            <a:r>
              <a:rPr lang="tr-TR" sz="1200" kern="1200" dirty="0" err="1">
                <a:solidFill>
                  <a:schemeClr val="tx1"/>
                </a:solidFill>
                <a:latin typeface="+mn-lt"/>
                <a:ea typeface="+mn-ea"/>
                <a:cs typeface="+mn-cs"/>
              </a:rPr>
              <a:t>Preventing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monotony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while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ensuring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balanced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nutrition</a:t>
            </a:r>
            <a:r>
              <a:rPr lang="tr-TR" sz="1200" kern="1200" dirty="0">
                <a:solidFill>
                  <a:schemeClr val="tx1"/>
                </a:solidFill>
                <a:latin typeface="+mn-lt"/>
                <a:ea typeface="+mn-ea"/>
                <a:cs typeface="+mn-cs"/>
              </a:rPr>
              <a:t> is </a:t>
            </a:r>
            <a:r>
              <a:rPr lang="tr-TR" sz="1200" kern="1200" dirty="0" err="1">
                <a:solidFill>
                  <a:schemeClr val="tx1"/>
                </a:solidFill>
                <a:latin typeface="+mn-lt"/>
                <a:ea typeface="+mn-ea"/>
                <a:cs typeface="+mn-cs"/>
              </a:rPr>
              <a:t>key</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during</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extended</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sea</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journeys</a:t>
            </a:r>
            <a:r>
              <a:rPr lang="tr-TR" sz="1200" kern="1200" dirty="0">
                <a:solidFill>
                  <a:schemeClr val="tx1"/>
                </a:solidFill>
                <a:latin typeface="+mn-lt"/>
                <a:ea typeface="+mn-ea"/>
                <a:cs typeface="+mn-cs"/>
              </a:rPr>
              <a:t>.</a:t>
            </a:r>
          </a:p>
          <a:p>
            <a:endParaRPr lang="tr-TR" dirty="0"/>
          </a:p>
        </p:txBody>
      </p:sp>
      <p:sp>
        <p:nvSpPr>
          <p:cNvPr id="4" name="Slide Number Placeholder 3">
            <a:extLst>
              <a:ext uri="{FF2B5EF4-FFF2-40B4-BE49-F238E27FC236}">
                <a16:creationId xmlns:a16="http://schemas.microsoft.com/office/drawing/2014/main" id="{24B8F926-42AD-9A2F-4647-130773647FD4}"/>
              </a:ext>
            </a:extLst>
          </p:cNvPr>
          <p:cNvSpPr>
            <a:spLocks noGrp="1"/>
          </p:cNvSpPr>
          <p:nvPr>
            <p:ph type="sldNum" sz="quarter" idx="5"/>
          </p:nvPr>
        </p:nvSpPr>
        <p:spPr/>
        <p:txBody>
          <a:bodyPr/>
          <a:lstStyle/>
          <a:p>
            <a:fld id="{BF105DB2-FD3E-441D-8B7E-7AE83ECE27B3}" type="slidenum">
              <a:rPr lang="tr-TR" smtClean="0"/>
              <a:t>6</a:t>
            </a:fld>
            <a:endParaRPr lang="tr-TR" dirty="0"/>
          </a:p>
        </p:txBody>
      </p:sp>
    </p:spTree>
    <p:extLst>
      <p:ext uri="{BB962C8B-B14F-4D97-AF65-F5344CB8AC3E}">
        <p14:creationId xmlns:p14="http://schemas.microsoft.com/office/powerpoint/2010/main" val="3214113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1608B-839B-FF4C-D66F-DA643416DD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4E55EA8-9BC3-A7FF-D8D1-549C152028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A5C344D-1AA4-7367-B3BE-885ABC1D3AC7}"/>
              </a:ext>
            </a:extLst>
          </p:cNvPr>
          <p:cNvSpPr>
            <a:spLocks noGrp="1"/>
          </p:cNvSpPr>
          <p:nvPr>
            <p:ph type="body" idx="1"/>
          </p:nvPr>
        </p:nvSpPr>
        <p:spPr/>
        <p:txBody>
          <a:bodyPr/>
          <a:lstStyle/>
          <a:p>
            <a:pPr algn="just">
              <a:lnSpc>
                <a:spcPct val="150000"/>
              </a:lnSpc>
              <a:spcBef>
                <a:spcPts val="400"/>
              </a:spcBef>
              <a:spcAft>
                <a:spcPts val="600"/>
              </a:spcAft>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People’s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tastes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significantly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across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different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parts</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world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influenced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geographical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historical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socio-economic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factors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differences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reflected</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ingredients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flavors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preparation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methods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practices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Here's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overview</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1.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Influences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Traditional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Cuisines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heritage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shapes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example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Mediterranean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cuisines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emphasize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olive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oil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garlic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seafood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East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Asian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cuisines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feature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rice</a:t>
            </a:r>
            <a:r>
              <a:rPr lang="tr-TR" sz="1800" kern="100" dirty="0">
                <a:effectLst/>
                <a:latin typeface="Calibri" panose="020F0502020204030204" pitchFamily="34" charset="0"/>
                <a:ea typeface="Calibri" panose="020F0502020204030204" pitchFamily="34" charset="0"/>
                <a:cs typeface="Calibri" panose="020F0502020204030204" pitchFamily="34" charset="0"/>
              </a:rPr>
              <a:t>, soy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sauce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fermented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kimchi</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miso</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Flavor</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Some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favor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spicy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India</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Thailand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others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milder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flavors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Nordic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countries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Sweet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sour</a:t>
            </a:r>
            <a:r>
              <a:rPr lang="tr-TR" sz="1800" kern="100" dirty="0">
                <a:effectLst/>
                <a:latin typeface="Calibri" panose="020F0502020204030204" pitchFamily="34" charset="0"/>
                <a:ea typeface="Calibri" panose="020F0502020204030204" pitchFamily="34" charset="0"/>
                <a:cs typeface="Calibri" panose="020F0502020204030204" pitchFamily="34" charset="0"/>
              </a:rPr>
              <a:t>, bitter,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umami</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appreciated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differently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across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Religious</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Practices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laws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restrictions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such</a:t>
            </a:r>
            <a:r>
              <a:rPr lang="tr-TR" sz="1800" kern="100" dirty="0">
                <a:effectLst/>
                <a:latin typeface="Calibri" panose="020F0502020204030204" pitchFamily="34" charset="0"/>
                <a:ea typeface="Calibri" panose="020F0502020204030204" pitchFamily="34" charset="0"/>
                <a:cs typeface="Calibri" panose="020F0502020204030204" pitchFamily="34" charset="0"/>
              </a:rPr>
              <a:t> 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halal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Islam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kosher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Judaism</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vegetarianism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Hinduism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Jainism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significantly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influence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choices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various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EFC6F27F-0360-6320-8E92-FE1EE9939064}"/>
              </a:ext>
            </a:extLst>
          </p:cNvPr>
          <p:cNvSpPr>
            <a:spLocks noGrp="1"/>
          </p:cNvSpPr>
          <p:nvPr>
            <p:ph type="sldNum" sz="quarter" idx="5"/>
          </p:nvPr>
        </p:nvSpPr>
        <p:spPr/>
        <p:txBody>
          <a:bodyPr/>
          <a:lstStyle/>
          <a:p>
            <a:fld id="{BF105DB2-FD3E-441D-8B7E-7AE83ECE27B3}" type="slidenum">
              <a:rPr lang="tr-TR" smtClean="0"/>
              <a:t>7</a:t>
            </a:fld>
            <a:endParaRPr lang="tr-TR" dirty="0"/>
          </a:p>
        </p:txBody>
      </p:sp>
    </p:spTree>
    <p:extLst>
      <p:ext uri="{BB962C8B-B14F-4D97-AF65-F5344CB8AC3E}">
        <p14:creationId xmlns:p14="http://schemas.microsoft.com/office/powerpoint/2010/main" val="21812251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97606-1C50-C284-C040-D4F9524749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9122B1E-1FB9-DE0B-5959-F9AFBDE6EC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322EF4-8AAC-183A-2A0E-697C5EA811C9}"/>
              </a:ext>
            </a:extLst>
          </p:cNvPr>
          <p:cNvSpPr>
            <a:spLocks noGrp="1"/>
          </p:cNvSpPr>
          <p:nvPr>
            <p:ph type="body" idx="1"/>
          </p:nvPr>
        </p:nvSpPr>
        <p:spPr/>
        <p:txBody>
          <a:bodyPr/>
          <a:lstStyle/>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2.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Geography</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Climate</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Local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Ingredients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Geographical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location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determines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availability</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specific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ingredients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Coastal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feature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seafood-based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tropical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emphasize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fruits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cassava</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root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vegetables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Seasonal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Cold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climates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lead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preference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hearty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calorie</a:t>
            </a:r>
            <a:r>
              <a:rPr lang="tr-TR" sz="1800" kern="100" dirty="0">
                <a:effectLst/>
                <a:latin typeface="Calibri" panose="020F0502020204030204" pitchFamily="34" charset="0"/>
                <a:ea typeface="Calibri" panose="020F0502020204030204" pitchFamily="34" charset="0"/>
                <a:cs typeface="Calibri" panose="020F0502020204030204" pitchFamily="34" charset="0"/>
              </a:rPr>
              <a:t>-dense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meals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stews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breads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warmer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might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favor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lighter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dishes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cooling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beverages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3.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Socio-Economic</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Factors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Urbanization</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Globalization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Urban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more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diverse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options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due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international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influence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rural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stick</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traditional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diets</a:t>
            </a:r>
            <a:r>
              <a:rPr lang="tr-TR" sz="1800" kern="100" dirty="0">
                <a:effectLst/>
                <a:latin typeface="Calibri" panose="020F0502020204030204" pitchFamily="34" charset="0"/>
                <a:ea typeface="Calibri" panose="020F0502020204030204" pitchFamily="34" charset="0"/>
                <a:cs typeface="Calibri" panose="020F0502020204030204" pitchFamily="34" charset="0"/>
              </a:rPr>
              <a:t>. Western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fast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has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become</a:t>
            </a:r>
            <a:r>
              <a:rPr lang="tr-TR" sz="1800" kern="100" dirty="0">
                <a:effectLst/>
                <a:latin typeface="Calibri" panose="020F0502020204030204" pitchFamily="34" charset="0"/>
                <a:ea typeface="Calibri" panose="020F0502020204030204" pitchFamily="34" charset="0"/>
                <a:cs typeface="Calibri" panose="020F0502020204030204" pitchFamily="34" charset="0"/>
              </a:rPr>
              <a:t> popular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globally</a:t>
            </a:r>
            <a:r>
              <a:rPr lang="tr-TR" sz="1800" kern="100" dirty="0">
                <a:effectLst/>
                <a:latin typeface="Calibri" panose="020F0502020204030204" pitchFamily="34" charset="0"/>
                <a:ea typeface="Calibri" panose="020F0502020204030204" pitchFamily="34" charset="0"/>
                <a:cs typeface="Calibri" panose="020F0502020204030204" pitchFamily="34" charset="0"/>
              </a:rPr>
              <a:t> but is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adapted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local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tastes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McSpicy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Paneer</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India</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Economic</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Status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Affordability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affects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Staple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rice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beans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potatoes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essential</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many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low-income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higher-income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might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emphasize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organic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specialty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products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D4C25EDE-8717-BAD0-C697-B1D2425370CB}"/>
              </a:ext>
            </a:extLst>
          </p:cNvPr>
          <p:cNvSpPr>
            <a:spLocks noGrp="1"/>
          </p:cNvSpPr>
          <p:nvPr>
            <p:ph type="sldNum" sz="quarter" idx="5"/>
          </p:nvPr>
        </p:nvSpPr>
        <p:spPr/>
        <p:txBody>
          <a:bodyPr/>
          <a:lstStyle/>
          <a:p>
            <a:fld id="{BF105DB2-FD3E-441D-8B7E-7AE83ECE27B3}" type="slidenum">
              <a:rPr lang="tr-TR" smtClean="0"/>
              <a:t>8</a:t>
            </a:fld>
            <a:endParaRPr lang="tr-TR" dirty="0"/>
          </a:p>
        </p:txBody>
      </p:sp>
    </p:spTree>
    <p:extLst>
      <p:ext uri="{BB962C8B-B14F-4D97-AF65-F5344CB8AC3E}">
        <p14:creationId xmlns:p14="http://schemas.microsoft.com/office/powerpoint/2010/main" val="28947248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2B5C73-8ECC-FA76-B0FE-50E7D0D8A1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530B192-4D64-770D-B707-CF52CA95D7C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C849039-A8A2-0495-A7E5-3E50248D849D}"/>
              </a:ext>
            </a:extLst>
          </p:cNvPr>
          <p:cNvSpPr>
            <a:spLocks noGrp="1"/>
          </p:cNvSpPr>
          <p:nvPr>
            <p:ph type="body" idx="1"/>
          </p:nvPr>
        </p:nvSpPr>
        <p:spPr/>
        <p:txBody>
          <a:bodyPr/>
          <a:lstStyle/>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4.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Psychological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Emotional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Factors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Comfort</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Foods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linked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childhood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local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traditions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evoke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strong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emotional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connections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making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instance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rice</a:t>
            </a:r>
            <a:r>
              <a:rPr lang="tr-TR" sz="1800" kern="100" dirty="0">
                <a:effectLst/>
                <a:latin typeface="Calibri" panose="020F0502020204030204" pitchFamily="34" charset="0"/>
                <a:ea typeface="Calibri" panose="020F0502020204030204" pitchFamily="34" charset="0"/>
                <a:cs typeface="Calibri" panose="020F0502020204030204" pitchFamily="34" charset="0"/>
              </a:rPr>
              <a:t> is 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staple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comfort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many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Asian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bread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pasta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might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hold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similar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value</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Europe.</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Novelty</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vs.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Tradition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Some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embrace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new</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culinary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trends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fusion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cuisine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others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prioritize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preserving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traditional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customs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5.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Examples</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Regional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Differences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Asia</a:t>
            </a:r>
            <a:r>
              <a:rPr lang="tr-TR" sz="1800" kern="100" dirty="0">
                <a:effectLst/>
                <a:latin typeface="Calibri" panose="020F0502020204030204" pitchFamily="34" charset="0"/>
                <a:ea typeface="Calibri" panose="020F0502020204030204" pitchFamily="34" charset="0"/>
                <a:cs typeface="Calibri" panose="020F0502020204030204" pitchFamily="34" charset="0"/>
              </a:rPr>
              <a:t>: Rice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dominates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as 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staple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paired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fermented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products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soy.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Sweet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desserts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lighter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such</a:t>
            </a:r>
            <a:r>
              <a:rPr lang="tr-TR" sz="1800" kern="100" dirty="0">
                <a:effectLst/>
                <a:latin typeface="Calibri" panose="020F0502020204030204" pitchFamily="34" charset="0"/>
                <a:ea typeface="Calibri" panose="020F0502020204030204" pitchFamily="34" charset="0"/>
                <a:cs typeface="Calibri" panose="020F0502020204030204" pitchFamily="34" charset="0"/>
              </a:rPr>
              <a:t> 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mochi</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mango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sticky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rice</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Europe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Dairy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products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bread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feature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prominently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1800" kern="100" dirty="0">
                <a:effectLst/>
                <a:latin typeface="Calibri" panose="020F0502020204030204" pitchFamily="34" charset="0"/>
                <a:ea typeface="Calibri" panose="020F0502020204030204" pitchFamily="34" charset="0"/>
                <a:cs typeface="Calibri" panose="020F0502020204030204" pitchFamily="34" charset="0"/>
              </a:rPr>
              <a:t> 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wide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array</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cheeses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varying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country</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Africa</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starches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e.g</a:t>
            </a:r>
            <a:r>
              <a:rPr lang="tr-TR" sz="1800" kern="100" dirty="0">
                <a:effectLst/>
                <a:latin typeface="Calibri" panose="020F0502020204030204" pitchFamily="34" charset="0"/>
                <a:ea typeface="Calibri" panose="020F0502020204030204" pitchFamily="34" charset="0"/>
                <a:cs typeface="Calibri" panose="020F0502020204030204" pitchFamily="34" charset="0"/>
              </a:rPr>
              <a:t>., millet,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yam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sorghum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dominate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unique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dishes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injera</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Ethiopia</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jollof</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rice</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West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Africa</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Americas</a:t>
            </a:r>
            <a:r>
              <a:rPr lang="tr-TR" sz="1800" kern="100" dirty="0">
                <a:effectLst/>
                <a:latin typeface="Calibri" panose="020F0502020204030204" pitchFamily="34" charset="0"/>
                <a:ea typeface="Calibri" panose="020F0502020204030204" pitchFamily="34" charset="0"/>
                <a:cs typeface="Calibri" panose="020F0502020204030204" pitchFamily="34" charset="0"/>
              </a:rPr>
              <a:t>: Latin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American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cuisine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emphasizes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beans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corn</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bold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while</a:t>
            </a:r>
            <a:r>
              <a:rPr lang="tr-TR" sz="1800" kern="100" dirty="0">
                <a:effectLst/>
                <a:latin typeface="Calibri" panose="020F0502020204030204" pitchFamily="34" charset="0"/>
                <a:ea typeface="Calibri" panose="020F0502020204030204" pitchFamily="34" charset="0"/>
                <a:cs typeface="Calibri" panose="020F0502020204030204" pitchFamily="34" charset="0"/>
              </a:rPr>
              <a:t> North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American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integrate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 mix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indigenous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immigrant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influences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such</a:t>
            </a:r>
            <a:r>
              <a:rPr lang="tr-TR" sz="1800" kern="100" dirty="0">
                <a:effectLst/>
                <a:latin typeface="Calibri" panose="020F0502020204030204" pitchFamily="34" charset="0"/>
                <a:ea typeface="Calibri" panose="020F0502020204030204" pitchFamily="34" charset="0"/>
                <a:cs typeface="Calibri" panose="020F0502020204030204" pitchFamily="34" charset="0"/>
              </a:rPr>
              <a:t> 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barbecue</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casseroles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As a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result</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it can be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concluded</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g</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lobalization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has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bridged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many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culinary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gaps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introducing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regional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tastes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international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audiences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However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foundational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geographical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socio-economic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factors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continue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preserve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distinct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worldwide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showcasing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diversity</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human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taste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tradition</a:t>
            </a:r>
            <a:r>
              <a:rPr lang="tr-TR" sz="1800" kern="100" dirty="0">
                <a:effectLst/>
                <a:latin typeface="Calibri" panose="020F0502020204030204" pitchFamily="34" charset="0"/>
                <a:ea typeface="Calibri" panose="020F0502020204030204" pitchFamily="34" charset="0"/>
                <a:cs typeface="Calibri" panose="020F0502020204030204" pitchFamily="34" charset="0"/>
              </a:rPr>
              <a:t> (5).</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BDBA2022-D34F-C83E-777A-51BC4E63C98E}"/>
              </a:ext>
            </a:extLst>
          </p:cNvPr>
          <p:cNvSpPr>
            <a:spLocks noGrp="1"/>
          </p:cNvSpPr>
          <p:nvPr>
            <p:ph type="sldNum" sz="quarter" idx="5"/>
          </p:nvPr>
        </p:nvSpPr>
        <p:spPr/>
        <p:txBody>
          <a:bodyPr/>
          <a:lstStyle/>
          <a:p>
            <a:fld id="{BF105DB2-FD3E-441D-8B7E-7AE83ECE27B3}" type="slidenum">
              <a:rPr lang="tr-TR" smtClean="0"/>
              <a:t>9</a:t>
            </a:fld>
            <a:endParaRPr lang="tr-TR" dirty="0"/>
          </a:p>
        </p:txBody>
      </p:sp>
    </p:spTree>
    <p:extLst>
      <p:ext uri="{BB962C8B-B14F-4D97-AF65-F5344CB8AC3E}">
        <p14:creationId xmlns:p14="http://schemas.microsoft.com/office/powerpoint/2010/main" val="1931876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D8654-1520-6480-8A1D-A93E50D247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2DD582-FE99-277A-A1F6-D2B41110BB5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5A358E-F151-277E-45D7-789448F7F2D2}"/>
              </a:ext>
            </a:extLst>
          </p:cNvPr>
          <p:cNvSpPr>
            <a:spLocks noGrp="1"/>
          </p:cNvSpPr>
          <p:nvPr>
            <p:ph type="body" idx="1"/>
          </p:nvPr>
        </p:nvSpPr>
        <p:spPr/>
        <p:txBody>
          <a:bodyPr/>
          <a:lstStyle/>
          <a:p>
            <a:pPr algn="just">
              <a:lnSpc>
                <a:spcPct val="150000"/>
              </a:lnSpc>
              <a:spcBef>
                <a:spcPts val="400"/>
              </a:spcBef>
              <a:spcAft>
                <a:spcPts val="600"/>
              </a:spcAft>
              <a:tabLst>
                <a:tab pos="811530" algn="l"/>
              </a:tabLst>
            </a:pPr>
            <a:r>
              <a:rPr lang="tr-TR" sz="2000" b="1" kern="100" dirty="0">
                <a:effectLst/>
                <a:latin typeface="Calibri" panose="020F0502020204030204" pitchFamily="34" charset="0"/>
                <a:ea typeface="Calibri" panose="020F0502020204030204" pitchFamily="34" charset="0"/>
                <a:cs typeface="Calibri" panose="020F0502020204030204" pitchFamily="34" charset="0"/>
              </a:rPr>
              <a:t>ONBOARD SHIPS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Planning menus on board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ships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cater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diverse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tastes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involves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specialized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techniques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considering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unique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challenges</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maritime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environment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limited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storage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varied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backgrounds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long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durations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sea</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Below</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key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approaches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tailored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maritime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settings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Sensitivity</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Diversity</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Understanding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religious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backgrounds</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kern="100" dirty="0">
                <a:effectLst/>
                <a:latin typeface="Calibri" panose="020F0502020204030204" pitchFamily="34" charset="0"/>
                <a:ea typeface="Calibri" panose="020F0502020204030204" pitchFamily="34" charset="0"/>
                <a:cs typeface="Calibri" panose="020F0502020204030204" pitchFamily="34" charset="0"/>
              </a:rPr>
              <a:t> is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essential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Seafarers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often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from</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diverse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nationalities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their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requirements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halal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kosher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vegetarian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vegan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meals</a:t>
            </a:r>
            <a:r>
              <a:rPr lang="tr-TR" sz="1800" kern="100" dirty="0">
                <a:effectLst/>
                <a:latin typeface="Calibri" panose="020F0502020204030204" pitchFamily="34" charset="0"/>
                <a:ea typeface="Calibri" panose="020F0502020204030204" pitchFamily="34" charset="0"/>
                <a:cs typeface="Calibri" panose="020F0502020204030204" pitchFamily="34" charset="0"/>
              </a:rPr>
              <a:t>. Menu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planning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should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variety</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culturally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appropriate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dishes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respect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restrictions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instance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providing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halal-certified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proteins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vegetarian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options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seasoning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choices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reflect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Asian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European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African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members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fosters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inclusivity</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morale (6, 7).</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Nutritional</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Balance</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Menus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must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provide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sufficient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caloric</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intake</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essential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nutrients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sustain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demanding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physical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activities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onboard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Balanced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meals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should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appropriate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proportions</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carbohydrates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proteins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fats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alongside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adequate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vitamins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minerals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Utilizing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nutrient</a:t>
            </a:r>
            <a:r>
              <a:rPr lang="tr-TR" sz="1800" kern="100" dirty="0">
                <a:effectLst/>
                <a:latin typeface="Calibri" panose="020F0502020204030204" pitchFamily="34" charset="0"/>
                <a:ea typeface="Calibri" panose="020F0502020204030204" pitchFamily="34" charset="0"/>
                <a:cs typeface="Calibri" panose="020F0502020204030204" pitchFamily="34" charset="0"/>
              </a:rPr>
              <a:t>-dense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such</a:t>
            </a:r>
            <a:r>
              <a:rPr lang="tr-TR" sz="1800" kern="100" dirty="0">
                <a:effectLst/>
                <a:latin typeface="Calibri" panose="020F0502020204030204" pitchFamily="34" charset="0"/>
                <a:ea typeface="Calibri" panose="020F0502020204030204" pitchFamily="34" charset="0"/>
                <a:cs typeface="Calibri" panose="020F0502020204030204" pitchFamily="34" charset="0"/>
              </a:rPr>
              <a:t> as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whole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grains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lean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proteins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variety</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vegetables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ensures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energy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800" kern="100" dirty="0">
                <a:effectLst/>
                <a:latin typeface="Calibri" panose="020F0502020204030204" pitchFamily="34" charset="0"/>
                <a:ea typeface="Calibri" panose="020F0502020204030204" pitchFamily="34" charset="0"/>
                <a:cs typeface="Calibri" panose="020F0502020204030204" pitchFamily="34" charset="0"/>
              </a:rPr>
              <a:t> met.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6727314E-EBC8-B861-4651-ABB6E8E0FAE6}"/>
              </a:ext>
            </a:extLst>
          </p:cNvPr>
          <p:cNvSpPr>
            <a:spLocks noGrp="1"/>
          </p:cNvSpPr>
          <p:nvPr>
            <p:ph type="sldNum" sz="quarter" idx="5"/>
          </p:nvPr>
        </p:nvSpPr>
        <p:spPr/>
        <p:txBody>
          <a:bodyPr/>
          <a:lstStyle/>
          <a:p>
            <a:fld id="{BF105DB2-FD3E-441D-8B7E-7AE83ECE27B3}" type="slidenum">
              <a:rPr lang="tr-TR" smtClean="0"/>
              <a:t>10</a:t>
            </a:fld>
            <a:endParaRPr lang="tr-TR" dirty="0"/>
          </a:p>
        </p:txBody>
      </p:sp>
    </p:spTree>
    <p:extLst>
      <p:ext uri="{BB962C8B-B14F-4D97-AF65-F5344CB8AC3E}">
        <p14:creationId xmlns:p14="http://schemas.microsoft.com/office/powerpoint/2010/main" val="3669325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77C42-A1C0-1051-BD1C-F716E08191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3C0987B-6168-64FA-B73F-4CF84DEE2F2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C33ED6-7A3B-2241-7205-9BFA980F44A4}"/>
              </a:ext>
            </a:extLst>
          </p:cNvPr>
          <p:cNvSpPr>
            <a:spLocks noGrp="1"/>
          </p:cNvSpPr>
          <p:nvPr>
            <p:ph type="body" idx="1"/>
          </p:nvPr>
        </p:nvSpPr>
        <p:spPr/>
        <p:txBody>
          <a:bodyPr/>
          <a:lstStyle/>
          <a:p>
            <a:pPr algn="just">
              <a:lnSpc>
                <a:spcPct val="150000"/>
              </a:lnSpc>
              <a:spcBef>
                <a:spcPts val="400"/>
              </a:spcBef>
              <a:spcAft>
                <a:spcPts val="600"/>
              </a:spcAft>
              <a:tabLst>
                <a:tab pos="811530" algn="l"/>
              </a:tabLst>
            </a:pPr>
            <a:r>
              <a:rPr lang="tr-TR" sz="2000" i="1" kern="100" dirty="0" err="1">
                <a:effectLst/>
                <a:latin typeface="Calibri" panose="020F0502020204030204" pitchFamily="34" charset="0"/>
                <a:ea typeface="Calibri" panose="020F0502020204030204" pitchFamily="34" charset="0"/>
                <a:cs typeface="Calibri" panose="020F0502020204030204" pitchFamily="34" charset="0"/>
              </a:rPr>
              <a:t>Use</a:t>
            </a:r>
            <a:r>
              <a:rPr lang="tr-TR" sz="2000" i="1" kern="100" dirty="0">
                <a:effectLst/>
                <a:latin typeface="Calibri" panose="020F0502020204030204" pitchFamily="34" charset="0"/>
                <a:ea typeface="Calibri" panose="020F0502020204030204" pitchFamily="34" charset="0"/>
                <a:cs typeface="Calibri" panose="020F0502020204030204" pitchFamily="34" charset="0"/>
              </a:rPr>
              <a:t> of </a:t>
            </a:r>
            <a:r>
              <a:rPr lang="tr-TR" sz="2000" i="1" kern="100" dirty="0" err="1">
                <a:effectLst/>
                <a:latin typeface="Calibri" panose="020F0502020204030204" pitchFamily="34" charset="0"/>
                <a:ea typeface="Calibri" panose="020F0502020204030204" pitchFamily="34" charset="0"/>
                <a:cs typeface="Calibri" panose="020F0502020204030204" pitchFamily="34" charset="0"/>
              </a:rPr>
              <a:t>Long-Lasting</a:t>
            </a:r>
            <a:r>
              <a:rPr lang="tr-TR" sz="20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2000" i="1" kern="100" dirty="0" err="1">
                <a:effectLst/>
                <a:latin typeface="Calibri" panose="020F0502020204030204" pitchFamily="34" charset="0"/>
                <a:ea typeface="Calibri" panose="020F0502020204030204" pitchFamily="34" charset="0"/>
                <a:cs typeface="Calibri" panose="020F0502020204030204" pitchFamily="34" charset="0"/>
              </a:rPr>
              <a:t>Preserved</a:t>
            </a:r>
            <a:r>
              <a:rPr lang="tr-TR" sz="2000" i="1" kern="100" dirty="0">
                <a:effectLst/>
                <a:latin typeface="Calibri" panose="020F0502020204030204" pitchFamily="34" charset="0"/>
                <a:ea typeface="Calibri" panose="020F0502020204030204" pitchFamily="34" charset="0"/>
                <a:cs typeface="Calibri" panose="020F0502020204030204" pitchFamily="34" charset="0"/>
              </a:rPr>
              <a:t> </a:t>
            </a:r>
            <a:r>
              <a:rPr lang="tr-TR" sz="2000" i="1" kern="100" dirty="0" err="1">
                <a:effectLst/>
                <a:latin typeface="Calibri" panose="020F0502020204030204" pitchFamily="34" charset="0"/>
                <a:ea typeface="Calibri" panose="020F0502020204030204" pitchFamily="34" charset="0"/>
                <a:cs typeface="Calibri" panose="020F0502020204030204" pitchFamily="34" charset="0"/>
              </a:rPr>
              <a:t>Foods</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2000" kern="100" dirty="0" err="1">
                <a:effectLst/>
                <a:latin typeface="Calibri" panose="020F0502020204030204" pitchFamily="34" charset="0"/>
                <a:ea typeface="Calibri" panose="020F0502020204030204" pitchFamily="34" charset="0"/>
                <a:cs typeface="Calibri" panose="020F0502020204030204" pitchFamily="34" charset="0"/>
              </a:rPr>
              <a:t>Given</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limited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access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fresh</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supplies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during</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voyages</a:t>
            </a:r>
            <a:r>
              <a:rPr lang="tr-TR" sz="2000" kern="100" dirty="0">
                <a:effectLst/>
                <a:latin typeface="Calibri" panose="020F0502020204030204" pitchFamily="34" charset="0"/>
                <a:ea typeface="Calibri" panose="020F0502020204030204" pitchFamily="34" charset="0"/>
                <a:cs typeface="Calibri" panose="020F0502020204030204" pitchFamily="34" charset="0"/>
              </a:rPr>
              <a:t>, menus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should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leverage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frozen</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canned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dried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ingredients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maintain</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variety</a:t>
            </a:r>
            <a:r>
              <a:rPr lang="tr-TR" sz="20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quality</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example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frozen</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vegetables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canned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legumes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vacuum-sealed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fish</a:t>
            </a:r>
            <a:r>
              <a:rPr lang="tr-TR" sz="2000" kern="100" dirty="0">
                <a:effectLst/>
                <a:latin typeface="Calibri" panose="020F0502020204030204" pitchFamily="34" charset="0"/>
                <a:ea typeface="Calibri" panose="020F0502020204030204" pitchFamily="34" charset="0"/>
                <a:cs typeface="Calibri" panose="020F0502020204030204" pitchFamily="34" charset="0"/>
              </a:rPr>
              <a:t> can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substitute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fresh</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ingredients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without</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compromising</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nutrition</a:t>
            </a:r>
            <a:r>
              <a:rPr lang="tr-TR" sz="2000" kern="100" dirty="0">
                <a:effectLst/>
                <a:latin typeface="Calibri" panose="020F0502020204030204" pitchFamily="34" charset="0"/>
                <a:ea typeface="Calibri" panose="020F0502020204030204" pitchFamily="34" charset="0"/>
                <a:cs typeface="Calibri" panose="020F0502020204030204" pitchFamily="34" charset="0"/>
              </a:rPr>
              <a:t>.</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2000" i="1" kern="100" dirty="0">
                <a:effectLst/>
                <a:latin typeface="Calibri" panose="020F0502020204030204" pitchFamily="34" charset="0"/>
                <a:ea typeface="Calibri" panose="020F0502020204030204" pitchFamily="34" charset="0"/>
                <a:cs typeface="Calibri" panose="020F0502020204030204" pitchFamily="34" charset="0"/>
              </a:rPr>
              <a:t>Modular Meal Design</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2000" kern="100" dirty="0" err="1">
                <a:effectLst/>
                <a:latin typeface="Calibri" panose="020F0502020204030204" pitchFamily="34" charset="0"/>
                <a:ea typeface="Calibri" panose="020F0502020204030204" pitchFamily="34" charset="0"/>
                <a:cs typeface="Calibri" panose="020F0502020204030204" pitchFamily="34" charset="0"/>
              </a:rPr>
              <a:t>Providing</a:t>
            </a:r>
            <a:r>
              <a:rPr lang="tr-TR" sz="2000" kern="100" dirty="0">
                <a:effectLst/>
                <a:latin typeface="Calibri" panose="020F0502020204030204" pitchFamily="34" charset="0"/>
                <a:ea typeface="Calibri" panose="020F0502020204030204" pitchFamily="34" charset="0"/>
                <a:cs typeface="Calibri" panose="020F0502020204030204" pitchFamily="34" charset="0"/>
              </a:rPr>
              <a:t> a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base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optional</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add</a:t>
            </a:r>
            <a:r>
              <a:rPr lang="tr-TR" sz="2000" kern="100" dirty="0">
                <a:effectLst/>
                <a:latin typeface="Calibri" panose="020F0502020204030204" pitchFamily="34" charset="0"/>
                <a:ea typeface="Calibri" panose="020F0502020204030204" pitchFamily="34" charset="0"/>
                <a:cs typeface="Calibri" panose="020F0502020204030204" pitchFamily="34" charset="0"/>
              </a:rPr>
              <a:t>-ons can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accommodate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various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instance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offering</a:t>
            </a:r>
            <a:r>
              <a:rPr lang="tr-TR" sz="2000" kern="100" dirty="0">
                <a:effectLst/>
                <a:latin typeface="Calibri" panose="020F0502020204030204" pitchFamily="34" charset="0"/>
                <a:ea typeface="Calibri" panose="020F0502020204030204" pitchFamily="34" charset="0"/>
                <a:cs typeface="Calibri" panose="020F0502020204030204" pitchFamily="34" charset="0"/>
              </a:rPr>
              <a:t> a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neutral</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carbohydrate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base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like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rice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2000" kern="100" dirty="0">
                <a:effectLst/>
                <a:latin typeface="Calibri" panose="020F0502020204030204" pitchFamily="34" charset="0"/>
                <a:ea typeface="Calibri" panose="020F0502020204030204" pitchFamily="34" charset="0"/>
                <a:cs typeface="Calibri" panose="020F0502020204030204" pitchFamily="34" charset="0"/>
              </a:rPr>
              <a:t> pasta,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paired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different</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proteins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meat</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fish</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plant-based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sauces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sides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allows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crew</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members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customize</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their</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meals</a:t>
            </a:r>
            <a:r>
              <a:rPr lang="tr-TR" sz="2000" kern="100" dirty="0">
                <a:effectLst/>
                <a:latin typeface="Calibri" panose="020F0502020204030204" pitchFamily="34" charset="0"/>
                <a:ea typeface="Calibri" panose="020F0502020204030204" pitchFamily="34" charset="0"/>
                <a:cs typeface="Calibri" panose="020F0502020204030204" pitchFamily="34" charset="0"/>
              </a:rPr>
              <a:t>.</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2000" i="1" kern="100" dirty="0" err="1">
                <a:effectLst/>
                <a:latin typeface="Calibri" panose="020F0502020204030204" pitchFamily="34" charset="0"/>
                <a:ea typeface="Calibri" panose="020F0502020204030204" pitchFamily="34" charset="0"/>
                <a:cs typeface="Calibri" panose="020F0502020204030204" pitchFamily="34" charset="0"/>
              </a:rPr>
              <a:t>Rotational</a:t>
            </a:r>
            <a:r>
              <a:rPr lang="tr-TR" sz="2000" i="1" kern="100" dirty="0">
                <a:effectLst/>
                <a:latin typeface="Calibri" panose="020F0502020204030204" pitchFamily="34" charset="0"/>
                <a:ea typeface="Calibri" panose="020F0502020204030204" pitchFamily="34" charset="0"/>
                <a:cs typeface="Calibri" panose="020F0502020204030204" pitchFamily="34" charset="0"/>
              </a:rPr>
              <a:t> Menus</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2000" kern="100" dirty="0" err="1">
                <a:effectLst/>
                <a:latin typeface="Calibri" panose="020F0502020204030204" pitchFamily="34" charset="0"/>
                <a:ea typeface="Calibri" panose="020F0502020204030204" pitchFamily="34" charset="0"/>
                <a:cs typeface="Calibri" panose="020F0502020204030204" pitchFamily="34" charset="0"/>
              </a:rPr>
              <a:t>Rotating</a:t>
            </a:r>
            <a:r>
              <a:rPr lang="tr-TR" sz="2000" kern="100" dirty="0">
                <a:effectLst/>
                <a:latin typeface="Calibri" panose="020F0502020204030204" pitchFamily="34" charset="0"/>
                <a:ea typeface="Calibri" panose="020F0502020204030204" pitchFamily="34" charset="0"/>
                <a:cs typeface="Calibri" panose="020F0502020204030204" pitchFamily="34" charset="0"/>
              </a:rPr>
              <a:t> meal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plans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weekly</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bi-weekly</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helps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avoid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monotony</a:t>
            </a:r>
            <a:r>
              <a:rPr lang="tr-TR" sz="20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ensures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variety</a:t>
            </a:r>
            <a:r>
              <a:rPr lang="tr-TR" sz="2000" kern="100" dirty="0">
                <a:effectLst/>
                <a:latin typeface="Calibri" panose="020F0502020204030204" pitchFamily="34" charset="0"/>
                <a:ea typeface="Calibri" panose="020F0502020204030204" pitchFamily="34" charset="0"/>
                <a:cs typeface="Calibri" panose="020F0502020204030204" pitchFamily="34" charset="0"/>
              </a:rPr>
              <a:t> of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flavors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textures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cuisines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This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also</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allows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efficient</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stock</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planning</a:t>
            </a:r>
            <a:r>
              <a:rPr lang="tr-TR" sz="2000" kern="100" dirty="0">
                <a:effectLst/>
                <a:latin typeface="Calibri" panose="020F0502020204030204" pitchFamily="34" charset="0"/>
                <a:ea typeface="Calibri" panose="020F0502020204030204" pitchFamily="34" charset="0"/>
                <a:cs typeface="Calibri" panose="020F0502020204030204" pitchFamily="34" charset="0"/>
              </a:rPr>
              <a:t> and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ensures</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balanced</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nutrition</a:t>
            </a:r>
            <a:r>
              <a:rPr lang="tr-TR" sz="2000" kern="100" dirty="0">
                <a:effectLst/>
                <a:latin typeface="Calibri" panose="020F0502020204030204" pitchFamily="34" charset="0"/>
                <a:ea typeface="Calibri" panose="020F0502020204030204" pitchFamily="34" charset="0"/>
                <a:cs typeface="Calibri" panose="020F0502020204030204" pitchFamily="34" charset="0"/>
              </a:rPr>
              <a:t> </a:t>
            </a:r>
            <a:r>
              <a:rPr lang="tr-TR" sz="2000" kern="100" dirty="0" err="1">
                <a:effectLst/>
                <a:latin typeface="Calibri" panose="020F0502020204030204" pitchFamily="34" charset="0"/>
                <a:ea typeface="Calibri" panose="020F0502020204030204" pitchFamily="34" charset="0"/>
                <a:cs typeface="Calibri" panose="020F0502020204030204" pitchFamily="34" charset="0"/>
              </a:rPr>
              <a:t>over</a:t>
            </a:r>
            <a:r>
              <a:rPr lang="tr-TR" sz="2000" kern="100" dirty="0">
                <a:effectLst/>
                <a:latin typeface="Calibri" panose="020F0502020204030204" pitchFamily="34" charset="0"/>
                <a:ea typeface="Calibri" panose="020F0502020204030204" pitchFamily="34" charset="0"/>
                <a:cs typeface="Calibri" panose="020F0502020204030204" pitchFamily="34" charset="0"/>
              </a:rPr>
              <a:t> time (6).</a:t>
            </a:r>
            <a:endParaRPr lang="tr-TR" sz="20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tr-TR" dirty="0"/>
          </a:p>
        </p:txBody>
      </p:sp>
      <p:sp>
        <p:nvSpPr>
          <p:cNvPr id="4" name="Slide Number Placeholder 3">
            <a:extLst>
              <a:ext uri="{FF2B5EF4-FFF2-40B4-BE49-F238E27FC236}">
                <a16:creationId xmlns:a16="http://schemas.microsoft.com/office/drawing/2014/main" id="{4A04FDDD-E6A3-A52C-20DF-D0AC6435D867}"/>
              </a:ext>
            </a:extLst>
          </p:cNvPr>
          <p:cNvSpPr>
            <a:spLocks noGrp="1"/>
          </p:cNvSpPr>
          <p:nvPr>
            <p:ph type="sldNum" sz="quarter" idx="5"/>
          </p:nvPr>
        </p:nvSpPr>
        <p:spPr/>
        <p:txBody>
          <a:bodyPr/>
          <a:lstStyle/>
          <a:p>
            <a:fld id="{BF105DB2-FD3E-441D-8B7E-7AE83ECE27B3}" type="slidenum">
              <a:rPr lang="tr-TR" smtClean="0"/>
              <a:t>11</a:t>
            </a:fld>
            <a:endParaRPr lang="tr-TR" dirty="0"/>
          </a:p>
        </p:txBody>
      </p:sp>
    </p:spTree>
    <p:extLst>
      <p:ext uri="{BB962C8B-B14F-4D97-AF65-F5344CB8AC3E}">
        <p14:creationId xmlns:p14="http://schemas.microsoft.com/office/powerpoint/2010/main" val="294799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title block"/>
          <p:cNvSpPr/>
          <p:nvPr/>
        </p:nvSpPr>
        <p:spPr bwMode="invGray">
          <a:xfrm>
            <a:off x="1141413" y="1600200"/>
            <a:ext cx="11047412" cy="32766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nvGrpSpPr>
          <p:cNvPr id="7" name="top graphic"/>
          <p:cNvGrpSpPr/>
          <p:nvPr/>
        </p:nvGrpSpPr>
        <p:grpSpPr>
          <a:xfrm>
            <a:off x="1279" y="0"/>
            <a:ext cx="12188952" cy="429768"/>
            <a:chOff x="1279" y="0"/>
            <a:chExt cx="12188952" cy="429768"/>
          </a:xfrm>
        </p:grpSpPr>
        <p:sp>
          <p:nvSpPr>
            <p:cNvPr id="8" name="Rectangle 7"/>
            <p:cNvSpPr/>
            <p:nvPr/>
          </p:nvSpPr>
          <p:spPr>
            <a:xfrm>
              <a:off x="1279" y="0"/>
              <a:ext cx="12188952" cy="228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228600"/>
              <a:ext cx="12188952" cy="20116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0" name="Rectangle 9"/>
            <p:cNvSpPr/>
            <p:nvPr/>
          </p:nvSpPr>
          <p:spPr>
            <a:xfrm>
              <a:off x="1279" y="306324"/>
              <a:ext cx="12188952" cy="457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nvGrpSpPr>
          <p:cNvPr id="23" name="bottom graphic"/>
          <p:cNvGrpSpPr/>
          <p:nvPr/>
        </p:nvGrpSpPr>
        <p:grpSpPr>
          <a:xfrm>
            <a:off x="0" y="6080760"/>
            <a:ext cx="12190231" cy="777240"/>
            <a:chOff x="0" y="6080760"/>
            <a:chExt cx="12190231" cy="777240"/>
          </a:xfrm>
        </p:grpSpPr>
        <p:sp>
          <p:nvSpPr>
            <p:cNvPr id="13" name="Rectangle 12"/>
            <p:cNvSpPr/>
            <p:nvPr/>
          </p:nvSpPr>
          <p:spPr>
            <a:xfrm>
              <a:off x="0" y="6217920"/>
              <a:ext cx="12188825" cy="64008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14" name="Rectangle 13"/>
            <p:cNvSpPr/>
            <p:nvPr/>
          </p:nvSpPr>
          <p:spPr>
            <a:xfrm>
              <a:off x="1279" y="60807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5" name="Rectangle 14"/>
            <p:cNvSpPr/>
            <p:nvPr/>
          </p:nvSpPr>
          <p:spPr>
            <a:xfrm>
              <a:off x="1279" y="6172200"/>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1"/>
          <p:cNvSpPr>
            <a:spLocks noGrp="1"/>
          </p:cNvSpPr>
          <p:nvPr>
            <p:ph type="ctrTitle"/>
          </p:nvPr>
        </p:nvSpPr>
        <p:spPr bwMode="invGray">
          <a:xfrm>
            <a:off x="1522414" y="1905000"/>
            <a:ext cx="9143998" cy="2667000"/>
          </a:xfrm>
        </p:spPr>
        <p:txBody>
          <a:bodyPr anchor="b">
            <a:normAutofit/>
          </a:bodyPr>
          <a:lstStyle>
            <a:lvl1pPr>
              <a:lnSpc>
                <a:spcPct val="80000"/>
              </a:lnSpc>
              <a:defRPr sz="6600">
                <a:solidFill>
                  <a:schemeClr val="bg1"/>
                </a:solidFill>
                <a:effectLst>
                  <a:outerShdw blurRad="88900" algn="ctr" rotWithShape="0">
                    <a:prstClr val="black">
                      <a:alpha val="35000"/>
                    </a:prstClr>
                  </a:outerShdw>
                </a:effectLst>
              </a:defRPr>
            </a:lvl1pPr>
          </a:lstStyle>
          <a:p>
            <a:r>
              <a:rPr lang="en-US"/>
              <a:t>Click to edit Master title style</a:t>
            </a:r>
            <a:endParaRPr dirty="0"/>
          </a:p>
        </p:txBody>
      </p:sp>
      <p:sp>
        <p:nvSpPr>
          <p:cNvPr id="3" name="Subtitle 2"/>
          <p:cNvSpPr>
            <a:spLocks noGrp="1"/>
          </p:cNvSpPr>
          <p:nvPr>
            <p:ph type="subTitle" idx="1"/>
          </p:nvPr>
        </p:nvSpPr>
        <p:spPr>
          <a:xfrm>
            <a:off x="1522413" y="5029200"/>
            <a:ext cx="8229598" cy="838200"/>
          </a:xfrm>
        </p:spPr>
        <p:txBody>
          <a:bodyPr/>
          <a:lstStyle>
            <a:lvl1pPr marL="0" indent="0" algn="l">
              <a:lnSpc>
                <a:spcPct val="90000"/>
              </a:lnSpc>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
        <p:nvSpPr>
          <p:cNvPr id="21" name="Footer Placeholder 20"/>
          <p:cNvSpPr>
            <a:spLocks noGrp="1"/>
          </p:cNvSpPr>
          <p:nvPr>
            <p:ph type="ftr" sz="quarter" idx="11"/>
          </p:nvPr>
        </p:nvSpPr>
        <p:spPr/>
        <p:txBody>
          <a:bodyPr/>
          <a:lstStyle/>
          <a:p>
            <a:r>
              <a:rPr lang="en-US" dirty="0"/>
              <a:t>Add a footer</a:t>
            </a:r>
          </a:p>
        </p:txBody>
      </p:sp>
      <p:sp>
        <p:nvSpPr>
          <p:cNvPr id="20" name="Date Placeholder 19"/>
          <p:cNvSpPr>
            <a:spLocks noGrp="1"/>
          </p:cNvSpPr>
          <p:nvPr>
            <p:ph type="dt" sz="half" idx="10"/>
          </p:nvPr>
        </p:nvSpPr>
        <p:spPr/>
        <p:txBody>
          <a:bodyPr/>
          <a:lstStyle/>
          <a:p>
            <a:fld id="{333B76B7-5811-4114-8A95-998148FFD529}" type="datetime1">
              <a:rPr lang="en-US" smtClean="0"/>
              <a:t>12/25/2024</a:t>
            </a:fld>
            <a:endParaRPr lang="en-US" dirty="0"/>
          </a:p>
        </p:txBody>
      </p:sp>
      <p:sp>
        <p:nvSpPr>
          <p:cNvPr id="22" name="Slide Number Placeholder 21"/>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88169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175C077A-EF7A-41AA-8976-110EB7416C60}" type="datetime1">
              <a:rPr lang="en-US" smtClean="0"/>
              <a:t>12/25/2024</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223790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94507" y="609600"/>
            <a:ext cx="1143001" cy="54102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3" y="609600"/>
            <a:ext cx="7696198" cy="54102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CFF5912B-6681-4BDF-AE10-F59636249FF3}" type="datetime1">
              <a:rPr lang="en-US" smtClean="0"/>
              <a:t>12/25/2024</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265341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905C8E22-D0BA-4CB4-9C32-B27533199514}" type="datetime1">
              <a:rPr lang="en-US" smtClean="0"/>
              <a:t>12/25/2024</a:t>
            </a:fld>
            <a:endParaRPr dirty="0"/>
          </a:p>
        </p:txBody>
      </p:sp>
      <p:sp>
        <p:nvSpPr>
          <p:cNvPr id="6" name="Slide Number Placeholder 5"/>
          <p:cNvSpPr>
            <a:spLocks noGrp="1"/>
          </p:cNvSpPr>
          <p:nvPr>
            <p:ph type="sldNum" sz="quarter" idx="12"/>
          </p:nvPr>
        </p:nvSpPr>
        <p:spPr/>
        <p:txBody>
          <a:bodyPr/>
          <a:lstStyle/>
          <a:p>
            <a:fld id="{DF28FB93-0A08-4E7D-8E63-9EFA29F1E093}" type="slidenum">
              <a:rPr/>
              <a:pPr/>
              <a:t>‹#›</a:t>
            </a:fld>
            <a:endParaRPr dirty="0"/>
          </a:p>
        </p:txBody>
      </p:sp>
    </p:spTree>
    <p:extLst>
      <p:ext uri="{BB962C8B-B14F-4D97-AF65-F5344CB8AC3E}">
        <p14:creationId xmlns:p14="http://schemas.microsoft.com/office/powerpoint/2010/main" val="506475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lgn="l">
              <a:defRPr sz="3200"/>
            </a:lvl1pPr>
          </a:lstStyle>
          <a:p>
            <a:r>
              <a:rPr lang="en-US"/>
              <a:t>Click to edit Master title style</a:t>
            </a:r>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FC2180A9-7A83-412D-A8AC-5AF60A8AA507}" type="datetime1">
              <a:rPr lang="en-US" smtClean="0"/>
              <a:t>12/25/2024</a:t>
            </a:fld>
            <a:endParaRPr lang="en-US" dirty="0"/>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894591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522413" y="1905000"/>
            <a:ext cx="9144000" cy="2667000"/>
          </a:xfrm>
        </p:spPr>
        <p:txBody>
          <a:bodyPr anchor="b">
            <a:normAutofit/>
          </a:bodyPr>
          <a:lstStyle>
            <a:lvl1pPr algn="l">
              <a:defRPr sz="5400" b="0" cap="none" baseline="0"/>
            </a:lvl1pPr>
          </a:lstStyle>
          <a:p>
            <a:r>
              <a:rPr lang="en-US"/>
              <a:t>Click to edit Master title style</a:t>
            </a:r>
            <a:endParaRPr/>
          </a:p>
        </p:txBody>
      </p:sp>
      <p:sp>
        <p:nvSpPr>
          <p:cNvPr id="3" name="Text Placeholder 2"/>
          <p:cNvSpPr>
            <a:spLocks noGrp="1"/>
          </p:cNvSpPr>
          <p:nvPr>
            <p:ph type="body" idx="1"/>
          </p:nvPr>
        </p:nvSpPr>
        <p:spPr>
          <a:xfrm>
            <a:off x="1522413" y="4876800"/>
            <a:ext cx="8229598" cy="1143000"/>
          </a:xfrm>
        </p:spPr>
        <p:txBody>
          <a:bodyPr anchor="t">
            <a:normAutofit/>
          </a:bodyPr>
          <a:lstStyle>
            <a:lvl1pPr marL="0" indent="0">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lvl1pPr>
              <a:defRPr>
                <a:solidFill>
                  <a:schemeClr val="tx1"/>
                </a:solidFill>
              </a:defRPr>
            </a:lvl1pPr>
          </a:lstStyle>
          <a:p>
            <a:r>
              <a:rPr lang="en-US" dirty="0"/>
              <a:t>Add a footer</a:t>
            </a:r>
          </a:p>
        </p:txBody>
      </p:sp>
      <p:sp>
        <p:nvSpPr>
          <p:cNvPr id="4" name="Date Placeholder 3"/>
          <p:cNvSpPr>
            <a:spLocks noGrp="1"/>
          </p:cNvSpPr>
          <p:nvPr>
            <p:ph type="dt" sz="half" idx="10"/>
          </p:nvPr>
        </p:nvSpPr>
        <p:spPr/>
        <p:txBody>
          <a:bodyPr/>
          <a:lstStyle>
            <a:lvl1pPr>
              <a:defRPr>
                <a:solidFill>
                  <a:schemeClr val="tx1"/>
                </a:solidFill>
              </a:defRPr>
            </a:lvl1pPr>
          </a:lstStyle>
          <a:p>
            <a:fld id="{6A563DF0-FDDF-4143-9D8C-6AF41892E174}" type="datetime1">
              <a:rPr lang="en-US" smtClean="0"/>
              <a:t>12/25/2024</a:t>
            </a:fld>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484106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22413" y="1904999"/>
            <a:ext cx="4435564"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30849" y="1904999"/>
            <a:ext cx="4435564" cy="4088921"/>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baseline="0"/>
            </a:lvl8pPr>
            <a:lvl9pPr>
              <a:defRPr sz="16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8BB83F9-4677-4C31-8407-7919061A580B}" type="datetime1">
              <a:rPr lang="en-US" smtClean="0"/>
              <a:t>12/25/2024</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51225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3" y="1828800"/>
            <a:ext cx="4419599"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2413" y="2590801"/>
            <a:ext cx="4419599"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6814" y="1828800"/>
            <a:ext cx="4419599" cy="685801"/>
          </a:xfrm>
        </p:spPr>
        <p:txBody>
          <a:bodyPr anchor="ctr">
            <a:normAutofit/>
          </a:bodyPr>
          <a:lstStyle>
            <a:lvl1pPr marL="0" indent="0">
              <a:spcBef>
                <a:spcPts val="0"/>
              </a:spcBef>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46814" y="2590801"/>
            <a:ext cx="4419599" cy="3429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C33939A6-3450-434F-A872-BEE63F7EB093}" type="datetime1">
              <a:rPr lang="en-US" smtClean="0"/>
              <a:t>12/25/2024</a:t>
            </a:fld>
            <a:endParaRPr lang="en-US" dirty="0"/>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597700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E3BABB1C-FA00-4171-BA31-4C5E719472F3}" type="datetime1">
              <a:rPr lang="en-US" smtClean="0"/>
              <a:t>12/25/2024</a:t>
            </a:fld>
            <a:endParaRPr lang="en-US" dirty="0"/>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981316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6" name="bottom graphic"/>
          <p:cNvGrpSpPr/>
          <p:nvPr userDrawn="1"/>
        </p:nvGrpSpPr>
        <p:grpSpPr>
          <a:xfrm>
            <a:off x="0" y="6309360"/>
            <a:ext cx="12190231"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3" name="Footer Placeholder 2"/>
          <p:cNvSpPr>
            <a:spLocks noGrp="1"/>
          </p:cNvSpPr>
          <p:nvPr>
            <p:ph type="ftr" sz="quarter" idx="11"/>
          </p:nvPr>
        </p:nvSpPr>
        <p:spPr/>
        <p:txBody>
          <a:bodyPr/>
          <a:lstStyle/>
          <a:p>
            <a:r>
              <a:rPr lang="en-US" dirty="0"/>
              <a:t>Add a footer</a:t>
            </a:r>
          </a:p>
        </p:txBody>
      </p:sp>
      <p:sp>
        <p:nvSpPr>
          <p:cNvPr id="2" name="Date Placeholder 1"/>
          <p:cNvSpPr>
            <a:spLocks noGrp="1"/>
          </p:cNvSpPr>
          <p:nvPr>
            <p:ph type="dt" sz="half" idx="10"/>
          </p:nvPr>
        </p:nvSpPr>
        <p:spPr/>
        <p:txBody>
          <a:bodyPr/>
          <a:lstStyle/>
          <a:p>
            <a:fld id="{D76C8610-5B57-4C6B-BF9F-F5397A1F60B8}" type="datetime1">
              <a:rPr lang="en-US" smtClean="0"/>
              <a:t>12/25/2024</a:t>
            </a:fld>
            <a:endParaRPr lang="en-US" dirty="0"/>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4030035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frame"/>
          <p:cNvSpPr/>
          <p:nvPr/>
        </p:nvSpPr>
        <p:spPr>
          <a:xfrm>
            <a:off x="1217610" y="1019175"/>
            <a:ext cx="6126480" cy="4572000"/>
          </a:xfrm>
          <a:prstGeom prst="rect">
            <a:avLst/>
          </a:prstGeom>
          <a:noFill/>
          <a:ln w="10160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923214" y="1371600"/>
            <a:ext cx="3124200" cy="2057400"/>
          </a:xfrm>
        </p:spPr>
        <p:txBody>
          <a:bodyPr anchor="b">
            <a:normAutofit/>
          </a:bodyPr>
          <a:lstStyle>
            <a:lvl1pPr algn="l">
              <a:defRPr sz="3200" b="1"/>
            </a:lvl1pPr>
          </a:lstStyle>
          <a:p>
            <a:r>
              <a:rPr lang="en-US"/>
              <a:t>Click to edit Master title style</a:t>
            </a:r>
            <a:endParaRPr/>
          </a:p>
        </p:txBody>
      </p:sp>
      <p:sp>
        <p:nvSpPr>
          <p:cNvPr id="3" name="Content Placeholder 2"/>
          <p:cNvSpPr>
            <a:spLocks noGrp="1"/>
          </p:cNvSpPr>
          <p:nvPr>
            <p:ph idx="1"/>
          </p:nvPr>
        </p:nvSpPr>
        <p:spPr>
          <a:xfrm>
            <a:off x="1491930" y="1293495"/>
            <a:ext cx="5577840" cy="402336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7923214" y="3536829"/>
            <a:ext cx="3124200" cy="1797169"/>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BADBF3DD-8B6D-46AA-BCA9-242D4EF63DDF}" type="datetime1">
              <a:rPr lang="en-US" smtClean="0"/>
              <a:t>12/25/2024</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616132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frame"/>
          <p:cNvSpPr/>
          <p:nvPr/>
        </p:nvSpPr>
        <p:spPr>
          <a:xfrm>
            <a:off x="1217610" y="1019175"/>
            <a:ext cx="6126480" cy="4572000"/>
          </a:xfrm>
          <a:prstGeom prst="rect">
            <a:avLst/>
          </a:prstGeom>
          <a:noFill/>
          <a:ln w="101600">
            <a:solidFill>
              <a:schemeClr val="accent1">
                <a:lumMod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2" name="Title 1"/>
          <p:cNvSpPr>
            <a:spLocks noGrp="1"/>
          </p:cNvSpPr>
          <p:nvPr>
            <p:ph type="title"/>
          </p:nvPr>
        </p:nvSpPr>
        <p:spPr>
          <a:xfrm>
            <a:off x="7923214" y="1371600"/>
            <a:ext cx="3124200" cy="2057400"/>
          </a:xfrm>
        </p:spPr>
        <p:txBody>
          <a:bodyPr anchor="b">
            <a:normAutofit/>
          </a:bodyPr>
          <a:lstStyle>
            <a:lvl1pPr algn="l">
              <a:defRPr sz="3200" b="0"/>
            </a:lvl1pPr>
          </a:lstStyle>
          <a:p>
            <a:r>
              <a:rPr lang="en-US"/>
              <a:t>Click to edit Master title style</a:t>
            </a:r>
            <a:endParaRPr/>
          </a:p>
        </p:txBody>
      </p:sp>
      <p:sp>
        <p:nvSpPr>
          <p:cNvPr id="3" name="Picture Placeholder 2" descr="An empty placeholder to add an image. Click on the placeholder and select the image that you wish to add"/>
          <p:cNvSpPr>
            <a:spLocks noGrp="1"/>
          </p:cNvSpPr>
          <p:nvPr>
            <p:ph type="pic" idx="1"/>
          </p:nvPr>
        </p:nvSpPr>
        <p:spPr>
          <a:xfrm>
            <a:off x="1400490" y="1202055"/>
            <a:ext cx="5760720" cy="4206240"/>
          </a:xfrm>
          <a:solidFill>
            <a:schemeClr val="bg1">
              <a:lumMod val="95000"/>
            </a:schemeClr>
          </a:solidFill>
        </p:spPr>
        <p:txBody>
          <a:bodyPr tIns="914400">
            <a:normAutofit/>
          </a:bodyPr>
          <a:lstStyle>
            <a:lvl1pPr marL="0" indent="0" algn="ctr">
              <a:spcBef>
                <a:spcPts val="0"/>
              </a:spcBef>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dirty="0"/>
          </a:p>
        </p:txBody>
      </p:sp>
      <p:sp>
        <p:nvSpPr>
          <p:cNvPr id="4" name="Text Placeholder 3"/>
          <p:cNvSpPr>
            <a:spLocks noGrp="1"/>
          </p:cNvSpPr>
          <p:nvPr>
            <p:ph type="body" sz="half" idx="2"/>
          </p:nvPr>
        </p:nvSpPr>
        <p:spPr>
          <a:xfrm>
            <a:off x="7923214" y="3536829"/>
            <a:ext cx="3124200" cy="1797171"/>
          </a:xfrm>
        </p:spPr>
        <p:txBody>
          <a:bodyPr>
            <a:normAutofit/>
          </a:bodyPr>
          <a:lstStyle>
            <a:lvl1pPr marL="0" indent="0">
              <a:spcBef>
                <a:spcPts val="8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23C41AE9-3D4A-4A08-B03D-DC6D2ADF5464}" type="datetime1">
              <a:rPr lang="en-US" smtClean="0"/>
              <a:t>12/25/2024</a:t>
            </a:fld>
            <a:endParaRPr lang="en-US" dirty="0"/>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193186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14" name="bottom graphic"/>
          <p:cNvGrpSpPr/>
          <p:nvPr/>
        </p:nvGrpSpPr>
        <p:grpSpPr>
          <a:xfrm>
            <a:off x="0" y="6309360"/>
            <a:ext cx="12190231" cy="548640"/>
            <a:chOff x="0" y="6309360"/>
            <a:chExt cx="12190231" cy="548640"/>
          </a:xfrm>
        </p:grpSpPr>
        <p:sp>
          <p:nvSpPr>
            <p:cNvPr id="7" name="Rectangle 6"/>
            <p:cNvSpPr/>
            <p:nvPr/>
          </p:nvSpPr>
          <p:spPr>
            <a:xfrm>
              <a:off x="0" y="6400800"/>
              <a:ext cx="12188825" cy="457200"/>
            </a:xfrm>
            <a:prstGeom prst="rect">
              <a:avLst/>
            </a:prstGeom>
            <a:ln>
              <a:noFill/>
            </a:ln>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endParaRPr dirty="0"/>
            </a:p>
          </p:txBody>
        </p:sp>
        <p:sp>
          <p:nvSpPr>
            <p:cNvPr id="8" name="Rectangle 7"/>
            <p:cNvSpPr/>
            <p:nvPr/>
          </p:nvSpPr>
          <p:spPr>
            <a:xfrm>
              <a:off x="1279" y="6309360"/>
              <a:ext cx="12188952" cy="9721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9" name="Rectangle 8"/>
            <p:cNvSpPr/>
            <p:nvPr/>
          </p:nvSpPr>
          <p:spPr>
            <a:xfrm>
              <a:off x="1279" y="6379143"/>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grpSp>
        <p:nvGrpSpPr>
          <p:cNvPr id="10" name="top graphic"/>
          <p:cNvGrpSpPr/>
          <p:nvPr/>
        </p:nvGrpSpPr>
        <p:grpSpPr>
          <a:xfrm>
            <a:off x="1279" y="0"/>
            <a:ext cx="12188952" cy="320040"/>
            <a:chOff x="1279" y="0"/>
            <a:chExt cx="12188952" cy="320040"/>
          </a:xfrm>
        </p:grpSpPr>
        <p:sp>
          <p:nvSpPr>
            <p:cNvPr id="11" name="Rectangle 10"/>
            <p:cNvSpPr/>
            <p:nvPr/>
          </p:nvSpPr>
          <p:spPr>
            <a:xfrm>
              <a:off x="1279" y="0"/>
              <a:ext cx="12188952" cy="17023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2" name="Rectangle 11"/>
            <p:cNvSpPr/>
            <p:nvPr/>
          </p:nvSpPr>
          <p:spPr>
            <a:xfrm>
              <a:off x="1279" y="170234"/>
              <a:ext cx="12188952" cy="14980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sp>
          <p:nvSpPr>
            <p:cNvPr id="13" name="Rectangle 12"/>
            <p:cNvSpPr/>
            <p:nvPr/>
          </p:nvSpPr>
          <p:spPr>
            <a:xfrm>
              <a:off x="1279" y="231421"/>
              <a:ext cx="12188952" cy="27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dirty="0"/>
            </a:p>
          </p:txBody>
        </p:sp>
      </p:grpSp>
      <p:sp>
        <p:nvSpPr>
          <p:cNvPr id="2" name="Title Placeholder 1"/>
          <p:cNvSpPr>
            <a:spLocks noGrp="1"/>
          </p:cNvSpPr>
          <p:nvPr>
            <p:ph type="title"/>
          </p:nvPr>
        </p:nvSpPr>
        <p:spPr>
          <a:xfrm>
            <a:off x="1522876" y="609600"/>
            <a:ext cx="9143538" cy="10668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876" y="1905000"/>
            <a:ext cx="9143538" cy="36974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bwMode="auto">
          <a:xfrm>
            <a:off x="1507498" y="6516865"/>
            <a:ext cx="6062145" cy="228600"/>
          </a:xfrm>
          <a:prstGeom prst="rect">
            <a:avLst/>
          </a:prstGeom>
        </p:spPr>
        <p:txBody>
          <a:bodyPr vert="horz" lIns="91440" tIns="45720" rIns="91440" bIns="45720" rtlCol="0" anchor="ctr"/>
          <a:lstStyle>
            <a:lvl1pPr algn="l">
              <a:defRPr sz="1100" cap="all" baseline="0">
                <a:solidFill>
                  <a:schemeClr val="bg1"/>
                </a:solidFill>
              </a:defRPr>
            </a:lvl1pPr>
          </a:lstStyle>
          <a:p>
            <a:r>
              <a:rPr lang="en-US" dirty="0"/>
              <a:t>Add a footer</a:t>
            </a:r>
          </a:p>
        </p:txBody>
      </p:sp>
      <p:sp>
        <p:nvSpPr>
          <p:cNvPr id="4" name="Date Placeholder 3"/>
          <p:cNvSpPr>
            <a:spLocks noGrp="1"/>
          </p:cNvSpPr>
          <p:nvPr>
            <p:ph type="dt" sz="half" idx="2"/>
          </p:nvPr>
        </p:nvSpPr>
        <p:spPr bwMode="auto">
          <a:xfrm>
            <a:off x="7994363" y="6516865"/>
            <a:ext cx="1327622" cy="228600"/>
          </a:xfrm>
          <a:prstGeom prst="rect">
            <a:avLst/>
          </a:prstGeom>
        </p:spPr>
        <p:txBody>
          <a:bodyPr vert="horz" lIns="91440" tIns="45720" rIns="91440" bIns="45720" rtlCol="0" anchor="ctr"/>
          <a:lstStyle>
            <a:lvl1pPr algn="r">
              <a:defRPr sz="1100">
                <a:solidFill>
                  <a:schemeClr val="bg1"/>
                </a:solidFill>
              </a:defRPr>
            </a:lvl1pPr>
          </a:lstStyle>
          <a:p>
            <a:fld id="{5C6E67D0-0200-42BE-A0B2-78C70FBBB312}" type="datetime1">
              <a:rPr lang="en-US" smtClean="0"/>
              <a:pPr/>
              <a:t>12/25/2024</a:t>
            </a:fld>
            <a:endParaRPr lang="en-US" dirty="0"/>
          </a:p>
        </p:txBody>
      </p:sp>
      <p:sp>
        <p:nvSpPr>
          <p:cNvPr id="6" name="Slide Number Placeholder 5"/>
          <p:cNvSpPr>
            <a:spLocks noGrp="1"/>
          </p:cNvSpPr>
          <p:nvPr>
            <p:ph type="sldNum" sz="quarter" idx="4"/>
          </p:nvPr>
        </p:nvSpPr>
        <p:spPr bwMode="auto">
          <a:xfrm>
            <a:off x="9730094" y="6516865"/>
            <a:ext cx="936319" cy="228600"/>
          </a:xfrm>
          <a:prstGeom prst="rect">
            <a:avLst/>
          </a:prstGeom>
        </p:spPr>
        <p:txBody>
          <a:bodyPr vert="horz" lIns="91440" tIns="45720" rIns="91440" bIns="45720" rtlCol="0" anchor="ctr"/>
          <a:lstStyle>
            <a:lvl1pPr algn="r">
              <a:defRPr sz="1100">
                <a:solidFill>
                  <a:schemeClr val="bg1"/>
                </a:solidFill>
              </a:defRPr>
            </a:lvl1pPr>
          </a:lstStyle>
          <a:p>
            <a:fld id="{DF28FB93-0A08-4E7D-8E63-9EFA29F1E093}" type="slidenum">
              <a:rPr lang="en-US" smtClean="0"/>
              <a:pPr/>
              <a:t>‹#›</a:t>
            </a:fld>
            <a:endParaRPr lang="en-US" dirty="0"/>
          </a:p>
        </p:txBody>
      </p:sp>
    </p:spTree>
    <p:extLst>
      <p:ext uri="{BB962C8B-B14F-4D97-AF65-F5344CB8AC3E}">
        <p14:creationId xmlns:p14="http://schemas.microsoft.com/office/powerpoint/2010/main" val="331068189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14"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90000"/>
        </a:lnSpc>
        <a:spcBef>
          <a:spcPct val="0"/>
        </a:spcBef>
        <a:buNone/>
        <a:defRPr sz="3200" kern="1200">
          <a:solidFill>
            <a:schemeClr val="accent1">
              <a:lumMod val="50000"/>
            </a:schemeClr>
          </a:solidFill>
          <a:latin typeface="+mj-lt"/>
          <a:ea typeface="+mj-ea"/>
          <a:cs typeface="+mj-cs"/>
        </a:defRPr>
      </a:lvl1pPr>
    </p:titleStyle>
    <p:bodyStyle>
      <a:lvl1pPr marL="274320" indent="-274320" algn="l" defTabSz="914400" rtl="0" eaLnBrk="1" latinLnBrk="0" hangingPunct="1">
        <a:lnSpc>
          <a:spcPct val="90000"/>
        </a:lnSpc>
        <a:spcBef>
          <a:spcPts val="1800"/>
        </a:spcBef>
        <a:buClr>
          <a:schemeClr val="tx1"/>
        </a:buClr>
        <a:buSzPct val="80000"/>
        <a:buFont typeface="Wingdings" pitchFamily="2" charset="2"/>
        <a:buChar char="§"/>
        <a:defRPr sz="2400" kern="1200">
          <a:solidFill>
            <a:schemeClr val="tx1"/>
          </a:solidFill>
          <a:latin typeface="+mn-lt"/>
          <a:ea typeface="+mn-ea"/>
          <a:cs typeface="+mn-cs"/>
        </a:defRPr>
      </a:lvl1pPr>
      <a:lvl2pPr marL="548640" indent="-228600" algn="l" defTabSz="914400" rtl="0" eaLnBrk="1" latinLnBrk="0" hangingPunct="1">
        <a:lnSpc>
          <a:spcPct val="90000"/>
        </a:lnSpc>
        <a:spcBef>
          <a:spcPts val="1000"/>
        </a:spcBef>
        <a:buClr>
          <a:schemeClr val="tx1"/>
        </a:buClr>
        <a:buSzPct val="100000"/>
        <a:buFont typeface="Arial" pitchFamily="34" charset="0"/>
        <a:buChar char="–"/>
        <a:defRPr sz="2000" kern="1200">
          <a:solidFill>
            <a:schemeClr val="tx1"/>
          </a:solidFill>
          <a:latin typeface="+mn-lt"/>
          <a:ea typeface="+mn-ea"/>
          <a:cs typeface="+mn-cs"/>
        </a:defRPr>
      </a:lvl2pPr>
      <a:lvl3pPr marL="822960" indent="-228600" algn="l" defTabSz="914400" rtl="0" eaLnBrk="1" latinLnBrk="0" hangingPunct="1">
        <a:lnSpc>
          <a:spcPct val="90000"/>
        </a:lnSpc>
        <a:spcBef>
          <a:spcPts val="800"/>
        </a:spcBef>
        <a:buClr>
          <a:schemeClr val="tx1"/>
        </a:buClr>
        <a:buSzPct val="80000"/>
        <a:buFont typeface="Wingdings" pitchFamily="2" charset="2"/>
        <a:buChar char="§"/>
        <a:defRPr sz="1800" kern="1200">
          <a:solidFill>
            <a:schemeClr val="tx1"/>
          </a:solidFill>
          <a:latin typeface="+mn-lt"/>
          <a:ea typeface="+mn-ea"/>
          <a:cs typeface="+mn-cs"/>
        </a:defRPr>
      </a:lvl3pPr>
      <a:lvl4pPr marL="10972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4pPr>
      <a:lvl5pPr marL="13258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5pPr>
      <a:lvl6pPr marL="15544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6pPr>
      <a:lvl7pPr marL="17830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7pPr>
      <a:lvl8pPr marL="2011680" indent="-228600" algn="l" defTabSz="914400" rtl="0" eaLnBrk="1" latinLnBrk="0" hangingPunct="1">
        <a:lnSpc>
          <a:spcPct val="90000"/>
        </a:lnSpc>
        <a:spcBef>
          <a:spcPts val="800"/>
        </a:spcBef>
        <a:buClr>
          <a:schemeClr val="tx1"/>
        </a:buClr>
        <a:buSzPct val="100000"/>
        <a:buFont typeface="Arial" pitchFamily="34" charset="0"/>
        <a:buChar char="–"/>
        <a:defRPr sz="1600" kern="1200">
          <a:solidFill>
            <a:schemeClr val="tx1"/>
          </a:solidFill>
          <a:latin typeface="+mn-lt"/>
          <a:ea typeface="+mn-ea"/>
          <a:cs typeface="+mn-cs"/>
        </a:defRPr>
      </a:lvl8pPr>
      <a:lvl9pPr marL="2240280" indent="-228600" algn="l" defTabSz="914400" rtl="0" eaLnBrk="1" latinLnBrk="0" hangingPunct="1">
        <a:lnSpc>
          <a:spcPct val="90000"/>
        </a:lnSpc>
        <a:spcBef>
          <a:spcPts val="800"/>
        </a:spcBef>
        <a:buClr>
          <a:schemeClr val="tx1"/>
        </a:buClr>
        <a:buSzPct val="80000"/>
        <a:buFont typeface="Wingdings" pitchFamily="2" charset="2"/>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tif"/><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7.png"/><Relationship Id="rId4" Type="http://schemas.openxmlformats.org/officeDocument/2006/relationships/image" Target="../media/image4.png"/><Relationship Id="rId9" Type="http://schemas.openxmlformats.org/officeDocument/2006/relationships/image" Target="../media/image9.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8.png"/><Relationship Id="rId4" Type="http://schemas.openxmlformats.org/officeDocument/2006/relationships/image" Target="../media/image4.png"/><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9.png"/><Relationship Id="rId4" Type="http://schemas.openxmlformats.org/officeDocument/2006/relationships/image" Target="../media/image4.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0.png"/><Relationship Id="rId4" Type="http://schemas.openxmlformats.org/officeDocument/2006/relationships/image" Target="../media/image4.png"/><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1.png"/><Relationship Id="rId4" Type="http://schemas.openxmlformats.org/officeDocument/2006/relationships/image" Target="../media/image4.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2.png"/><Relationship Id="rId4" Type="http://schemas.openxmlformats.org/officeDocument/2006/relationships/image" Target="../media/image4.png"/><Relationship Id="rId9"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3.png"/><Relationship Id="rId4" Type="http://schemas.openxmlformats.org/officeDocument/2006/relationships/image" Target="../media/image4.png"/><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25.png"/><Relationship Id="rId4" Type="http://schemas.openxmlformats.org/officeDocument/2006/relationships/image" Target="../media/image4.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1.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2.png"/><Relationship Id="rId4" Type="http://schemas.openxmlformats.org/officeDocument/2006/relationships/image" Target="../media/image4.png"/><Relationship Id="rId9"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3.png"/><Relationship Id="rId4" Type="http://schemas.openxmlformats.org/officeDocument/2006/relationships/image" Target="../media/image4.png"/><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4.png"/><Relationship Id="rId4" Type="http://schemas.openxmlformats.org/officeDocument/2006/relationships/image" Target="../media/image4.png"/><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image" Target="../media/image4.png"/><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png"/><Relationship Id="rId7"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6.png"/><Relationship Id="rId4" Type="http://schemas.openxmlformats.org/officeDocument/2006/relationships/image" Target="../media/image4.png"/><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765820" y="1196752"/>
            <a:ext cx="10441160" cy="3024336"/>
          </a:xfrm>
        </p:spPr>
        <p:txBody>
          <a:bodyPr>
            <a:noAutofit/>
          </a:bodyPr>
          <a:lstStyle/>
          <a:p>
            <a:pPr algn="ctr"/>
            <a:r>
              <a:rPr lang="en-GB" sz="4400" b="1" i="0" u="none" strike="noStrike" baseline="0" dirty="0" err="1">
                <a:solidFill>
                  <a:srgbClr val="FF0000"/>
                </a:solidFill>
                <a:effectLst>
                  <a:outerShdw blurRad="38100" dist="38100" dir="2700000" algn="tl">
                    <a:srgbClr val="000000">
                      <a:alpha val="43137"/>
                    </a:srgbClr>
                  </a:outerShdw>
                </a:effectLst>
                <a:latin typeface="CharterBT-Roman"/>
              </a:rPr>
              <a:t>MARitime</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 Soft Skills for Onboard Healthy Nutrition and</a:t>
            </a:r>
            <a:r>
              <a:rPr lang="ro-RO" sz="4400" b="1" i="0" u="none" strike="noStrike" baseline="0" dirty="0">
                <a:solidFill>
                  <a:srgbClr val="FF0000"/>
                </a:solidFill>
                <a:effectLst>
                  <a:outerShdw blurRad="38100" dist="38100" dir="2700000" algn="tl">
                    <a:srgbClr val="000000">
                      <a:alpha val="43137"/>
                    </a:srgbClr>
                  </a:outerShdw>
                </a:effectLst>
                <a:latin typeface="CharterBT-Roman"/>
              </a:rPr>
              <a:t> </a:t>
            </a:r>
            <a:r>
              <a:rPr lang="en-GB" sz="4400" b="1" i="0" u="none" strike="noStrike" baseline="0" dirty="0" err="1">
                <a:solidFill>
                  <a:srgbClr val="FF0000"/>
                </a:solidFill>
                <a:effectLst>
                  <a:outerShdw blurRad="38100" dist="38100" dir="2700000" algn="tl">
                    <a:srgbClr val="000000">
                      <a:alpha val="43137"/>
                    </a:srgbClr>
                  </a:outerShdw>
                </a:effectLst>
                <a:latin typeface="CharterBT-Roman"/>
              </a:rPr>
              <a:t>CULinary</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 Arts in Seagoing Services – </a:t>
            </a:r>
            <a:r>
              <a:rPr lang="ro-RO" sz="4400" b="1" i="0" u="none" strike="noStrike" baseline="0" dirty="0">
                <a:solidFill>
                  <a:srgbClr val="FF0000"/>
                </a:solidFill>
                <a:effectLst>
                  <a:outerShdw blurRad="38100" dist="38100" dir="2700000" algn="tl">
                    <a:srgbClr val="000000">
                      <a:alpha val="43137"/>
                    </a:srgbClr>
                  </a:outerShdw>
                </a:effectLst>
                <a:latin typeface="CharterBT-Roman"/>
              </a:rPr>
              <a:t>CUL</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a:t>
            </a:r>
            <a:r>
              <a:rPr lang="ro-RO" sz="4400" b="1" i="0" u="none" strike="noStrike" baseline="0" dirty="0">
                <a:solidFill>
                  <a:srgbClr val="FF0000"/>
                </a:solidFill>
                <a:effectLst>
                  <a:outerShdw blurRad="38100" dist="38100" dir="2700000" algn="tl">
                    <a:srgbClr val="000000">
                      <a:alpha val="43137"/>
                    </a:srgbClr>
                  </a:outerShdw>
                </a:effectLst>
                <a:latin typeface="CharterBT-Roman"/>
              </a:rPr>
              <a:t>MAR</a:t>
            </a:r>
            <a:r>
              <a:rPr lang="en-GB" sz="4400" b="1" i="0" u="none" strike="noStrike" baseline="0" dirty="0">
                <a:solidFill>
                  <a:srgbClr val="FF0000"/>
                </a:solidFill>
                <a:effectLst>
                  <a:outerShdw blurRad="38100" dist="38100" dir="2700000" algn="tl">
                    <a:srgbClr val="000000">
                      <a:alpha val="43137"/>
                    </a:srgbClr>
                  </a:outerShdw>
                </a:effectLst>
                <a:latin typeface="CharterBT-Roman"/>
              </a:rPr>
              <a:t>-</a:t>
            </a:r>
            <a:r>
              <a:rPr lang="ro-RO" sz="4400" b="1" i="0" u="none" strike="noStrike" baseline="0" dirty="0" err="1">
                <a:solidFill>
                  <a:srgbClr val="FF0000"/>
                </a:solidFill>
                <a:effectLst>
                  <a:outerShdw blurRad="38100" dist="38100" dir="2700000" algn="tl">
                    <a:srgbClr val="000000">
                      <a:alpha val="43137"/>
                    </a:srgbClr>
                  </a:outerShdw>
                </a:effectLst>
                <a:latin typeface="CharterBT-Roman"/>
              </a:rPr>
              <a:t>Skills</a:t>
            </a:r>
            <a:br>
              <a:rPr lang="en-GB" sz="4400" b="1" i="0" u="none" strike="noStrike" baseline="0" dirty="0">
                <a:solidFill>
                  <a:srgbClr val="FF0000"/>
                </a:solidFill>
                <a:effectLst>
                  <a:outerShdw blurRad="38100" dist="38100" dir="2700000" algn="tl">
                    <a:srgbClr val="000000">
                      <a:alpha val="43137"/>
                    </a:srgbClr>
                  </a:outerShdw>
                </a:effectLst>
                <a:latin typeface="CharterBT-Roman"/>
              </a:rPr>
            </a:br>
            <a:br>
              <a:rPr lang="en-GB" sz="4400" b="1" i="0" u="none" strike="noStrike" baseline="0" dirty="0">
                <a:solidFill>
                  <a:srgbClr val="FF0000"/>
                </a:solidFill>
                <a:effectLst>
                  <a:outerShdw blurRad="38100" dist="38100" dir="2700000" algn="tl">
                    <a:srgbClr val="000000">
                      <a:alpha val="43137"/>
                    </a:srgbClr>
                  </a:outerShdw>
                </a:effectLst>
                <a:latin typeface="CharterBT-Roman"/>
              </a:rPr>
            </a:br>
            <a:endParaRPr lang="en-US" sz="2400" b="1" dirty="0">
              <a:solidFill>
                <a:srgbClr val="0000FF"/>
              </a:solidFill>
              <a:effectLst>
                <a:outerShdw blurRad="38100" dist="38100" dir="2700000" algn="tl">
                  <a:srgbClr val="000000">
                    <a:alpha val="43137"/>
                  </a:srgbClr>
                </a:outerShdw>
              </a:effectLst>
              <a:highlight>
                <a:srgbClr val="FFFF00"/>
              </a:highlight>
            </a:endParaRPr>
          </a:p>
        </p:txBody>
      </p:sp>
      <p:sp>
        <p:nvSpPr>
          <p:cNvPr id="3" name="Content Placeholder 2"/>
          <p:cNvSpPr>
            <a:spLocks noGrp="1"/>
          </p:cNvSpPr>
          <p:nvPr>
            <p:ph type="subTitle" idx="1"/>
          </p:nvPr>
        </p:nvSpPr>
        <p:spPr>
          <a:xfrm>
            <a:off x="0" y="5230128"/>
            <a:ext cx="9626831" cy="898588"/>
          </a:xfrm>
        </p:spPr>
        <p:txBody>
          <a:bodyPr>
            <a:noAutofit/>
          </a:bodyPr>
          <a:lstStyle/>
          <a:p>
            <a:r>
              <a:rPr lang="en-GB" sz="2200" b="1" dirty="0">
                <a:solidFill>
                  <a:srgbClr val="7030A0"/>
                </a:solidFill>
              </a:rPr>
              <a:t>KA220-VET - Cooperation partnerships in vocational</a:t>
            </a:r>
            <a:r>
              <a:rPr lang="ro-RO" sz="2200" b="1" dirty="0">
                <a:solidFill>
                  <a:srgbClr val="7030A0"/>
                </a:solidFill>
              </a:rPr>
              <a:t> </a:t>
            </a:r>
            <a:r>
              <a:rPr lang="en-GB" sz="2200" b="1" dirty="0">
                <a:solidFill>
                  <a:srgbClr val="7030A0"/>
                </a:solidFill>
              </a:rPr>
              <a:t>education and training</a:t>
            </a:r>
            <a:endParaRPr lang="ro-RO" sz="2200" b="1" dirty="0">
              <a:solidFill>
                <a:srgbClr val="7030A0"/>
              </a:solidFill>
            </a:endParaRPr>
          </a:p>
          <a:p>
            <a:r>
              <a:rPr lang="en-GB" sz="2200" b="1" i="0" u="none" strike="noStrike" baseline="0" dirty="0">
                <a:solidFill>
                  <a:srgbClr val="7030A0"/>
                </a:solidFill>
              </a:rPr>
              <a:t>2023-1-RO01-KA220-HED-000155888</a:t>
            </a:r>
            <a:endParaRPr lang="en-US" sz="2200" b="1" dirty="0">
              <a:solidFill>
                <a:srgbClr val="7030A0"/>
              </a:solidFill>
            </a:endParaRPr>
          </a:p>
        </p:txBody>
      </p:sp>
      <p:pic>
        <p:nvPicPr>
          <p:cNvPr id="4" name="Picture 3">
            <a:extLst>
              <a:ext uri="{FF2B5EF4-FFF2-40B4-BE49-F238E27FC236}">
                <a16:creationId xmlns:a16="http://schemas.microsoft.com/office/drawing/2014/main" id="{FD23F522-17A5-9AB4-3989-B20C7839F79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566336" y="106446"/>
            <a:ext cx="989302" cy="985008"/>
          </a:xfrm>
          <a:prstGeom prst="rect">
            <a:avLst/>
          </a:prstGeom>
        </p:spPr>
      </p:pic>
      <p:pic>
        <p:nvPicPr>
          <p:cNvPr id="8" name="Picture 7">
            <a:extLst>
              <a:ext uri="{FF2B5EF4-FFF2-40B4-BE49-F238E27FC236}">
                <a16:creationId xmlns:a16="http://schemas.microsoft.com/office/drawing/2014/main" id="{905B9CB0-C9B2-50F4-419B-540CBE2F3522}"/>
              </a:ext>
            </a:extLst>
          </p:cNvPr>
          <p:cNvPicPr>
            <a:picLocks noChangeAspect="1"/>
          </p:cNvPicPr>
          <p:nvPr/>
        </p:nvPicPr>
        <p:blipFill>
          <a:blip r:embed="rId4"/>
          <a:stretch>
            <a:fillRect/>
          </a:stretch>
        </p:blipFill>
        <p:spPr>
          <a:xfrm>
            <a:off x="9046740" y="3363168"/>
            <a:ext cx="2950679" cy="2945505"/>
          </a:xfrm>
          <a:prstGeom prst="rect">
            <a:avLst/>
          </a:prstGeom>
        </p:spPr>
      </p:pic>
      <p:pic>
        <p:nvPicPr>
          <p:cNvPr id="15" name="Picture 14">
            <a:extLst>
              <a:ext uri="{FF2B5EF4-FFF2-40B4-BE49-F238E27FC236}">
                <a16:creationId xmlns:a16="http://schemas.microsoft.com/office/drawing/2014/main" id="{FAAE85A0-0DB3-5D39-CC8F-BF0D926E752C}"/>
              </a:ext>
            </a:extLst>
          </p:cNvPr>
          <p:cNvPicPr>
            <a:picLocks noChangeAspect="1"/>
          </p:cNvPicPr>
          <p:nvPr/>
        </p:nvPicPr>
        <p:blipFill>
          <a:blip r:embed="rId5"/>
          <a:stretch>
            <a:fillRect/>
          </a:stretch>
        </p:blipFill>
        <p:spPr>
          <a:xfrm>
            <a:off x="7407528" y="131252"/>
            <a:ext cx="844218" cy="854904"/>
          </a:xfrm>
          <a:prstGeom prst="rect">
            <a:avLst/>
          </a:prstGeom>
        </p:spPr>
      </p:pic>
      <p:pic>
        <p:nvPicPr>
          <p:cNvPr id="18" name="Picture 17">
            <a:extLst>
              <a:ext uri="{FF2B5EF4-FFF2-40B4-BE49-F238E27FC236}">
                <a16:creationId xmlns:a16="http://schemas.microsoft.com/office/drawing/2014/main" id="{F6F4E74A-7D7A-86B2-3269-4F9B1BD6AF08}"/>
              </a:ext>
            </a:extLst>
          </p:cNvPr>
          <p:cNvPicPr>
            <a:picLocks noChangeAspect="1"/>
          </p:cNvPicPr>
          <p:nvPr/>
        </p:nvPicPr>
        <p:blipFill>
          <a:blip r:embed="rId6"/>
          <a:stretch>
            <a:fillRect/>
          </a:stretch>
        </p:blipFill>
        <p:spPr>
          <a:xfrm>
            <a:off x="8700631" y="174645"/>
            <a:ext cx="1372001" cy="754426"/>
          </a:xfrm>
          <a:prstGeom prst="rect">
            <a:avLst/>
          </a:prstGeom>
        </p:spPr>
      </p:pic>
      <p:sp>
        <p:nvSpPr>
          <p:cNvPr id="28" name="TextBox 27">
            <a:extLst>
              <a:ext uri="{FF2B5EF4-FFF2-40B4-BE49-F238E27FC236}">
                <a16:creationId xmlns:a16="http://schemas.microsoft.com/office/drawing/2014/main" id="{5987D51E-D180-AAAF-9910-17A0ECD4CDCC}"/>
              </a:ext>
            </a:extLst>
          </p:cNvPr>
          <p:cNvSpPr txBox="1"/>
          <p:nvPr/>
        </p:nvSpPr>
        <p:spPr>
          <a:xfrm>
            <a:off x="65359" y="6276430"/>
            <a:ext cx="12058106" cy="523220"/>
          </a:xfrm>
          <a:prstGeom prst="rect">
            <a:avLst/>
          </a:prstGeom>
          <a:noFill/>
          <a:ln>
            <a:solidFill>
              <a:schemeClr val="accent1">
                <a:lumMod val="20000"/>
                <a:lumOff val="80000"/>
              </a:schemeClr>
            </a:solidFill>
          </a:ln>
        </p:spPr>
        <p:txBody>
          <a:bodyPr wrap="square">
            <a:spAutoFit/>
          </a:bodyPr>
          <a:lstStyle/>
          <a:p>
            <a:pPr algn="ctr"/>
            <a:r>
              <a:rPr lang="ro-RO" sz="1400" b="1" dirty="0" err="1">
                <a:effectLst/>
                <a:latin typeface="coranto-2"/>
              </a:rPr>
              <a:t>Disclaimer</a:t>
            </a:r>
            <a:r>
              <a:rPr lang="ro-RO" sz="1400" b="0" i="1" dirty="0">
                <a:solidFill>
                  <a:srgbClr val="0000FF"/>
                </a:solidFill>
                <a:effectLst/>
                <a:latin typeface="coranto-2"/>
              </a:rPr>
              <a:t>: </a:t>
            </a:r>
            <a:r>
              <a:rPr lang="en-GB" sz="1400" b="0" i="1" dirty="0">
                <a:solidFill>
                  <a:srgbClr val="0000FF"/>
                </a:solidFill>
                <a:effectLst/>
                <a:latin typeface="coranto-2"/>
              </a:rPr>
              <a:t>“Funded by the European Union. Views and opinions expressed are however those of the author(s) only and do not necessarily reflect those of the European Union or the ANPCDEFP. Neither the European Union nor the ANPCDEFP can be held responsible for them”</a:t>
            </a:r>
            <a:endParaRPr lang="en-GB" sz="1400" i="1" dirty="0">
              <a:solidFill>
                <a:srgbClr val="0000FF"/>
              </a:solidFill>
            </a:endParaRPr>
          </a:p>
        </p:txBody>
      </p:sp>
      <p:pic>
        <p:nvPicPr>
          <p:cNvPr id="1028" name="Picture 4" descr="EU logos for funding">
            <a:extLst>
              <a:ext uri="{FF2B5EF4-FFF2-40B4-BE49-F238E27FC236}">
                <a16:creationId xmlns:a16="http://schemas.microsoft.com/office/drawing/2014/main" id="{6E3F07EC-3A2A-90A3-0A0D-D91AF02DD426}"/>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53518"/>
          <a:stretch/>
        </p:blipFill>
        <p:spPr bwMode="auto">
          <a:xfrm>
            <a:off x="100977" y="69668"/>
            <a:ext cx="3152288" cy="647700"/>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7ED44AD8-386B-4A85-A0AF-1E1BB0692554}"/>
              </a:ext>
            </a:extLst>
          </p:cNvPr>
          <p:cNvPicPr/>
          <p:nvPr/>
        </p:nvPicPr>
        <p:blipFill>
          <a:blip r:embed="rId8" cstate="print">
            <a:extLst>
              <a:ext uri="{28A0092B-C50C-407E-A947-70E740481C1C}">
                <a14:useLocalDpi xmlns:a14="http://schemas.microsoft.com/office/drawing/2010/main" val="0"/>
              </a:ext>
            </a:extLst>
          </a:blip>
          <a:stretch>
            <a:fillRect/>
          </a:stretch>
        </p:blipFill>
        <p:spPr>
          <a:xfrm>
            <a:off x="3029739" y="69668"/>
            <a:ext cx="1089900" cy="1180081"/>
          </a:xfrm>
          <a:prstGeom prst="rect">
            <a:avLst/>
          </a:prstGeom>
        </p:spPr>
      </p:pic>
      <p:pic>
        <p:nvPicPr>
          <p:cNvPr id="35" name="Picture 34">
            <a:extLst>
              <a:ext uri="{FF2B5EF4-FFF2-40B4-BE49-F238E27FC236}">
                <a16:creationId xmlns:a16="http://schemas.microsoft.com/office/drawing/2014/main" id="{7C7E9E89-C08E-EE44-7A41-1AB22B475DE4}"/>
              </a:ext>
            </a:extLst>
          </p:cNvPr>
          <p:cNvPicPr>
            <a:picLocks noChangeAspect="1"/>
          </p:cNvPicPr>
          <p:nvPr/>
        </p:nvPicPr>
        <p:blipFill>
          <a:blip r:embed="rId9"/>
          <a:stretch>
            <a:fillRect/>
          </a:stretch>
        </p:blipFill>
        <p:spPr>
          <a:xfrm>
            <a:off x="5875366" y="131252"/>
            <a:ext cx="1268781" cy="917109"/>
          </a:xfrm>
          <a:prstGeom prst="rect">
            <a:avLst/>
          </a:prstGeom>
        </p:spPr>
      </p:pic>
      <p:pic>
        <p:nvPicPr>
          <p:cNvPr id="36" name="Picture 35">
            <a:extLst>
              <a:ext uri="{FF2B5EF4-FFF2-40B4-BE49-F238E27FC236}">
                <a16:creationId xmlns:a16="http://schemas.microsoft.com/office/drawing/2014/main" id="{0FC39270-9532-8C00-47C4-F39126C6EB56}"/>
              </a:ext>
            </a:extLst>
          </p:cNvPr>
          <p:cNvPicPr>
            <a:picLocks noChangeAspect="1"/>
          </p:cNvPicPr>
          <p:nvPr/>
        </p:nvPicPr>
        <p:blipFill>
          <a:blip r:embed="rId10"/>
          <a:stretch>
            <a:fillRect/>
          </a:stretch>
        </p:blipFill>
        <p:spPr>
          <a:xfrm>
            <a:off x="10970403" y="11566"/>
            <a:ext cx="1182658" cy="1180081"/>
          </a:xfrm>
          <a:prstGeom prst="rect">
            <a:avLst/>
          </a:prstGeom>
        </p:spPr>
      </p:pic>
    </p:spTree>
    <p:extLst>
      <p:ext uri="{BB962C8B-B14F-4D97-AF65-F5344CB8AC3E}">
        <p14:creationId xmlns:p14="http://schemas.microsoft.com/office/powerpoint/2010/main" val="2957189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D17C7D1-EF70-FFDA-3726-77B420D0697E}"/>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F1BE30DC-2A86-07EA-F581-9D5F4A61D88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ECB8580C-712B-D523-1AB0-03F9E2565EB0}"/>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D86DD49-507B-BA72-FFE4-2C0C6D3F3872}"/>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86F5271B-9F8A-05DB-3CD9-81B584505B1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CDFF64B-DAFF-6D7D-F1FD-2BA33798AF6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085FCB5-7CB4-3374-546C-62CE25434F79}"/>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1B963E40-C9BB-E5A3-6FA1-DED5FBB23696}"/>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7EA6F015-20D4-41C7-3D1E-AA65E604842E}"/>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C1161D04-46AB-E74B-4FB5-7FBAFAF95D7B}"/>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14232702-349A-13A6-307A-AA6138AED9FA}"/>
              </a:ext>
            </a:extLst>
          </p:cNvPr>
          <p:cNvSpPr txBox="1"/>
          <p:nvPr/>
        </p:nvSpPr>
        <p:spPr>
          <a:xfrm>
            <a:off x="477789" y="2269877"/>
            <a:ext cx="10585175" cy="2013308"/>
          </a:xfrm>
          <a:prstGeom prst="rect">
            <a:avLst/>
          </a:prstGeom>
          <a:noFill/>
          <a:ln>
            <a:solidFill>
              <a:schemeClr val="accent1">
                <a:lumMod val="20000"/>
                <a:lumOff val="80000"/>
              </a:schemeClr>
            </a:solidFill>
          </a:ln>
        </p:spPr>
        <p:txBody>
          <a:bodyPr wrap="square">
            <a:spAutoFit/>
          </a:bodyPr>
          <a:lstStyle/>
          <a:p>
            <a:pPr algn="just">
              <a:lnSpc>
                <a:spcPct val="150000"/>
              </a:lnSpc>
              <a:spcBef>
                <a:spcPts val="400"/>
              </a:spcBef>
              <a:spcAft>
                <a:spcPts val="600"/>
              </a:spcAft>
              <a:tabLst>
                <a:tab pos="811530" algn="l"/>
              </a:tabLst>
            </a:pPr>
            <a:r>
              <a:rPr lang="tr-TR" kern="100" dirty="0" err="1">
                <a:latin typeface="Calibri" panose="020F0502020204030204" pitchFamily="34" charset="0"/>
                <a:ea typeface="Calibri" panose="020F0502020204030204" pitchFamily="34" charset="0"/>
                <a:cs typeface="Calibri" panose="020F0502020204030204" pitchFamily="34" charset="0"/>
              </a:rPr>
              <a:t>K</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approaches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tailored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maritime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settings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Sensitivity</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Diversity</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buSzPts val="1000"/>
              <a:tabLst>
                <a:tab pos="457200" algn="l"/>
                <a:tab pos="811530" algn="l"/>
              </a:tabLst>
              <a:defRPr/>
            </a:pPr>
            <a:r>
              <a:rPr lang="tr-TR" i="1" kern="100" dirty="0" err="1">
                <a:effectLst/>
                <a:latin typeface="Calibri" panose="020F0502020204030204" pitchFamily="34" charset="0"/>
                <a:ea typeface="Calibri" panose="020F0502020204030204" pitchFamily="34" charset="0"/>
                <a:cs typeface="Calibri" panose="020F0502020204030204" pitchFamily="34" charset="0"/>
              </a:rPr>
              <a:t>Nutritional</a:t>
            </a:r>
            <a:r>
              <a:rPr lang="tr-TR" i="1" kern="100" dirty="0">
                <a:effectLst/>
                <a:latin typeface="Calibri" panose="020F0502020204030204" pitchFamily="34" charset="0"/>
                <a:ea typeface="Calibri" panose="020F0502020204030204" pitchFamily="34" charset="0"/>
                <a:cs typeface="Calibri" panose="020F0502020204030204" pitchFamily="34" charset="0"/>
              </a:rPr>
              <a:t> </a:t>
            </a:r>
            <a:r>
              <a:rPr lang="tr-TR" i="1" kern="100" dirty="0" err="1">
                <a:effectLst/>
                <a:latin typeface="Calibri" panose="020F0502020204030204" pitchFamily="34" charset="0"/>
                <a:ea typeface="Calibri" panose="020F0502020204030204" pitchFamily="34" charset="0"/>
                <a:cs typeface="Calibri" panose="020F0502020204030204" pitchFamily="34" charset="0"/>
              </a:rPr>
              <a:t>Balance</a:t>
            </a:r>
            <a:endParaRPr lang="tr-TR"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CE19303-64DA-71E6-8EA7-0A517F6D5499}"/>
              </a:ext>
            </a:extLst>
          </p:cNvPr>
          <p:cNvPicPr>
            <a:picLocks noChangeAspect="1"/>
          </p:cNvPicPr>
          <p:nvPr/>
        </p:nvPicPr>
        <p:blipFill>
          <a:blip r:embed="rId10"/>
          <a:stretch>
            <a:fillRect/>
          </a:stretch>
        </p:blipFill>
        <p:spPr>
          <a:xfrm>
            <a:off x="6076031" y="3210390"/>
            <a:ext cx="4173216" cy="2459118"/>
          </a:xfrm>
          <a:prstGeom prst="rect">
            <a:avLst/>
          </a:prstGeom>
        </p:spPr>
      </p:pic>
    </p:spTree>
    <p:extLst>
      <p:ext uri="{BB962C8B-B14F-4D97-AF65-F5344CB8AC3E}">
        <p14:creationId xmlns:p14="http://schemas.microsoft.com/office/powerpoint/2010/main" val="3759367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B32956B-82E6-6840-02AE-8680D08B43D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E35C170-CAA9-32BE-F620-57A32D17FFF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EB3F3E0E-B819-DD99-22FE-B989F5C0B3BF}"/>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465C2065-7D36-E29F-96AC-66305793673A}"/>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6A23184D-0A8E-4C09-4DC4-0E58CC953DD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F430455-4164-1F3D-30CD-9C79053118EB}"/>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760E72D6-7358-89C1-74CB-0590D2BDBF29}"/>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5DDF457B-5A61-1A51-BD69-5AE350E47EC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6527723-F688-DA69-E1F1-C410BA9C2F6F}"/>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D05816A6-C943-CE14-7A3E-B7ED2DD98E5D}"/>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2C569620-D3A3-73D0-9AC3-FBDF1271FAAD}"/>
              </a:ext>
            </a:extLst>
          </p:cNvPr>
          <p:cNvSpPr txBox="1"/>
          <p:nvPr/>
        </p:nvSpPr>
        <p:spPr>
          <a:xfrm>
            <a:off x="477789" y="2269877"/>
            <a:ext cx="10585175" cy="2557047"/>
          </a:xfrm>
          <a:prstGeom prst="rect">
            <a:avLst/>
          </a:prstGeom>
          <a:noFill/>
          <a:ln>
            <a:solidFill>
              <a:schemeClr val="accent1">
                <a:lumMod val="20000"/>
                <a:lumOff val="80000"/>
              </a:schemeClr>
            </a:solidFill>
          </a:ln>
        </p:spPr>
        <p:txBody>
          <a:bodyPr wrap="square">
            <a:spAutoFit/>
          </a:bodyPr>
          <a:lstStyle/>
          <a:p>
            <a:pPr algn="just">
              <a:lnSpc>
                <a:spcPct val="150000"/>
              </a:lnSpc>
              <a:spcBef>
                <a:spcPts val="400"/>
              </a:spcBef>
              <a:spcAft>
                <a:spcPts val="600"/>
              </a:spcAft>
              <a:tabLst>
                <a:tab pos="811530" algn="l"/>
              </a:tabLst>
            </a:pPr>
            <a:r>
              <a:rPr lang="tr-TR" kern="100" dirty="0" err="1">
                <a:latin typeface="Calibri" panose="020F0502020204030204" pitchFamily="34" charset="0"/>
                <a:ea typeface="Calibri" panose="020F0502020204030204" pitchFamily="34" charset="0"/>
                <a:cs typeface="Calibri" panose="020F0502020204030204" pitchFamily="34" charset="0"/>
              </a:rPr>
              <a:t>K</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ey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approaches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tailored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maritime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settings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Use</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Long-Lasting</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Preserved</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Foods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a:effectLst/>
                <a:latin typeface="Calibri" panose="020F0502020204030204" pitchFamily="34" charset="0"/>
                <a:ea typeface="Calibri" panose="020F0502020204030204" pitchFamily="34" charset="0"/>
                <a:cs typeface="Calibri" panose="020F0502020204030204" pitchFamily="34" charset="0"/>
              </a:rPr>
              <a:t>Modular Meal Design</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Rotational</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Menus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Bef>
                <a:spcPts val="400"/>
              </a:spcBef>
              <a:spcAft>
                <a:spcPts val="600"/>
              </a:spcAft>
              <a:buSzPts val="1000"/>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160CA3EC-93E1-6581-ACAF-2C5D07B6EC8D}"/>
              </a:ext>
            </a:extLst>
          </p:cNvPr>
          <p:cNvPicPr>
            <a:picLocks noChangeAspect="1"/>
          </p:cNvPicPr>
          <p:nvPr/>
        </p:nvPicPr>
        <p:blipFill>
          <a:blip r:embed="rId10"/>
          <a:stretch>
            <a:fillRect/>
          </a:stretch>
        </p:blipFill>
        <p:spPr>
          <a:xfrm>
            <a:off x="5950396" y="3066461"/>
            <a:ext cx="4459213" cy="2837681"/>
          </a:xfrm>
          <a:prstGeom prst="rect">
            <a:avLst/>
          </a:prstGeom>
        </p:spPr>
      </p:pic>
    </p:spTree>
    <p:extLst>
      <p:ext uri="{BB962C8B-B14F-4D97-AF65-F5344CB8AC3E}">
        <p14:creationId xmlns:p14="http://schemas.microsoft.com/office/powerpoint/2010/main" val="2425845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8C588DC-7AA9-5963-2231-EA6E3257AEE3}"/>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5C4B4FB3-6A34-4488-B842-B0F8016D3D8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BFCE89E4-DC88-84B3-0E02-8ECA0D6B6D0F}"/>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47DB7E0F-DD6E-B903-E1E9-412BA408E8E3}"/>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18401ADF-619A-5E54-6C3B-E446DA53274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8E7455D-A2EB-F929-493B-0A401646FCD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ACE659EE-E8EA-DBF8-59CB-6984FA6EE458}"/>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4CED3028-A82C-DE47-E594-5DCC6629B9FC}"/>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6FCA1E2E-FD39-CDC7-5D17-04A9B24EB579}"/>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9ACEA6E-0DC9-322E-CA3B-87405F35D920}"/>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00783618-A76C-EB51-34B2-FDE7B28C86AC}"/>
              </a:ext>
            </a:extLst>
          </p:cNvPr>
          <p:cNvSpPr txBox="1"/>
          <p:nvPr/>
        </p:nvSpPr>
        <p:spPr>
          <a:xfrm>
            <a:off x="477789" y="2269877"/>
            <a:ext cx="10585175" cy="3100785"/>
          </a:xfrm>
          <a:prstGeom prst="rect">
            <a:avLst/>
          </a:prstGeom>
          <a:noFill/>
          <a:ln>
            <a:solidFill>
              <a:schemeClr val="accent1">
                <a:lumMod val="20000"/>
                <a:lumOff val="80000"/>
              </a:schemeClr>
            </a:solidFill>
          </a:ln>
        </p:spPr>
        <p:txBody>
          <a:bodyPr wrap="square">
            <a:spAutoFit/>
          </a:bodyPr>
          <a:lstStyle/>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Allergies</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Intolerances</a:t>
            </a:r>
            <a:endParaRPr lang="tr-TR" sz="1800" i="1" kern="100" dirty="0">
              <a:effectLst/>
              <a:latin typeface="Calibri" panose="020F0502020204030204" pitchFamily="34" charset="0"/>
              <a:ea typeface="Calibri" panose="020F0502020204030204" pitchFamily="34" charset="0"/>
              <a:cs typeface="Calibri" panose="020F0502020204030204" pitchFamily="34"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Practicality</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Preparation</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Hydration</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Supplementary</a:t>
            </a:r>
            <a:r>
              <a:rPr lang="tr-TR" sz="1800" i="1" kern="100" dirty="0">
                <a:effectLst/>
                <a:latin typeface="Calibri" panose="020F0502020204030204" pitchFamily="34" charset="0"/>
                <a:ea typeface="Calibri" panose="020F0502020204030204" pitchFamily="34" charset="0"/>
                <a:cs typeface="Calibri" panose="020F0502020204030204" pitchFamily="34" charset="0"/>
              </a:rPr>
              <a:t> </a:t>
            </a:r>
            <a:r>
              <a:rPr lang="tr-TR" sz="1800" i="1" kern="100" dirty="0" err="1">
                <a:effectLst/>
                <a:latin typeface="Calibri" panose="020F0502020204030204" pitchFamily="34" charset="0"/>
                <a:ea typeface="Calibri" panose="020F0502020204030204" pitchFamily="34" charset="0"/>
                <a:cs typeface="Calibri" panose="020F0502020204030204" pitchFamily="34" charset="0"/>
              </a:rPr>
              <a:t>Options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400"/>
              </a:spcBef>
              <a:spcAft>
                <a:spcPts val="600"/>
              </a:spcAft>
              <a:buClrTx/>
              <a:buSzTx/>
              <a:buFontTx/>
              <a:buNone/>
              <a:tabLst>
                <a:tab pos="811530" algn="l"/>
              </a:tabLst>
              <a:defRPr/>
            </a:pPr>
            <a:r>
              <a:rPr kumimoji="0" lang="tr-TR" sz="1800" b="0" i="1"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Crew</a:t>
            </a:r>
            <a:r>
              <a:rPr kumimoji="0" lang="tr-TR" sz="1800" b="0" i="1"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Feedback and Adaptation</a:t>
            </a:r>
            <a:endPar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Bef>
                <a:spcPts val="400"/>
              </a:spcBef>
              <a:spcAft>
                <a:spcPts val="600"/>
              </a:spcAft>
              <a:buSzPts val="1000"/>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88825CFC-8958-1A40-0E61-803451D74F39}"/>
              </a:ext>
            </a:extLst>
          </p:cNvPr>
          <p:cNvPicPr>
            <a:picLocks noChangeAspect="1"/>
          </p:cNvPicPr>
          <p:nvPr/>
        </p:nvPicPr>
        <p:blipFill>
          <a:blip r:embed="rId10"/>
          <a:stretch>
            <a:fillRect/>
          </a:stretch>
        </p:blipFill>
        <p:spPr>
          <a:xfrm>
            <a:off x="5211704" y="2817793"/>
            <a:ext cx="4979039" cy="2101968"/>
          </a:xfrm>
          <a:prstGeom prst="rect">
            <a:avLst/>
          </a:prstGeom>
        </p:spPr>
      </p:pic>
    </p:spTree>
    <p:extLst>
      <p:ext uri="{BB962C8B-B14F-4D97-AF65-F5344CB8AC3E}">
        <p14:creationId xmlns:p14="http://schemas.microsoft.com/office/powerpoint/2010/main" val="18904751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5460B2A-EE2F-5F38-1F29-AFDEF32E76B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CBA2067C-F20D-F628-0D30-1CD0F1F7590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F818EF70-378E-936C-B9D9-47E651A244B6}"/>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83A0C5B3-6563-A9A2-B603-57496A62954D}"/>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6999BB38-2AC2-873F-60FC-361137E31F5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6C06828-5A28-BDEE-C223-39E5C2917D4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B9E9C3C3-902F-89E1-D37A-27EF14FF04F8}"/>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2357BB6-DB33-8297-898A-2E99CA344C1E}"/>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5BB7888-D857-C03B-983A-369E249B5CEA}"/>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DBE06C2-F12B-18EF-365C-9F929AB8E3D4}"/>
              </a:ext>
            </a:extLst>
          </p:cNvPr>
          <p:cNvSpPr txBox="1"/>
          <p:nvPr/>
        </p:nvSpPr>
        <p:spPr>
          <a:xfrm>
            <a:off x="477789" y="1192659"/>
            <a:ext cx="10585175" cy="1224053"/>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600"/>
              </a:spcAft>
              <a:tabLst>
                <a:tab pos="811530" algn="l"/>
              </a:tabLst>
            </a:pPr>
            <a:r>
              <a:rPr lang="tr-TR" b="1" dirty="0" err="1">
                <a:latin typeface="Times New Roman" panose="02020603050405020304" pitchFamily="18" charset="0"/>
                <a:cs typeface="Times New Roman" panose="02020603050405020304" pitchFamily="18" charset="0"/>
              </a:rPr>
              <a:t>Recipe</a:t>
            </a:r>
            <a:r>
              <a:rPr lang="tr-TR" b="1" dirty="0">
                <a:latin typeface="Times New Roman" panose="02020603050405020304" pitchFamily="18" charset="0"/>
                <a:cs typeface="Times New Roman" panose="02020603050405020304" pitchFamily="18" charset="0"/>
              </a:rPr>
              <a:t> Development and Adaptation </a:t>
            </a:r>
            <a:r>
              <a:rPr lang="tr-TR" b="1" dirty="0" err="1">
                <a:latin typeface="Times New Roman" panose="02020603050405020304" pitchFamily="18" charset="0"/>
                <a:cs typeface="Times New Roman" panose="02020603050405020304" pitchFamily="18" charset="0"/>
              </a:rPr>
              <a:t>For</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Maritime</a:t>
            </a:r>
            <a:r>
              <a:rPr lang="tr-TR" b="1" dirty="0">
                <a:latin typeface="Times New Roman" panose="02020603050405020304" pitchFamily="18" charset="0"/>
                <a:cs typeface="Times New Roman" panose="02020603050405020304" pitchFamily="18" charset="0"/>
              </a:rPr>
              <a:t> Environment</a:t>
            </a:r>
          </a:p>
        </p:txBody>
      </p:sp>
      <p:sp>
        <p:nvSpPr>
          <p:cNvPr id="3" name="TextBox 2">
            <a:extLst>
              <a:ext uri="{FF2B5EF4-FFF2-40B4-BE49-F238E27FC236}">
                <a16:creationId xmlns:a16="http://schemas.microsoft.com/office/drawing/2014/main" id="{BA01781E-A74D-402E-E4EB-6C5E4D21CBF5}"/>
              </a:ext>
            </a:extLst>
          </p:cNvPr>
          <p:cNvSpPr txBox="1"/>
          <p:nvPr/>
        </p:nvSpPr>
        <p:spPr>
          <a:xfrm>
            <a:off x="621804" y="2416712"/>
            <a:ext cx="10441160" cy="3464988"/>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maritime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environment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presents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unique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challenges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meal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planning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adapting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recipes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for</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this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context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involves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practical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approaches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to</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ensure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the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crew's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well-being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while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maintaining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variety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quality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50000"/>
              </a:lnSpc>
              <a:spcAft>
                <a:spcPts val="800"/>
              </a:spcAft>
              <a:buAutoNum type="arabicPeriod"/>
            </a:pP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Long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Shelf</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Life and Storage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Constraints</a:t>
            </a:r>
            <a:endParaRPr lang="tr-TR" sz="1800" b="1" kern="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50000"/>
              </a:lnSpc>
              <a:spcAft>
                <a:spcPts val="800"/>
              </a:spcAft>
              <a:buAutoNum type="arabicPeriod" startAt="2"/>
            </a:pP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Nutritional</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Requirements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Balance</a:t>
            </a:r>
            <a:endParaRPr lang="tr-TR" sz="1800" b="1" kern="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50000"/>
              </a:lnSpc>
              <a:spcAft>
                <a:spcPts val="800"/>
              </a:spcAft>
              <a:buAutoNum type="arabicPeriod" startAt="2"/>
            </a:pP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Cultural</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Sensitivity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Restrictions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Bef>
                <a:spcPts val="400"/>
              </a:spcBef>
              <a:spcAft>
                <a:spcPts val="600"/>
              </a:spcAft>
              <a:buSzPts val="1000"/>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3D21D4A-EC19-B500-E9AE-918D97AA8D82}"/>
              </a:ext>
            </a:extLst>
          </p:cNvPr>
          <p:cNvPicPr>
            <a:picLocks noChangeAspect="1"/>
          </p:cNvPicPr>
          <p:nvPr/>
        </p:nvPicPr>
        <p:blipFill>
          <a:blip r:embed="rId10"/>
          <a:stretch>
            <a:fillRect/>
          </a:stretch>
        </p:blipFill>
        <p:spPr>
          <a:xfrm>
            <a:off x="7425268" y="3533790"/>
            <a:ext cx="2143125" cy="2143125"/>
          </a:xfrm>
          <a:prstGeom prst="rect">
            <a:avLst/>
          </a:prstGeom>
        </p:spPr>
      </p:pic>
    </p:spTree>
    <p:extLst>
      <p:ext uri="{BB962C8B-B14F-4D97-AF65-F5344CB8AC3E}">
        <p14:creationId xmlns:p14="http://schemas.microsoft.com/office/powerpoint/2010/main" val="372142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E3AAFF4-FF82-07E2-52B4-C5EC2FAF26B2}"/>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2C43792-C6FA-45BB-728F-ACD8C97CB68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5252E966-8143-55B0-1A20-EA4E55251CC3}"/>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A5B5D76B-EB24-8069-8D98-D3A87BCB1D12}"/>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77FACF7-57AE-8D76-81A2-1AD2DD89EC2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BAD34DC8-F217-1F1C-ED47-1ED4DA711CF9}"/>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17F31AD5-DEC4-47D8-F063-C1B23B7DEACE}"/>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086075FE-1804-0261-FB6A-1682E17ABCA7}"/>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0E43A1EC-D500-7CDA-822C-39EB9C4F7319}"/>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E1BAFA52-F601-BA01-8599-CB461CCBD422}"/>
              </a:ext>
            </a:extLst>
          </p:cNvPr>
          <p:cNvSpPr txBox="1"/>
          <p:nvPr/>
        </p:nvSpPr>
        <p:spPr>
          <a:xfrm>
            <a:off x="477789" y="1192659"/>
            <a:ext cx="10585175" cy="1224053"/>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600"/>
              </a:spcAft>
              <a:tabLst>
                <a:tab pos="811530" algn="l"/>
              </a:tabLst>
            </a:pPr>
            <a:r>
              <a:rPr lang="tr-TR" b="1" dirty="0" err="1">
                <a:latin typeface="Times New Roman" panose="02020603050405020304" pitchFamily="18" charset="0"/>
                <a:cs typeface="Times New Roman" panose="02020603050405020304" pitchFamily="18" charset="0"/>
              </a:rPr>
              <a:t>Recipe</a:t>
            </a:r>
            <a:r>
              <a:rPr lang="tr-TR" b="1" dirty="0">
                <a:latin typeface="Times New Roman" panose="02020603050405020304" pitchFamily="18" charset="0"/>
                <a:cs typeface="Times New Roman" panose="02020603050405020304" pitchFamily="18" charset="0"/>
              </a:rPr>
              <a:t> Development and Adaptation </a:t>
            </a:r>
            <a:r>
              <a:rPr lang="tr-TR" b="1" dirty="0" err="1">
                <a:latin typeface="Times New Roman" panose="02020603050405020304" pitchFamily="18" charset="0"/>
                <a:cs typeface="Times New Roman" panose="02020603050405020304" pitchFamily="18" charset="0"/>
              </a:rPr>
              <a:t>For</a:t>
            </a:r>
            <a:r>
              <a:rPr lang="tr-TR" b="1" dirty="0">
                <a:latin typeface="Times New Roman" panose="02020603050405020304" pitchFamily="18" charset="0"/>
                <a:cs typeface="Times New Roman" panose="02020603050405020304" pitchFamily="18" charset="0"/>
              </a:rPr>
              <a:t> </a:t>
            </a:r>
            <a:r>
              <a:rPr lang="tr-TR" b="1" dirty="0" err="1">
                <a:latin typeface="Times New Roman" panose="02020603050405020304" pitchFamily="18" charset="0"/>
                <a:cs typeface="Times New Roman" panose="02020603050405020304" pitchFamily="18" charset="0"/>
              </a:rPr>
              <a:t>Maritime</a:t>
            </a:r>
            <a:r>
              <a:rPr lang="tr-TR" b="1" dirty="0">
                <a:latin typeface="Times New Roman" panose="02020603050405020304" pitchFamily="18" charset="0"/>
                <a:cs typeface="Times New Roman" panose="02020603050405020304" pitchFamily="18" charset="0"/>
              </a:rPr>
              <a:t> Environment</a:t>
            </a:r>
          </a:p>
        </p:txBody>
      </p:sp>
      <p:sp>
        <p:nvSpPr>
          <p:cNvPr id="3" name="TextBox 2">
            <a:extLst>
              <a:ext uri="{FF2B5EF4-FFF2-40B4-BE49-F238E27FC236}">
                <a16:creationId xmlns:a16="http://schemas.microsoft.com/office/drawing/2014/main" id="{240B0B66-6C05-BC0E-E5A9-D80774148BEE}"/>
              </a:ext>
            </a:extLst>
          </p:cNvPr>
          <p:cNvSpPr txBox="1"/>
          <p:nvPr/>
        </p:nvSpPr>
        <p:spPr>
          <a:xfrm>
            <a:off x="765820" y="2947912"/>
            <a:ext cx="10297144" cy="2531399"/>
          </a:xfrm>
          <a:prstGeom prst="rect">
            <a:avLst/>
          </a:prstGeom>
          <a:noFill/>
          <a:ln>
            <a:solidFill>
              <a:schemeClr val="accent1">
                <a:lumMod val="20000"/>
                <a:lumOff val="80000"/>
              </a:schemeClr>
            </a:solidFill>
          </a:ln>
        </p:spPr>
        <p:txBody>
          <a:bodyPr wrap="square">
            <a:spAutoFit/>
          </a:bodyPr>
          <a:lstStyle/>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4.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Practical</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Cooking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Techniques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Equipment</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Constraints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5.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Maintaining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Variety</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Preventing</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Menu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Monotony</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6.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Cost-Effectiveness</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Waste</a:t>
            </a:r>
            <a:r>
              <a:rPr lang="tr-TR" sz="1800" b="1"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b="1" kern="0" dirty="0" err="1">
                <a:effectLst/>
                <a:latin typeface="Calibri" panose="020F0502020204030204" pitchFamily="34" charset="0"/>
                <a:ea typeface="Times New Roman" panose="02020603050405020304" pitchFamily="18" charset="0"/>
                <a:cs typeface="Calibri" panose="020F0502020204030204" pitchFamily="34" charset="0"/>
              </a:rPr>
              <a:t>Reduction</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Bef>
                <a:spcPts val="400"/>
              </a:spcBef>
              <a:spcAft>
                <a:spcPts val="600"/>
              </a:spcAft>
              <a:tabLst>
                <a:tab pos="811530" algn="l"/>
              </a:tabLst>
            </a:pP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Bef>
                <a:spcPts val="400"/>
              </a:spcBef>
              <a:spcAft>
                <a:spcPts val="600"/>
              </a:spcAft>
              <a:buSzPts val="1000"/>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45E35063-78AA-BC0D-1587-4242E9E1A89B}"/>
              </a:ext>
            </a:extLst>
          </p:cNvPr>
          <p:cNvPicPr>
            <a:picLocks noChangeAspect="1"/>
          </p:cNvPicPr>
          <p:nvPr/>
        </p:nvPicPr>
        <p:blipFill>
          <a:blip r:embed="rId10"/>
          <a:stretch>
            <a:fillRect/>
          </a:stretch>
        </p:blipFill>
        <p:spPr>
          <a:xfrm>
            <a:off x="7693681" y="3429000"/>
            <a:ext cx="2447925" cy="1866900"/>
          </a:xfrm>
          <a:prstGeom prst="rect">
            <a:avLst/>
          </a:prstGeom>
        </p:spPr>
      </p:pic>
    </p:spTree>
    <p:extLst>
      <p:ext uri="{BB962C8B-B14F-4D97-AF65-F5344CB8AC3E}">
        <p14:creationId xmlns:p14="http://schemas.microsoft.com/office/powerpoint/2010/main" val="2450912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507756-4CDA-F9A2-8FB8-0E166E2E190B}"/>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DC21423-7E0A-7CAA-53F2-42025B35B2C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8DBD438D-ABD6-79E3-4566-144694C06EF2}"/>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B879F70A-8410-DF75-0CF4-CE9D027EF5B1}"/>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2C344C6-E871-4419-A2AD-FB0538D066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D89FC93B-28C6-CC75-9DE5-58B1D5B35F2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274816C1-7082-209E-4F15-87AACE36A504}"/>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E3C7CCF2-3868-BAF7-B17B-D0274F7A5390}"/>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E2D9917-C97D-54AE-FF9E-34D6C836ABDF}"/>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57599FC8-463A-4AD7-8FF2-8F07DE96F78A}"/>
              </a:ext>
            </a:extLst>
          </p:cNvPr>
          <p:cNvSpPr txBox="1"/>
          <p:nvPr/>
        </p:nvSpPr>
        <p:spPr>
          <a:xfrm>
            <a:off x="477789" y="1192659"/>
            <a:ext cx="10585175" cy="1224053"/>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600"/>
              </a:spcAft>
              <a:tabLst>
                <a:tab pos="811530" algn="l"/>
              </a:tabLst>
            </a:pP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Balancing</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Cost-Effectiveness</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with</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Quality</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Ingredients</a:t>
            </a:r>
            <a:endParaRPr lang="tr-TR"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0C93EF26-F945-EC44-F2A7-47AA41FFC317}"/>
              </a:ext>
            </a:extLst>
          </p:cNvPr>
          <p:cNvSpPr txBox="1"/>
          <p:nvPr/>
        </p:nvSpPr>
        <p:spPr>
          <a:xfrm>
            <a:off x="765820" y="2947912"/>
            <a:ext cx="10297144" cy="1782476"/>
          </a:xfrm>
          <a:prstGeom prst="rect">
            <a:avLst/>
          </a:prstGeom>
          <a:noFill/>
          <a:ln>
            <a:solidFill>
              <a:schemeClr val="accent1">
                <a:lumMod val="20000"/>
                <a:lumOff val="80000"/>
              </a:schemeClr>
            </a:solidFill>
          </a:ln>
        </p:spPr>
        <p:txBody>
          <a:bodyPr wrap="square">
            <a:spAutoFit/>
          </a:bodyPr>
          <a:lstStyle/>
          <a:p>
            <a:pPr>
              <a:lnSpc>
                <a:spcPct val="150000"/>
              </a:lnSpc>
              <a:spcAft>
                <a:spcPts val="800"/>
              </a:spcAft>
            </a:pPr>
            <a:r>
              <a:rPr lang="tr-TR" sz="1800" kern="0" dirty="0" err="1">
                <a:effectLst/>
                <a:latin typeface="Calibri" panose="020F0502020204030204" pitchFamily="34" charset="0"/>
                <a:ea typeface="Times New Roman" panose="02020603050405020304" pitchFamily="18" charset="0"/>
              </a:rPr>
              <a:t>Balancing</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cost-effectiveness</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with</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quality</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ingredients</a:t>
            </a:r>
            <a:r>
              <a:rPr lang="tr-TR" sz="1800" kern="0" dirty="0">
                <a:effectLst/>
                <a:latin typeface="Calibri" panose="020F0502020204030204" pitchFamily="34" charset="0"/>
                <a:ea typeface="Times New Roman" panose="02020603050405020304" pitchFamily="18" charset="0"/>
              </a:rPr>
              <a:t> in </a:t>
            </a:r>
            <a:r>
              <a:rPr lang="tr-TR" sz="1800" kern="0" dirty="0" err="1">
                <a:effectLst/>
                <a:latin typeface="Calibri" panose="020F0502020204030204" pitchFamily="34" charset="0"/>
                <a:ea typeface="Times New Roman" panose="02020603050405020304" pitchFamily="18" charset="0"/>
              </a:rPr>
              <a:t>the</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galley</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kitchen</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onboard</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ships</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requires</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strategic</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planning</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understanding</a:t>
            </a:r>
            <a:r>
              <a:rPr lang="tr-TR" sz="1800" kern="0" dirty="0">
                <a:effectLst/>
                <a:latin typeface="Calibri" panose="020F0502020204030204" pitchFamily="34" charset="0"/>
                <a:ea typeface="Times New Roman" panose="02020603050405020304" pitchFamily="18" charset="0"/>
              </a:rPr>
              <a:t> of </a:t>
            </a:r>
            <a:r>
              <a:rPr lang="tr-TR" sz="1800" kern="0" dirty="0" err="1">
                <a:effectLst/>
                <a:latin typeface="Calibri" panose="020F0502020204030204" pitchFamily="34" charset="0"/>
                <a:ea typeface="Times New Roman" panose="02020603050405020304" pitchFamily="18" charset="0"/>
              </a:rPr>
              <a:t>food</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logistics</a:t>
            </a:r>
            <a:r>
              <a:rPr lang="tr-TR" sz="1800" kern="0" dirty="0">
                <a:effectLst/>
                <a:latin typeface="Calibri" panose="020F0502020204030204" pitchFamily="34" charset="0"/>
                <a:ea typeface="Times New Roman" panose="02020603050405020304" pitchFamily="18" charset="0"/>
              </a:rPr>
              <a:t>, and </a:t>
            </a:r>
            <a:r>
              <a:rPr lang="tr-TR" sz="1800" kern="0" dirty="0" err="1">
                <a:effectLst/>
                <a:latin typeface="Calibri" panose="020F0502020204030204" pitchFamily="34" charset="0"/>
                <a:ea typeface="Times New Roman" panose="02020603050405020304" pitchFamily="18" charset="0"/>
              </a:rPr>
              <a:t>adaptability</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to</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ensure</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seafarers</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receive</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nutritious</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satisfying</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meals</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without</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exceeding</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the</a:t>
            </a:r>
            <a:r>
              <a:rPr lang="tr-TR" sz="1800" kern="0" dirty="0">
                <a:effectLst/>
                <a:latin typeface="Calibri" panose="020F0502020204030204" pitchFamily="34" charset="0"/>
                <a:ea typeface="Times New Roman" panose="02020603050405020304" pitchFamily="18" charset="0"/>
              </a:rPr>
              <a:t> </a:t>
            </a:r>
            <a:r>
              <a:rPr lang="tr-TR" sz="1800" kern="0" dirty="0" err="1">
                <a:effectLst/>
                <a:latin typeface="Calibri" panose="020F0502020204030204" pitchFamily="34" charset="0"/>
                <a:ea typeface="Times New Roman" panose="02020603050405020304" pitchFamily="18" charset="0"/>
              </a:rPr>
              <a:t>budget</a:t>
            </a:r>
            <a:r>
              <a:rPr lang="tr-TR" sz="1800" kern="0" dirty="0">
                <a:effectLst/>
                <a:latin typeface="Calibri" panose="020F0502020204030204" pitchFamily="34" charset="0"/>
                <a:ea typeface="Times New Roman" panose="02020603050405020304" pitchFamily="18"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Bef>
                <a:spcPts val="400"/>
              </a:spcBef>
              <a:spcAft>
                <a:spcPts val="600"/>
              </a:spcAft>
              <a:buSzPts val="1000"/>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F96AFC72-A16E-CA01-8FEB-98F34CAD7314}"/>
              </a:ext>
            </a:extLst>
          </p:cNvPr>
          <p:cNvPicPr>
            <a:picLocks noChangeAspect="1"/>
          </p:cNvPicPr>
          <p:nvPr/>
        </p:nvPicPr>
        <p:blipFill>
          <a:blip r:embed="rId10"/>
          <a:stretch>
            <a:fillRect/>
          </a:stretch>
        </p:blipFill>
        <p:spPr>
          <a:xfrm>
            <a:off x="4438228" y="3866930"/>
            <a:ext cx="5009184" cy="2862391"/>
          </a:xfrm>
          <a:prstGeom prst="rect">
            <a:avLst/>
          </a:prstGeom>
        </p:spPr>
      </p:pic>
    </p:spTree>
    <p:extLst>
      <p:ext uri="{BB962C8B-B14F-4D97-AF65-F5344CB8AC3E}">
        <p14:creationId xmlns:p14="http://schemas.microsoft.com/office/powerpoint/2010/main" val="219242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41291E7-83E0-BD7E-914B-0BB3DB59E359}"/>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CB558AD-1B5D-3C51-C228-FB05FE9CDA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AEB5567B-0661-C6AF-905D-D5EB6B99F7B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C73642D8-A17E-4537-1D72-C294EAE664FE}"/>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3D84293-ACF2-C90A-D728-DFB9C2B472F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A994732-DFB4-62D7-B36F-DA861AD84D1C}"/>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38DF557C-EAE3-00F8-AB90-3A269C711D95}"/>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47ED1E63-652F-3289-6DFC-08286C32BF92}"/>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B7ECE792-58E8-F6B5-A423-20625D1A3C9D}"/>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449542E-21C7-BC6F-DD28-6823C40251A4}"/>
              </a:ext>
            </a:extLst>
          </p:cNvPr>
          <p:cNvSpPr txBox="1"/>
          <p:nvPr/>
        </p:nvSpPr>
        <p:spPr>
          <a:xfrm>
            <a:off x="477789" y="1192659"/>
            <a:ext cx="10585175" cy="1224053"/>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600"/>
              </a:spcAft>
              <a:tabLst>
                <a:tab pos="811530" algn="l"/>
              </a:tabLst>
            </a:pP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Balancing</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Cost-Effectiveness</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with</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Quality</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Ingredients</a:t>
            </a:r>
            <a:endParaRPr lang="tr-TR"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1DFB701-35BE-2600-E117-14F01DFDFB3C}"/>
              </a:ext>
            </a:extLst>
          </p:cNvPr>
          <p:cNvSpPr txBox="1"/>
          <p:nvPr/>
        </p:nvSpPr>
        <p:spPr>
          <a:xfrm>
            <a:off x="765820" y="2947912"/>
            <a:ext cx="10297144" cy="2464714"/>
          </a:xfrm>
          <a:prstGeom prst="rect">
            <a:avLst/>
          </a:prstGeom>
          <a:noFill/>
          <a:ln>
            <a:solidFill>
              <a:schemeClr val="accent1">
                <a:lumMod val="20000"/>
                <a:lumOff val="80000"/>
              </a:schemeClr>
            </a:solidFill>
          </a:ln>
        </p:spPr>
        <p:txBody>
          <a:bodyPr wrap="square">
            <a:spAutoFit/>
          </a:bodyPr>
          <a:lstStyle/>
          <a:p>
            <a:pPr marL="342900" lvl="0" indent="-342900" algn="just">
              <a:lnSpc>
                <a:spcPct val="150000"/>
              </a:lnSpc>
              <a:spcBef>
                <a:spcPts val="400"/>
              </a:spcBef>
              <a:spcAft>
                <a:spcPts val="600"/>
              </a:spcAft>
              <a:buSzPts val="1000"/>
              <a:buAutoNum type="arabicPeriod"/>
              <a:tabLst>
                <a:tab pos="457200" algn="l"/>
                <a:tab pos="811530" algn="l"/>
              </a:tabLst>
              <a:defRPr/>
            </a:pPr>
            <a:r>
              <a:rPr lang="en-US" kern="100" dirty="0">
                <a:effectLst/>
                <a:latin typeface="Calibri" panose="020F0502020204030204" pitchFamily="34" charset="0"/>
                <a:ea typeface="Calibri" panose="020F0502020204030204" pitchFamily="34" charset="0"/>
                <a:cs typeface="Calibri" panose="020F0502020204030204" pitchFamily="34" charset="0"/>
              </a:rPr>
              <a:t>Bulk Purchasing and Long Shelf Life Ingredients</a:t>
            </a:r>
            <a:endParaRPr lang="tr-TR" kern="100" dirty="0">
              <a:effectLst/>
              <a:latin typeface="Calibri" panose="020F0502020204030204" pitchFamily="34" charset="0"/>
              <a:ea typeface="Calibri" panose="020F0502020204030204" pitchFamily="34" charset="0"/>
              <a:cs typeface="Calibri" panose="020F0502020204030204" pitchFamily="34" charset="0"/>
            </a:endParaRPr>
          </a:p>
          <a:p>
            <a:pPr marL="342900" indent="-342900" algn="just">
              <a:lnSpc>
                <a:spcPct val="150000"/>
              </a:lnSpc>
              <a:spcBef>
                <a:spcPts val="400"/>
              </a:spcBef>
              <a:spcAft>
                <a:spcPts val="600"/>
              </a:spcAft>
              <a:buSzPts val="1000"/>
              <a:buFontTx/>
              <a:buAutoNum type="arabicPeriod"/>
              <a:tabLst>
                <a:tab pos="457200" algn="l"/>
                <a:tab pos="811530" algn="l"/>
              </a:tabLst>
              <a:defRPr/>
            </a:pPr>
            <a:r>
              <a:rPr lang="tr-TR" kern="0" dirty="0">
                <a:effectLst/>
                <a:latin typeface="Calibri" panose="020F0502020204030204" pitchFamily="34" charset="0"/>
                <a:ea typeface="Times New Roman" panose="02020603050405020304" pitchFamily="18" charset="0"/>
                <a:cs typeface="Calibri" panose="020F0502020204030204" pitchFamily="34" charset="0"/>
              </a:rPr>
              <a:t>2. Menu Planning and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Recipe</a:t>
            </a:r>
            <a:r>
              <a:rPr lang="tr-TR" kern="0" dirty="0">
                <a:effectLst/>
                <a:latin typeface="Calibri" panose="020F0502020204030204" pitchFamily="34" charset="0"/>
                <a:ea typeface="Times New Roman" panose="02020603050405020304" pitchFamily="18" charset="0"/>
                <a:cs typeface="Calibri" panose="020F0502020204030204" pitchFamily="34" charset="0"/>
              </a:rPr>
              <a:t>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Standardization</a:t>
            </a:r>
            <a:endParaRPr lang="tr-TR"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just">
              <a:lnSpc>
                <a:spcPct val="150000"/>
              </a:lnSpc>
              <a:spcBef>
                <a:spcPts val="400"/>
              </a:spcBef>
              <a:spcAft>
                <a:spcPts val="600"/>
              </a:spcAft>
              <a:buSzPts val="1000"/>
              <a:buFontTx/>
              <a:buAutoNum type="arabicPeriod"/>
              <a:tabLst>
                <a:tab pos="457200" algn="l"/>
                <a:tab pos="811530" algn="l"/>
              </a:tabLst>
              <a:defRPr/>
            </a:pPr>
            <a:r>
              <a:rPr lang="tr-TR" kern="0" dirty="0">
                <a:effectLst/>
                <a:latin typeface="Calibri" panose="020F0502020204030204" pitchFamily="34" charset="0"/>
                <a:ea typeface="Times New Roman" panose="02020603050405020304" pitchFamily="18" charset="0"/>
                <a:cs typeface="Calibri" panose="020F0502020204030204" pitchFamily="34" charset="0"/>
              </a:rPr>
              <a:t>3.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Maximizing</a:t>
            </a:r>
            <a:r>
              <a:rPr lang="tr-TR" kern="0" dirty="0">
                <a:effectLst/>
                <a:latin typeface="Calibri" panose="020F0502020204030204" pitchFamily="34" charset="0"/>
                <a:ea typeface="Times New Roman" panose="02020603050405020304" pitchFamily="18" charset="0"/>
                <a:cs typeface="Calibri" panose="020F0502020204030204" pitchFamily="34" charset="0"/>
              </a:rPr>
              <a:t>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Use</a:t>
            </a:r>
            <a:r>
              <a:rPr lang="tr-TR" kern="0" dirty="0">
                <a:effectLst/>
                <a:latin typeface="Calibri" panose="020F0502020204030204" pitchFamily="34" charset="0"/>
                <a:ea typeface="Times New Roman" panose="02020603050405020304" pitchFamily="18" charset="0"/>
                <a:cs typeface="Calibri" panose="020F0502020204030204" pitchFamily="34" charset="0"/>
              </a:rPr>
              <a:t> of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Available</a:t>
            </a:r>
            <a:r>
              <a:rPr lang="tr-TR" kern="0" dirty="0">
                <a:effectLst/>
                <a:latin typeface="Calibri" panose="020F0502020204030204" pitchFamily="34" charset="0"/>
                <a:ea typeface="Times New Roman" panose="02020603050405020304" pitchFamily="18" charset="0"/>
                <a:cs typeface="Calibri" panose="020F0502020204030204" pitchFamily="34" charset="0"/>
              </a:rPr>
              <a:t>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Resources</a:t>
            </a:r>
            <a:r>
              <a:rPr lang="tr-TR"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Minimizing</a:t>
            </a:r>
            <a:r>
              <a:rPr lang="tr-TR" kern="0" dirty="0">
                <a:effectLst/>
                <a:latin typeface="Calibri" panose="020F0502020204030204" pitchFamily="34" charset="0"/>
                <a:ea typeface="Times New Roman" panose="02020603050405020304" pitchFamily="18" charset="0"/>
                <a:cs typeface="Calibri" panose="020F0502020204030204" pitchFamily="34" charset="0"/>
              </a:rPr>
              <a:t> </a:t>
            </a:r>
            <a:r>
              <a:rPr lang="tr-TR" kern="0" dirty="0" err="1">
                <a:effectLst/>
                <a:latin typeface="Calibri" panose="020F0502020204030204" pitchFamily="34" charset="0"/>
                <a:ea typeface="Times New Roman" panose="02020603050405020304" pitchFamily="18" charset="0"/>
                <a:cs typeface="Calibri" panose="020F0502020204030204" pitchFamily="34" charset="0"/>
              </a:rPr>
              <a:t>Waste</a:t>
            </a:r>
            <a:endParaRPr lang="tr-TR" kern="100" dirty="0">
              <a:effectLst/>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Bef>
                <a:spcPts val="400"/>
              </a:spcBef>
              <a:spcAft>
                <a:spcPts val="600"/>
              </a:spcAft>
              <a:buSzPts val="1000"/>
              <a:tabLst>
                <a:tab pos="457200" algn="l"/>
                <a:tab pos="811530" algn="l"/>
              </a:tabLst>
              <a:defRPr/>
            </a:pPr>
            <a:endParaRPr lang="tr-TR" sz="1400" b="1"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Bef>
                <a:spcPts val="400"/>
              </a:spcBef>
              <a:spcAft>
                <a:spcPts val="600"/>
              </a:spcAft>
              <a:buSzPts val="1000"/>
              <a:buAutoNum type="arabicPeriod"/>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A8C518-03AA-DD53-3CE5-990B1315A81B}"/>
              </a:ext>
            </a:extLst>
          </p:cNvPr>
          <p:cNvPicPr>
            <a:picLocks noChangeAspect="1"/>
          </p:cNvPicPr>
          <p:nvPr/>
        </p:nvPicPr>
        <p:blipFill>
          <a:blip r:embed="rId10"/>
          <a:stretch>
            <a:fillRect/>
          </a:stretch>
        </p:blipFill>
        <p:spPr>
          <a:xfrm>
            <a:off x="8017511" y="3800701"/>
            <a:ext cx="2143125" cy="2143125"/>
          </a:xfrm>
          <a:prstGeom prst="rect">
            <a:avLst/>
          </a:prstGeom>
        </p:spPr>
      </p:pic>
    </p:spTree>
    <p:extLst>
      <p:ext uri="{BB962C8B-B14F-4D97-AF65-F5344CB8AC3E}">
        <p14:creationId xmlns:p14="http://schemas.microsoft.com/office/powerpoint/2010/main" val="2710295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75FE468-C079-C43B-484D-5EE6B42F8C61}"/>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B3962A30-0DC5-D8C4-606D-B68F2D7D6D3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E8F64373-9F79-A240-65B7-0C4678139E3A}"/>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9F921FFF-82C9-8E2D-FEDA-716C9DF97607}"/>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94324EB9-3B9F-DBBC-4F4E-95E1AE8A36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16F91BA-68F5-3D80-8E93-82D0FF7897C1}"/>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0F16EEA1-B54D-39B3-ED8D-BF33E5F4149E}"/>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C180DC0E-9FA5-E1D8-85E6-1280BA612AB9}"/>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FEA309F5-01E2-C24D-030B-FC8B384319F9}"/>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EB1FA163-8C0E-AA8B-6EBC-2B772FA09FAC}"/>
              </a:ext>
            </a:extLst>
          </p:cNvPr>
          <p:cNvSpPr txBox="1"/>
          <p:nvPr/>
        </p:nvSpPr>
        <p:spPr>
          <a:xfrm>
            <a:off x="477789" y="1192659"/>
            <a:ext cx="10585175" cy="1224053"/>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600"/>
              </a:spcAft>
              <a:tabLst>
                <a:tab pos="811530" algn="l"/>
              </a:tabLst>
            </a:pP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Balancing</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Cost-Effectiveness</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with</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Quality</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Ingredients</a:t>
            </a:r>
            <a:endParaRPr lang="tr-TR"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C0477A5-EBDE-0F91-82C3-A98FA1A4D39D}"/>
              </a:ext>
            </a:extLst>
          </p:cNvPr>
          <p:cNvSpPr txBox="1"/>
          <p:nvPr/>
        </p:nvSpPr>
        <p:spPr>
          <a:xfrm>
            <a:off x="1041388" y="2999771"/>
            <a:ext cx="10297144" cy="1987660"/>
          </a:xfrm>
          <a:prstGeom prst="rect">
            <a:avLst/>
          </a:prstGeom>
          <a:noFill/>
          <a:ln>
            <a:solidFill>
              <a:schemeClr val="accent1">
                <a:lumMod val="20000"/>
                <a:lumOff val="80000"/>
              </a:schemeClr>
            </a:solidFill>
          </a:ln>
        </p:spPr>
        <p:txBody>
          <a:bodyPr wrap="square">
            <a:spAutoFit/>
          </a:bodyPr>
          <a:lstStyle/>
          <a:p>
            <a:pPr>
              <a:lnSpc>
                <a:spcPct val="150000"/>
              </a:lnSpc>
              <a:spcAft>
                <a:spcPts val="800"/>
              </a:spcAft>
            </a:pPr>
            <a:r>
              <a:rPr lang="tr-TR" sz="1800" kern="0" dirty="0">
                <a:effectLst/>
                <a:latin typeface="Calibri" panose="020F0502020204030204" pitchFamily="34" charset="0"/>
                <a:ea typeface="Times New Roman" panose="02020603050405020304" pitchFamily="18" charset="0"/>
                <a:cs typeface="Calibri" panose="020F0502020204030204" pitchFamily="34" charset="0"/>
              </a:rPr>
              <a:t>4.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Sourcing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Local</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When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Possible</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50000"/>
              </a:lnSpc>
              <a:spcAft>
                <a:spcPts val="800"/>
              </a:spcAft>
            </a:pPr>
            <a:r>
              <a:rPr lang="tr-TR" sz="1800" kern="0" dirty="0">
                <a:effectLst/>
                <a:latin typeface="Calibri" panose="020F0502020204030204" pitchFamily="34" charset="0"/>
                <a:ea typeface="Times New Roman" panose="02020603050405020304" pitchFamily="18" charset="0"/>
                <a:cs typeface="Calibri" panose="020F0502020204030204" pitchFamily="34" charset="0"/>
              </a:rPr>
              <a:t>5.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Incorporating</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Affordable</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but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Nutritious</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Ingredients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tr-TR" sz="1800" kern="0" dirty="0">
                <a:effectLst/>
                <a:latin typeface="Calibri" panose="020F0502020204030204" pitchFamily="34" charset="0"/>
                <a:ea typeface="Times New Roman" panose="02020603050405020304" pitchFamily="18" charset="0"/>
                <a:cs typeface="Calibri" panose="020F0502020204030204" pitchFamily="34" charset="0"/>
              </a:rPr>
              <a:t>6.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Health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Considerations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AutoNum type="arabicPeriod"/>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38A9A8D8-DDF2-3F65-7AC9-4AD52B043497}"/>
              </a:ext>
            </a:extLst>
          </p:cNvPr>
          <p:cNvPicPr>
            <a:picLocks noChangeAspect="1"/>
          </p:cNvPicPr>
          <p:nvPr/>
        </p:nvPicPr>
        <p:blipFill>
          <a:blip r:embed="rId10"/>
          <a:stretch>
            <a:fillRect/>
          </a:stretch>
        </p:blipFill>
        <p:spPr>
          <a:xfrm>
            <a:off x="6838531" y="3284984"/>
            <a:ext cx="3810000" cy="2533650"/>
          </a:xfrm>
          <a:prstGeom prst="rect">
            <a:avLst/>
          </a:prstGeom>
        </p:spPr>
      </p:pic>
    </p:spTree>
    <p:extLst>
      <p:ext uri="{BB962C8B-B14F-4D97-AF65-F5344CB8AC3E}">
        <p14:creationId xmlns:p14="http://schemas.microsoft.com/office/powerpoint/2010/main" val="1319674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0D7EB8D-EC77-D80E-D125-F63A7128FF8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1D751C09-8C0E-D820-8118-426F81080BE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D7276F4E-4EC9-5336-F7FF-712D6F6B8C45}"/>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C3ACCA8D-10B0-807E-72AB-82EBB09D8265}"/>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B5343761-5D29-157C-6A73-E981F16D657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48AB318D-0BFA-0FDD-22CD-4E622FEF7F6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DA5B3ED2-4434-5790-6B41-D52EF7EC69B7}"/>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777B3E0E-7F2F-3522-532E-196906AFAC36}"/>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13F72C92-59C8-08B4-A564-41C108439173}"/>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2000AF25-8505-9CE0-1088-202C57390AED}"/>
              </a:ext>
            </a:extLst>
          </p:cNvPr>
          <p:cNvSpPr txBox="1"/>
          <p:nvPr/>
        </p:nvSpPr>
        <p:spPr>
          <a:xfrm>
            <a:off x="477789" y="1192659"/>
            <a:ext cx="10585175" cy="1224053"/>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50000"/>
              </a:lnSpc>
              <a:spcBef>
                <a:spcPts val="400"/>
              </a:spcBef>
              <a:spcAft>
                <a:spcPts val="600"/>
              </a:spcAft>
              <a:tabLst>
                <a:tab pos="811530" algn="l"/>
              </a:tabLst>
            </a:pP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Balancing</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Cost-Effectiveness</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with</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Quality</a:t>
            </a:r>
            <a:r>
              <a:rPr lang="tr-TR" sz="1800" b="1" kern="0" dirty="0">
                <a:effectLst/>
                <a:latin typeface="Calibri" panose="020F0502020204030204" pitchFamily="34" charset="0"/>
                <a:ea typeface="Times New Roman" panose="02020603050405020304" pitchFamily="18" charset="0"/>
              </a:rPr>
              <a:t> </a:t>
            </a:r>
            <a:r>
              <a:rPr lang="tr-TR" sz="1800" b="1" kern="0" dirty="0" err="1">
                <a:effectLst/>
                <a:latin typeface="Calibri" panose="020F0502020204030204" pitchFamily="34" charset="0"/>
                <a:ea typeface="Times New Roman" panose="02020603050405020304" pitchFamily="18" charset="0"/>
              </a:rPr>
              <a:t>Ingredients</a:t>
            </a:r>
            <a:endParaRPr lang="tr-TR"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A5C5549-5A42-588F-82DF-C59905C89110}"/>
              </a:ext>
            </a:extLst>
          </p:cNvPr>
          <p:cNvSpPr txBox="1"/>
          <p:nvPr/>
        </p:nvSpPr>
        <p:spPr>
          <a:xfrm>
            <a:off x="1041388" y="2999771"/>
            <a:ext cx="10297144" cy="1469569"/>
          </a:xfrm>
          <a:prstGeom prst="rect">
            <a:avLst/>
          </a:prstGeom>
          <a:noFill/>
          <a:ln>
            <a:solidFill>
              <a:schemeClr val="accent1">
                <a:lumMod val="20000"/>
                <a:lumOff val="80000"/>
              </a:schemeClr>
            </a:solidFill>
          </a:ln>
        </p:spPr>
        <p:txBody>
          <a:bodyPr wrap="square">
            <a:spAutoFit/>
          </a:bodyPr>
          <a:lstStyle/>
          <a:p>
            <a:pPr algn="just">
              <a:lnSpc>
                <a:spcPct val="150000"/>
              </a:lnSpc>
              <a:spcAft>
                <a:spcPts val="800"/>
              </a:spcAft>
            </a:pPr>
            <a:r>
              <a:rPr lang="tr-TR" sz="1800" kern="0" dirty="0">
                <a:effectLst/>
                <a:latin typeface="Calibri" panose="020F0502020204030204" pitchFamily="34" charset="0"/>
                <a:ea typeface="Times New Roman" panose="02020603050405020304" pitchFamily="18" charset="0"/>
                <a:cs typeface="Calibri" panose="020F0502020204030204" pitchFamily="34" charset="0"/>
              </a:rPr>
              <a:t>6.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Health</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Dietary</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Considerations</a:t>
            </a:r>
            <a:endParaRPr lang="tr-TR" sz="1800" kern="0" dirty="0">
              <a:effectLst/>
              <a:latin typeface="Calibri" panose="020F0502020204030204" pitchFamily="34" charset="0"/>
              <a:ea typeface="Times New Roman" panose="02020603050405020304" pitchFamily="18" charset="0"/>
              <a:cs typeface="Calibri" panose="020F0502020204030204" pitchFamily="34" charset="0"/>
            </a:endParaRPr>
          </a:p>
          <a:p>
            <a:pPr algn="just">
              <a:lnSpc>
                <a:spcPct val="150000"/>
              </a:lnSpc>
              <a:spcAft>
                <a:spcPts val="800"/>
              </a:spcAft>
            </a:pPr>
            <a:r>
              <a:rPr lang="tr-TR" sz="1800" kern="0" dirty="0">
                <a:effectLst/>
                <a:latin typeface="Calibri" panose="020F0502020204030204" pitchFamily="34" charset="0"/>
                <a:ea typeface="Times New Roman" panose="02020603050405020304" pitchFamily="18" charset="0"/>
                <a:cs typeface="Calibri" panose="020F0502020204030204" pitchFamily="34" charset="0"/>
              </a:rPr>
              <a:t>7.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Efficient</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Cooking and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Preparation</a:t>
            </a:r>
            <a:r>
              <a:rPr lang="tr-TR" sz="1800" kern="0" dirty="0">
                <a:effectLst/>
                <a:latin typeface="Calibri" panose="020F0502020204030204" pitchFamily="34" charset="0"/>
                <a:ea typeface="Times New Roman" panose="02020603050405020304" pitchFamily="18" charset="0"/>
                <a:cs typeface="Calibri" panose="020F0502020204030204" pitchFamily="34" charset="0"/>
              </a:rPr>
              <a:t> </a:t>
            </a:r>
            <a:r>
              <a:rPr lang="tr-TR" sz="1800" kern="0" dirty="0" err="1">
                <a:effectLst/>
                <a:latin typeface="Calibri" panose="020F0502020204030204" pitchFamily="34" charset="0"/>
                <a:ea typeface="Times New Roman" panose="02020603050405020304" pitchFamily="18" charset="0"/>
                <a:cs typeface="Calibri" panose="020F0502020204030204" pitchFamily="34" charset="0"/>
              </a:rPr>
              <a:t>Techniques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AutoNum type="arabicPeriod"/>
              <a:tabLst>
                <a:tab pos="457200" algn="l"/>
                <a:tab pos="811530" algn="l"/>
              </a:tabLst>
              <a:defRPr/>
            </a:pP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AEF24743-D4B2-A574-230F-CEC74D73C81C}"/>
              </a:ext>
            </a:extLst>
          </p:cNvPr>
          <p:cNvPicPr>
            <a:picLocks noChangeAspect="1"/>
          </p:cNvPicPr>
          <p:nvPr/>
        </p:nvPicPr>
        <p:blipFill>
          <a:blip r:embed="rId10"/>
          <a:stretch>
            <a:fillRect/>
          </a:stretch>
        </p:blipFill>
        <p:spPr>
          <a:xfrm>
            <a:off x="6838531" y="3573016"/>
            <a:ext cx="3802591" cy="2280040"/>
          </a:xfrm>
          <a:prstGeom prst="rect">
            <a:avLst/>
          </a:prstGeom>
        </p:spPr>
      </p:pic>
    </p:spTree>
    <p:extLst>
      <p:ext uri="{BB962C8B-B14F-4D97-AF65-F5344CB8AC3E}">
        <p14:creationId xmlns:p14="http://schemas.microsoft.com/office/powerpoint/2010/main" val="300626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F571560-36B0-F446-525B-8BF5A002261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28DC340B-063C-BBB8-5035-ADD0A9E4AA5D}"/>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32091E66-2443-FBBE-EC56-B6718AEE3015}"/>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20E91D11-FEA9-2193-F316-D48041FE2A6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18D6897-C07E-29A0-9907-08008B0055E3}"/>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EC6C46FE-4C32-E356-4FE9-4B86626310C8}"/>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1A0C3D39-27DE-74BB-E121-2E3C0F4F0B1A}"/>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9524874F-652A-B921-8D8F-020FD4F94302}"/>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4B0476CE-0ACE-CEC3-9D50-DC1467553580}"/>
              </a:ext>
            </a:extLst>
          </p:cNvPr>
          <p:cNvSpPr txBox="1"/>
          <p:nvPr/>
        </p:nvSpPr>
        <p:spPr>
          <a:xfrm>
            <a:off x="477789" y="1192659"/>
            <a:ext cx="10585175" cy="800219"/>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en-US" i="1" dirty="0"/>
          </a:p>
        </p:txBody>
      </p:sp>
      <p:sp>
        <p:nvSpPr>
          <p:cNvPr id="3" name="TextBox 2">
            <a:extLst>
              <a:ext uri="{FF2B5EF4-FFF2-40B4-BE49-F238E27FC236}">
                <a16:creationId xmlns:a16="http://schemas.microsoft.com/office/drawing/2014/main" id="{2D12A2A1-ADFD-4E04-576E-94E0147FD59A}"/>
              </a:ext>
            </a:extLst>
          </p:cNvPr>
          <p:cNvSpPr txBox="1"/>
          <p:nvPr/>
        </p:nvSpPr>
        <p:spPr>
          <a:xfrm>
            <a:off x="477790" y="2060849"/>
            <a:ext cx="10585174" cy="3836115"/>
          </a:xfrm>
          <a:prstGeom prst="rect">
            <a:avLst/>
          </a:prstGeom>
          <a:noFill/>
          <a:ln>
            <a:solidFill>
              <a:schemeClr val="accent1">
                <a:lumMod val="20000"/>
                <a:lumOff val="80000"/>
              </a:schemeClr>
            </a:solidFill>
          </a:ln>
        </p:spPr>
        <p:txBody>
          <a:bodyPr wrap="square">
            <a:spAutoFit/>
          </a:bodyPr>
          <a:lstStyle/>
          <a:p>
            <a:pPr marL="0" marR="0" algn="just" fontAlgn="base" hangingPunct="0">
              <a:lnSpc>
                <a:spcPct val="150000"/>
              </a:lnSpc>
              <a:spcAft>
                <a:spcPts val="800"/>
              </a:spcAft>
            </a:pPr>
            <a:r>
              <a:rPr lang="en-US" sz="1800" kern="100" dirty="0">
                <a:effectLst/>
                <a:latin typeface="Calibri" panose="020F0502020204030204" pitchFamily="34" charset="0"/>
                <a:ea typeface="Calibri" panose="020F0502020204030204" pitchFamily="34" charset="0"/>
                <a:cs typeface="Times New Roman" panose="02020603050405020304" pitchFamily="18" charset="0"/>
              </a:rPr>
              <a:t>By the end of this chapter, the participants will be able to:</a:t>
            </a:r>
          </a:p>
          <a:p>
            <a:pPr marL="342900" lvl="0" indent="-342900" algn="just">
              <a:lnSpc>
                <a:spcPct val="150000"/>
              </a:lnSpc>
              <a:spcBef>
                <a:spcPts val="400"/>
              </a:spcBef>
              <a:spcAft>
                <a:spcPts val="600"/>
              </a:spcAft>
              <a:buFont typeface="Symbol" panose="05050102010706020507" pitchFamily="18" charset="2"/>
              <a:buChar char=""/>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Understand</a:t>
            </a:r>
            <a:r>
              <a:rPr lang="tr-TR" sz="1800" kern="100" dirty="0">
                <a:effectLst/>
                <a:latin typeface="Calibri" panose="020F0502020204030204" pitchFamily="34" charset="0"/>
                <a:ea typeface="Calibri" panose="020F0502020204030204" pitchFamily="34" charset="0"/>
                <a:cs typeface="Calibri" panose="020F0502020204030204" pitchFamily="34" charset="0"/>
              </a:rPr>
              <a:t> how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design</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inclusive</a:t>
            </a:r>
            <a:r>
              <a:rPr lang="tr-TR" sz="1800" kern="100" dirty="0">
                <a:effectLst/>
                <a:latin typeface="Calibri" panose="020F0502020204030204" pitchFamily="34" charset="0"/>
                <a:ea typeface="Calibri" panose="020F0502020204030204" pitchFamily="34" charset="0"/>
                <a:cs typeface="Calibri" panose="020F0502020204030204" pitchFamily="34" charset="0"/>
              </a:rPr>
              <a:t> menus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that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respect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diverse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religious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dietary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Font typeface="Symbol" panose="05050102010706020507" pitchFamily="18" charset="2"/>
              <a:buChar char=""/>
              <a:tabLst>
                <a:tab pos="811530" algn="l"/>
              </a:tabLst>
            </a:pPr>
            <a:r>
              <a:rPr lang="tr-TR" sz="1800" kern="100" dirty="0">
                <a:effectLst/>
                <a:latin typeface="Calibri" panose="020F0502020204030204" pitchFamily="34" charset="0"/>
                <a:ea typeface="Calibri" panose="020F0502020204030204" pitchFamily="34" charset="0"/>
                <a:cs typeface="Calibri" panose="020F0502020204030204" pitchFamily="34" charset="0"/>
              </a:rPr>
              <a:t>Be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proficient</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creating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adapting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recipes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constraints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 marine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kitchen</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Font typeface="Symbol" panose="05050102010706020507" pitchFamily="18" charset="2"/>
              <a:buChar char=""/>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Have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ability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balance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cost-efficiency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with</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high-quality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ingredients</a:t>
            </a:r>
            <a:r>
              <a:rPr lang="tr-TR" sz="1800" kern="100" dirty="0">
                <a:effectLst/>
                <a:latin typeface="Calibri" panose="020F0502020204030204" pitchFamily="34" charset="0"/>
                <a:ea typeface="Calibri" panose="020F0502020204030204" pitchFamily="34" charset="0"/>
                <a:cs typeface="Calibri" panose="020F0502020204030204" pitchFamily="34" charset="0"/>
              </a:rPr>
              <a:t> in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provisioning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Font typeface="Symbol" panose="05050102010706020507" pitchFamily="18" charset="2"/>
              <a:buChar char=""/>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Understand</a:t>
            </a:r>
            <a:r>
              <a:rPr lang="tr-TR" sz="1800" kern="100" dirty="0">
                <a:effectLst/>
                <a:latin typeface="Calibri" panose="020F0502020204030204" pitchFamily="34" charset="0"/>
                <a:ea typeface="Calibri" panose="020F0502020204030204" pitchFamily="34" charset="0"/>
                <a:cs typeface="Calibri" panose="020F0502020204030204" pitchFamily="34" charset="0"/>
              </a:rPr>
              <a:t> how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providing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high-quality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meals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tailored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crew's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tastes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needs</a:t>
            </a:r>
            <a:r>
              <a:rPr lang="tr-TR" sz="1800" kern="100" dirty="0">
                <a:effectLst/>
                <a:latin typeface="Calibri" panose="020F0502020204030204" pitchFamily="34" charset="0"/>
                <a:ea typeface="Calibri" panose="020F0502020204030204" pitchFamily="34" charset="0"/>
                <a:cs typeface="Calibri" panose="020F0502020204030204" pitchFamily="34" charset="0"/>
              </a:rPr>
              <a:t>, can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boost</a:t>
            </a:r>
            <a:r>
              <a:rPr lang="tr-TR" sz="1800" kern="100" dirty="0">
                <a:effectLst/>
                <a:latin typeface="Calibri" panose="020F0502020204030204" pitchFamily="34" charset="0"/>
                <a:ea typeface="Calibri" panose="020F0502020204030204" pitchFamily="34" charset="0"/>
                <a:cs typeface="Calibri" panose="020F0502020204030204" pitchFamily="34" charset="0"/>
              </a:rPr>
              <a:t> morale,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reduce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stress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improve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productivity</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200000"/>
              </a:lnSpc>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80709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49C4A0B-3C19-EF21-5D08-9F4F8F6A56C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ABDC9B06-2B46-761E-FBF2-9C31E839C3E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22373E32-D4B0-2F75-F963-C3E6D98BD208}"/>
              </a:ext>
            </a:extLst>
          </p:cNvPr>
          <p:cNvPicPr>
            <a:picLocks noChangeAspect="1"/>
          </p:cNvPicPr>
          <p:nvPr/>
        </p:nvPicPr>
        <p:blipFill>
          <a:blip r:embed="rId3"/>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63DFED74-BF05-8522-97AA-EDB68938F7DA}"/>
              </a:ext>
            </a:extLst>
          </p:cNvPr>
          <p:cNvPicPr>
            <a:picLocks noChangeAspect="1"/>
          </p:cNvPicPr>
          <p:nvPr/>
        </p:nvPicPr>
        <p:blipFill>
          <a:blip r:embed="rId4"/>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3B6D1A7-8B3B-F57D-B2B6-2FEB177D855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7691DF29-84E8-83C2-7B13-0C3FF4595F0B}"/>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904F219-30EC-0AD5-5422-BDCBF0F5A0FE}"/>
              </a:ext>
            </a:extLst>
          </p:cNvPr>
          <p:cNvPicPr>
            <a:picLocks noChangeAspect="1"/>
          </p:cNvPicPr>
          <p:nvPr/>
        </p:nvPicPr>
        <p:blipFill>
          <a:blip r:embed="rId7"/>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34F643B6-582F-840F-9ECB-AC946F01264A}"/>
              </a:ext>
            </a:extLst>
          </p:cNvPr>
          <p:cNvPicPr>
            <a:picLocks noChangeAspect="1"/>
          </p:cNvPicPr>
          <p:nvPr/>
        </p:nvPicPr>
        <p:blipFill>
          <a:blip r:embed="rId8"/>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A74EFE01-E62B-F679-980C-889E6BE4FE48}"/>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69EB55DC-D3FB-BB11-CDC0-6409F4CB8E1F}"/>
              </a:ext>
            </a:extLst>
          </p:cNvPr>
          <p:cNvSpPr txBox="1"/>
          <p:nvPr/>
        </p:nvSpPr>
        <p:spPr>
          <a:xfrm>
            <a:off x="477789" y="1192659"/>
            <a:ext cx="10585175" cy="800219"/>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en-US" i="1" dirty="0"/>
          </a:p>
        </p:txBody>
      </p:sp>
      <p:sp>
        <p:nvSpPr>
          <p:cNvPr id="3" name="TextBox 2">
            <a:extLst>
              <a:ext uri="{FF2B5EF4-FFF2-40B4-BE49-F238E27FC236}">
                <a16:creationId xmlns:a16="http://schemas.microsoft.com/office/drawing/2014/main" id="{C5C35BE8-B602-F0EB-C078-2282A1259DB7}"/>
              </a:ext>
            </a:extLst>
          </p:cNvPr>
          <p:cNvSpPr txBox="1"/>
          <p:nvPr/>
        </p:nvSpPr>
        <p:spPr>
          <a:xfrm>
            <a:off x="477790" y="2060849"/>
            <a:ext cx="10585174" cy="2594749"/>
          </a:xfrm>
          <a:prstGeom prst="rect">
            <a:avLst/>
          </a:prstGeom>
          <a:noFill/>
          <a:ln>
            <a:solidFill>
              <a:schemeClr val="accent1">
                <a:lumMod val="20000"/>
                <a:lumOff val="80000"/>
              </a:schemeClr>
            </a:solidFill>
          </a:ln>
        </p:spPr>
        <p:txBody>
          <a:bodyPr wrap="square">
            <a:spAutoFit/>
          </a:bodyPr>
          <a:lstStyle/>
          <a:p>
            <a:pPr marL="342900" lvl="0" indent="-342900" algn="just">
              <a:lnSpc>
                <a:spcPct val="150000"/>
              </a:lnSpc>
              <a:spcBef>
                <a:spcPts val="400"/>
              </a:spcBef>
              <a:spcAft>
                <a:spcPts val="600"/>
              </a:spcAft>
              <a:buFont typeface="Symbol" panose="05050102010706020507" pitchFamily="18" charset="2"/>
              <a:buChar char=""/>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Explore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alternative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cooking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methods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seasonal</a:t>
            </a:r>
            <a:r>
              <a:rPr lang="tr-TR" sz="1800" kern="100" dirty="0">
                <a:effectLst/>
                <a:latin typeface="Calibri" panose="020F0502020204030204" pitchFamily="34" charset="0"/>
                <a:ea typeface="Calibri" panose="020F0502020204030204" pitchFamily="34" charset="0"/>
                <a:cs typeface="Calibri" panose="020F0502020204030204" pitchFamily="34" charset="0"/>
              </a:rPr>
              <a:t> menus,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use</a:t>
            </a:r>
            <a:r>
              <a:rPr lang="tr-TR" sz="1800" kern="100" dirty="0">
                <a:effectLst/>
                <a:latin typeface="Calibri" panose="020F0502020204030204" pitchFamily="34" charset="0"/>
                <a:ea typeface="Calibri" panose="020F0502020204030204" pitchFamily="34" charset="0"/>
                <a:cs typeface="Calibri" panose="020F0502020204030204" pitchFamily="34" charset="0"/>
              </a:rPr>
              <a:t> of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herbs</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spices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to</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create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diverse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flavors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Font typeface="Symbol" panose="05050102010706020507" pitchFamily="18" charset="2"/>
              <a:buChar char=""/>
              <a:tabLst>
                <a:tab pos="811530" algn="l"/>
              </a:tabLst>
            </a:pPr>
            <a:r>
              <a:rPr lang="tr-TR" sz="1800" kern="100" dirty="0" err="1">
                <a:effectLst/>
                <a:latin typeface="Calibri" panose="020F0502020204030204" pitchFamily="34" charset="0"/>
                <a:ea typeface="Calibri" panose="020F0502020204030204" pitchFamily="34" charset="0"/>
                <a:cs typeface="Calibri" panose="020F0502020204030204" pitchFamily="34" charset="0"/>
              </a:rPr>
              <a:t>Develop</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systems</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for</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tracking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ingredient</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use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minimizing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waste</a:t>
            </a:r>
            <a:r>
              <a:rPr lang="tr-TR" sz="18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maintaining</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cost-effective</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supply</a:t>
            </a:r>
            <a:r>
              <a:rPr lang="tr-TR" sz="1800" kern="100" dirty="0">
                <a:effectLst/>
                <a:latin typeface="Calibri" panose="020F0502020204030204" pitchFamily="34" charset="0"/>
                <a:ea typeface="Calibri" panose="020F0502020204030204" pitchFamily="34" charset="0"/>
                <a:cs typeface="Calibri" panose="020F0502020204030204" pitchFamily="34" charset="0"/>
              </a:rPr>
              <a:t> </a:t>
            </a:r>
            <a:r>
              <a:rPr lang="tr-TR" sz="1800" kern="100" dirty="0" err="1">
                <a:effectLst/>
                <a:latin typeface="Calibri" panose="020F0502020204030204" pitchFamily="34" charset="0"/>
                <a:ea typeface="Calibri" panose="020F0502020204030204" pitchFamily="34" charset="0"/>
                <a:cs typeface="Calibri" panose="020F0502020204030204" pitchFamily="34" charset="0"/>
              </a:rPr>
              <a:t>chains</a:t>
            </a:r>
            <a:r>
              <a:rPr lang="tr-TR" sz="1800" kern="100" dirty="0">
                <a:effectLst/>
                <a:latin typeface="Calibri" panose="020F0502020204030204" pitchFamily="34" charset="0"/>
                <a:ea typeface="Calibri" panose="020F0502020204030204" pitchFamily="34" charset="0"/>
                <a:cs typeface="Calibri" panose="020F0502020204030204" pitchFamily="34" charset="0"/>
              </a:rPr>
              <a:t>.</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200000"/>
              </a:lnSpc>
              <a:spcAft>
                <a:spcPts val="800"/>
              </a:spcAft>
              <a:buFont typeface="Arial" panose="020B0604020202020204" pitchFamily="34" charset="0"/>
              <a:buChar char="•"/>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368ABFC-0907-6144-78F5-92337B89B40A}"/>
              </a:ext>
            </a:extLst>
          </p:cNvPr>
          <p:cNvPicPr>
            <a:picLocks noChangeAspect="1"/>
          </p:cNvPicPr>
          <p:nvPr/>
        </p:nvPicPr>
        <p:blipFill>
          <a:blip r:embed="rId9"/>
          <a:stretch>
            <a:fillRect/>
          </a:stretch>
        </p:blipFill>
        <p:spPr>
          <a:xfrm>
            <a:off x="3564961" y="3789040"/>
            <a:ext cx="4968551" cy="2716335"/>
          </a:xfrm>
          <a:prstGeom prst="rect">
            <a:avLst/>
          </a:prstGeom>
        </p:spPr>
      </p:pic>
    </p:spTree>
    <p:extLst>
      <p:ext uri="{BB962C8B-B14F-4D97-AF65-F5344CB8AC3E}">
        <p14:creationId xmlns:p14="http://schemas.microsoft.com/office/powerpoint/2010/main" val="263697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7A7A77E-288E-7672-C2EA-E75008D2F50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EBC151B7-9EC0-C763-D5C7-96E60BE3BAB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EAA7280E-23A2-6EE4-5B24-4D93803DC322}"/>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5ACF5E4-A6E3-0296-C571-6298CED6D807}"/>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D1EABCC8-F755-3577-CAEB-03DB960C929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6E6D4E3A-9EC2-1CE4-BAEC-4FFB1DA89EC5}"/>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0D69CE7E-E817-CA64-D814-2146CCF96C40}"/>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37EFFEA-6197-4B4D-5B3B-E0C626655D2D}"/>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FCC63B82-2E91-63CC-2F97-FBEA04AE7259}"/>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1EED767-0648-0DBC-6EFC-CF36F7F2FBAC}"/>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F35F00E8-B626-94E3-CC35-2BEDD7047330}"/>
              </a:ext>
            </a:extLst>
          </p:cNvPr>
          <p:cNvSpPr txBox="1"/>
          <p:nvPr/>
        </p:nvSpPr>
        <p:spPr>
          <a:xfrm>
            <a:off x="477789" y="2269877"/>
            <a:ext cx="10585175" cy="4195187"/>
          </a:xfrm>
          <a:prstGeom prst="rect">
            <a:avLst/>
          </a:prstGeom>
          <a:noFill/>
          <a:ln>
            <a:solidFill>
              <a:schemeClr val="accent1">
                <a:lumMod val="20000"/>
                <a:lumOff val="80000"/>
              </a:schemeClr>
            </a:solidFill>
          </a:ln>
        </p:spPr>
        <p:txBody>
          <a:bodyPr wrap="square">
            <a:spAutoFit/>
          </a:bodyPr>
          <a:lstStyle/>
          <a:p>
            <a:pPr>
              <a:lnSpc>
                <a:spcPct val="200000"/>
              </a:lnSpc>
              <a:spcAft>
                <a:spcPts val="800"/>
              </a:spcAft>
            </a:pPr>
            <a:r>
              <a:rPr lang="tr-TR" sz="1600" dirty="0"/>
              <a:t>D</a:t>
            </a:r>
            <a:r>
              <a:rPr lang="en-US" sz="1600" dirty="0" err="1"/>
              <a:t>ietary</a:t>
            </a:r>
            <a:r>
              <a:rPr lang="en-US" sz="1600" dirty="0"/>
              <a:t> needs seafarers </a:t>
            </a:r>
            <a:r>
              <a:rPr lang="tr-TR" sz="1600" dirty="0" err="1"/>
              <a:t>may</a:t>
            </a:r>
            <a:r>
              <a:rPr lang="tr-TR" sz="1600" dirty="0"/>
              <a:t> be </a:t>
            </a:r>
            <a:r>
              <a:rPr lang="en-US" sz="1600" dirty="0"/>
              <a:t>due to the unique demands of life at sea, physical workload, cultural diversity, and health considerations. These include</a:t>
            </a:r>
            <a:r>
              <a:rPr lang="tr-TR" sz="1600" dirty="0"/>
              <a:t>:</a:t>
            </a:r>
          </a:p>
          <a:p>
            <a:pPr marL="285750" indent="-285750">
              <a:lnSpc>
                <a:spcPct val="200000"/>
              </a:lnSpc>
              <a:spcAft>
                <a:spcPts val="800"/>
              </a:spcAft>
              <a:buFont typeface="Arial" panose="020B0604020202020204" pitchFamily="34" charset="0"/>
              <a:buChar char="•"/>
            </a:pPr>
            <a:r>
              <a:rPr lang="en-US" sz="1600" dirty="0"/>
              <a:t>Nutritional Needs for Physical Demands</a:t>
            </a:r>
            <a:endParaRPr lang="tr-TR" sz="1600" dirty="0"/>
          </a:p>
          <a:p>
            <a:pPr marL="285750" indent="-285750">
              <a:lnSpc>
                <a:spcPct val="200000"/>
              </a:lnSpc>
              <a:spcAft>
                <a:spcPts val="800"/>
              </a:spcAft>
              <a:buFont typeface="Arial" panose="020B0604020202020204" pitchFamily="34" charset="0"/>
              <a:buChar char="•"/>
            </a:pPr>
            <a:r>
              <a:rPr lang="en-US" sz="1600" dirty="0"/>
              <a:t>Nutrient Deficiencies</a:t>
            </a:r>
            <a:endParaRPr lang="tr-TR" sz="1600" dirty="0"/>
          </a:p>
          <a:p>
            <a:pPr marL="285750" indent="-285750">
              <a:lnSpc>
                <a:spcPct val="200000"/>
              </a:lnSpc>
              <a:spcAft>
                <a:spcPts val="800"/>
              </a:spcAft>
              <a:buFont typeface="Arial" panose="020B0604020202020204" pitchFamily="34" charset="0"/>
              <a:buChar char="•"/>
            </a:pPr>
            <a:r>
              <a:rPr lang="en-US" sz="1600" dirty="0"/>
              <a:t>Catering to Cultural and Religious Diversity</a:t>
            </a:r>
          </a:p>
          <a:p>
            <a:pPr>
              <a:lnSpc>
                <a:spcPct val="200000"/>
              </a:lnSpc>
              <a:spcAft>
                <a:spcPts val="800"/>
              </a:spcAft>
            </a:pPr>
            <a:endParaRPr lang="en-US" sz="1600" dirty="0"/>
          </a:p>
          <a:p>
            <a:pPr>
              <a:lnSpc>
                <a:spcPct val="200000"/>
              </a:lnSpc>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09995C8D-E175-8169-2C74-53C90600E7E9}"/>
              </a:ext>
            </a:extLst>
          </p:cNvPr>
          <p:cNvPicPr>
            <a:picLocks noChangeAspect="1"/>
          </p:cNvPicPr>
          <p:nvPr/>
        </p:nvPicPr>
        <p:blipFill>
          <a:blip r:embed="rId10"/>
          <a:stretch>
            <a:fillRect/>
          </a:stretch>
        </p:blipFill>
        <p:spPr>
          <a:xfrm>
            <a:off x="5809628" y="3235035"/>
            <a:ext cx="4267200" cy="3028950"/>
          </a:xfrm>
          <a:prstGeom prst="rect">
            <a:avLst/>
          </a:prstGeom>
        </p:spPr>
      </p:pic>
    </p:spTree>
    <p:extLst>
      <p:ext uri="{BB962C8B-B14F-4D97-AF65-F5344CB8AC3E}">
        <p14:creationId xmlns:p14="http://schemas.microsoft.com/office/powerpoint/2010/main" val="1819238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F414CC8-9E15-A023-0CBD-59ED46F6D1E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48F4278-3548-00A6-E9BF-E7593CB1FCF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E74042B2-C4AF-DCDF-509B-5DA731DBD8ED}"/>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D1E5CD7C-6637-094E-D36F-56DC55021DEC}"/>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A4362986-6C3D-ACD7-4CEB-B501DC0CCC97}"/>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52726F2A-338B-6991-9C37-EA8A1384242D}"/>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7CC4EA21-EF8A-154D-6DAB-7C8F9EDF17B5}"/>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1DBB75D6-4E6F-B35C-03E8-E3B4DCC69D53}"/>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F063D90B-DB4D-47FF-44A7-B19878FA84D1}"/>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8143E9F8-7585-B1E4-F283-6D22BAE0F9C6}"/>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7FFF4187-8072-FE1E-4122-1BA8CA796590}"/>
              </a:ext>
            </a:extLst>
          </p:cNvPr>
          <p:cNvSpPr txBox="1"/>
          <p:nvPr/>
        </p:nvSpPr>
        <p:spPr>
          <a:xfrm>
            <a:off x="517040" y="2247211"/>
            <a:ext cx="10585175" cy="4297780"/>
          </a:xfrm>
          <a:prstGeom prst="rect">
            <a:avLst/>
          </a:prstGeom>
          <a:noFill/>
          <a:ln>
            <a:solidFill>
              <a:schemeClr val="accent1">
                <a:lumMod val="20000"/>
                <a:lumOff val="80000"/>
              </a:schemeClr>
            </a:solidFill>
          </a:ln>
        </p:spPr>
        <p:txBody>
          <a:bodyPr wrap="square">
            <a:spAutoFit/>
          </a:bodyPr>
          <a:lstStyle/>
          <a:p>
            <a:pPr>
              <a:lnSpc>
                <a:spcPct val="200000"/>
              </a:lnSpc>
              <a:spcAft>
                <a:spcPts val="800"/>
              </a:spcAft>
            </a:pPr>
            <a:r>
              <a:rPr lang="en-US" sz="1600" dirty="0"/>
              <a:t>Special Diets for Health Conditions</a:t>
            </a:r>
          </a:p>
          <a:p>
            <a:pPr>
              <a:lnSpc>
                <a:spcPct val="200000"/>
              </a:lnSpc>
              <a:spcAft>
                <a:spcPts val="800"/>
              </a:spcAft>
            </a:pPr>
            <a:r>
              <a:rPr lang="en-US" sz="1600" dirty="0"/>
              <a:t>Diabetes-Friendly Diets</a:t>
            </a:r>
          </a:p>
          <a:p>
            <a:pPr>
              <a:lnSpc>
                <a:spcPct val="200000"/>
              </a:lnSpc>
              <a:spcAft>
                <a:spcPts val="800"/>
              </a:spcAft>
            </a:pPr>
            <a:r>
              <a:rPr lang="en-US" sz="1600" dirty="0"/>
              <a:t>Low-Sodium or Heart-Healthy Diets</a:t>
            </a:r>
          </a:p>
          <a:p>
            <a:pPr>
              <a:lnSpc>
                <a:spcPct val="200000"/>
              </a:lnSpc>
              <a:spcAft>
                <a:spcPts val="800"/>
              </a:spcAft>
            </a:pPr>
            <a:r>
              <a:rPr lang="en-US" sz="1600" dirty="0"/>
              <a:t>Food Allergies and Intolerances</a:t>
            </a:r>
          </a:p>
          <a:p>
            <a:pPr>
              <a:lnSpc>
                <a:spcPct val="200000"/>
              </a:lnSpc>
              <a:spcAft>
                <a:spcPts val="800"/>
              </a:spcAft>
            </a:pPr>
            <a:r>
              <a:rPr lang="en-US" sz="1600" dirty="0"/>
              <a:t>Mental Health and Wellbeing</a:t>
            </a:r>
          </a:p>
          <a:p>
            <a:pPr>
              <a:lnSpc>
                <a:spcPct val="200000"/>
              </a:lnSpc>
              <a:spcAft>
                <a:spcPts val="800"/>
              </a:spcAft>
            </a:pPr>
            <a:endParaRPr lang="en-US" sz="1600" dirty="0"/>
          </a:p>
          <a:p>
            <a:pPr>
              <a:lnSpc>
                <a:spcPct val="200000"/>
              </a:lnSpc>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F987D508-AEFB-F247-0068-F63302A382D7}"/>
              </a:ext>
            </a:extLst>
          </p:cNvPr>
          <p:cNvPicPr>
            <a:picLocks noChangeAspect="1"/>
          </p:cNvPicPr>
          <p:nvPr/>
        </p:nvPicPr>
        <p:blipFill>
          <a:blip r:embed="rId10"/>
          <a:stretch>
            <a:fillRect/>
          </a:stretch>
        </p:blipFill>
        <p:spPr>
          <a:xfrm>
            <a:off x="5661450" y="3275690"/>
            <a:ext cx="4177377" cy="2169534"/>
          </a:xfrm>
          <a:prstGeom prst="rect">
            <a:avLst/>
          </a:prstGeom>
        </p:spPr>
      </p:pic>
    </p:spTree>
    <p:extLst>
      <p:ext uri="{BB962C8B-B14F-4D97-AF65-F5344CB8AC3E}">
        <p14:creationId xmlns:p14="http://schemas.microsoft.com/office/powerpoint/2010/main" val="480688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E4CB73-20AA-0D3B-CE24-7D66E7E7009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0E27FFC-71AF-AC90-649D-EC72AA3AE9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88961300-8D11-D86D-4578-CB1797DC9F38}"/>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A5AD0FB0-27FD-4ACD-E521-97E89CA445DC}"/>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D32376A6-38FD-136C-5C90-B84107FC278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635B8DF-856A-88DE-D226-92038B70B2E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E673C6D0-4B36-B002-FA20-F3B044EB3C2D}"/>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4B35E85C-0011-49FD-B9EE-8C51490B190B}"/>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1E486211-0214-ADBF-E17A-5F52A4370801}"/>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A4B83267-89D7-5584-70B8-9F97F4283A99}"/>
              </a:ext>
            </a:extLst>
          </p:cNvPr>
          <p:cNvSpPr txBox="1"/>
          <p:nvPr/>
        </p:nvSpPr>
        <p:spPr>
          <a:xfrm>
            <a:off x="477789" y="1192659"/>
            <a:ext cx="10585175" cy="1354217"/>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tr-TR" sz="1800" b="1" dirty="0">
              <a:effectLst/>
              <a:latin typeface="Times New Roman" panose="02020603050405020304" pitchFamily="18" charset="0"/>
              <a:ea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41A8771F-6167-1CBD-3D0E-70596443A28D}"/>
              </a:ext>
            </a:extLst>
          </p:cNvPr>
          <p:cNvSpPr txBox="1"/>
          <p:nvPr/>
        </p:nvSpPr>
        <p:spPr>
          <a:xfrm>
            <a:off x="558026" y="2204864"/>
            <a:ext cx="10585175" cy="3825856"/>
          </a:xfrm>
          <a:prstGeom prst="rect">
            <a:avLst/>
          </a:prstGeom>
          <a:noFill/>
          <a:ln>
            <a:solidFill>
              <a:schemeClr val="accent1">
                <a:lumMod val="20000"/>
                <a:lumOff val="80000"/>
              </a:schemeClr>
            </a:solidFill>
          </a:ln>
        </p:spPr>
        <p:txBody>
          <a:bodyPr wrap="square">
            <a:spAutoFit/>
          </a:bodyPr>
          <a:lstStyle/>
          <a:p>
            <a:pPr>
              <a:lnSpc>
                <a:spcPct val="200000"/>
              </a:lnSpc>
              <a:spcAft>
                <a:spcPts val="800"/>
              </a:spcAft>
            </a:pPr>
            <a:endParaRPr lang="tr-TR" sz="1600" dirty="0"/>
          </a:p>
          <a:p>
            <a:pPr marL="285750" indent="-285750">
              <a:lnSpc>
                <a:spcPct val="200000"/>
              </a:lnSpc>
              <a:spcAft>
                <a:spcPts val="800"/>
              </a:spcAft>
              <a:buFont typeface="Arial" panose="020B0604020202020204" pitchFamily="34" charset="0"/>
              <a:buChar char="•"/>
            </a:pPr>
            <a:r>
              <a:rPr lang="en-US" dirty="0"/>
              <a:t>Hydration Needs</a:t>
            </a:r>
          </a:p>
          <a:p>
            <a:pPr marL="285750" indent="-285750">
              <a:lnSpc>
                <a:spcPct val="200000"/>
              </a:lnSpc>
              <a:spcAft>
                <a:spcPts val="800"/>
              </a:spcAft>
              <a:buFont typeface="Arial" panose="020B0604020202020204" pitchFamily="34" charset="0"/>
              <a:buChar char="•"/>
            </a:pPr>
            <a:r>
              <a:rPr lang="en-US" dirty="0"/>
              <a:t>Adaptations for Prolonged Voyages</a:t>
            </a:r>
          </a:p>
          <a:p>
            <a:pPr marL="628650" lvl="1" indent="-171450">
              <a:lnSpc>
                <a:spcPct val="200000"/>
              </a:lnSpc>
              <a:spcAft>
                <a:spcPts val="800"/>
              </a:spcAft>
              <a:buFont typeface="Wingdings" panose="05000000000000000000" pitchFamily="2" charset="2"/>
              <a:buChar char="ü"/>
            </a:pPr>
            <a:r>
              <a:rPr lang="en-US" sz="1600" dirty="0"/>
              <a:t>Preserved and Shelf-Stable Foods</a:t>
            </a:r>
          </a:p>
          <a:p>
            <a:pPr marL="628650" lvl="1" indent="-171450">
              <a:lnSpc>
                <a:spcPct val="200000"/>
              </a:lnSpc>
              <a:spcAft>
                <a:spcPts val="800"/>
              </a:spcAft>
              <a:buFont typeface="Wingdings" panose="05000000000000000000" pitchFamily="2" charset="2"/>
              <a:buChar char="ü"/>
            </a:pPr>
            <a:r>
              <a:rPr lang="en-US" sz="1600" dirty="0"/>
              <a:t>Rotational Menus</a:t>
            </a:r>
          </a:p>
          <a:p>
            <a:pPr>
              <a:lnSpc>
                <a:spcPct val="200000"/>
              </a:lnSpc>
              <a:spcAft>
                <a:spcPts val="800"/>
              </a:spcAft>
            </a:pP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CE02F24-F37D-A28F-1E7B-AB65105DE170}"/>
              </a:ext>
            </a:extLst>
          </p:cNvPr>
          <p:cNvPicPr>
            <a:picLocks noChangeAspect="1"/>
          </p:cNvPicPr>
          <p:nvPr/>
        </p:nvPicPr>
        <p:blipFill>
          <a:blip r:embed="rId10"/>
          <a:stretch>
            <a:fillRect/>
          </a:stretch>
        </p:blipFill>
        <p:spPr>
          <a:xfrm>
            <a:off x="5752020" y="3307723"/>
            <a:ext cx="2466975" cy="1847850"/>
          </a:xfrm>
          <a:prstGeom prst="rect">
            <a:avLst/>
          </a:prstGeom>
        </p:spPr>
      </p:pic>
    </p:spTree>
    <p:extLst>
      <p:ext uri="{BB962C8B-B14F-4D97-AF65-F5344CB8AC3E}">
        <p14:creationId xmlns:p14="http://schemas.microsoft.com/office/powerpoint/2010/main" val="2692346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133DC60-09A0-3099-D885-1354C419CBE5}"/>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D33621B4-EB06-F086-E0DA-D9FA482B567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B140EF6A-E4C6-4179-123B-37A38F06AD11}"/>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C7BEC052-8E9C-6BE5-FE19-7CB0419F7324}"/>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FD83B95-FEAC-E9B1-29CB-D175EC39257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B3D050F-7A92-66A0-C575-AF7E13ACD847}"/>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A495E48-3A1E-A8CE-EEDF-3FD765F9695E}"/>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2EC8DAB0-D2B9-EC14-F95C-DEBA431E4740}"/>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F52A8290-A064-8DD5-A2A1-DC62252A4234}"/>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4663630B-6CEF-31C1-AE13-F3CEF9A4960A}"/>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88150E38-3CE6-4EE8-AA1A-622E078FA4F8}"/>
              </a:ext>
            </a:extLst>
          </p:cNvPr>
          <p:cNvSpPr txBox="1"/>
          <p:nvPr/>
        </p:nvSpPr>
        <p:spPr>
          <a:xfrm>
            <a:off x="477789" y="2269877"/>
            <a:ext cx="10585175" cy="2962991"/>
          </a:xfrm>
          <a:prstGeom prst="rect">
            <a:avLst/>
          </a:prstGeom>
          <a:noFill/>
          <a:ln>
            <a:solidFill>
              <a:schemeClr val="accent1">
                <a:lumMod val="20000"/>
                <a:lumOff val="80000"/>
              </a:schemeClr>
            </a:solidFill>
          </a:ln>
        </p:spPr>
        <p:txBody>
          <a:bodyPr wrap="square">
            <a:spAutoFit/>
          </a:bodyPr>
          <a:lstStyle/>
          <a:p>
            <a:pPr algn="just">
              <a:lnSpc>
                <a:spcPct val="150000"/>
              </a:lnSpc>
              <a:spcBef>
                <a:spcPts val="400"/>
              </a:spcBef>
              <a:spcAft>
                <a:spcPts val="600"/>
              </a:spcAft>
              <a:tabLst>
                <a:tab pos="811530" algn="l"/>
              </a:tabLst>
            </a:pPr>
            <a:r>
              <a:rPr lang="tr-TR" sz="1600" kern="100" dirty="0" err="1">
                <a:effectLst/>
                <a:latin typeface="Calibri" panose="020F0502020204030204" pitchFamily="34" charset="0"/>
                <a:ea typeface="Calibri" panose="020F0502020204030204" pitchFamily="34" charset="0"/>
                <a:cs typeface="Calibri" panose="020F0502020204030204" pitchFamily="34" charset="0"/>
              </a:rPr>
              <a:t>People’s</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food</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preferences</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influenced</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by</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cultural</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geographical</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historical</a:t>
            </a:r>
            <a:r>
              <a:rPr lang="tr-TR" sz="1600" kern="100" dirty="0">
                <a:effectLst/>
                <a:latin typeface="Calibri" panose="020F0502020204030204" pitchFamily="34" charset="0"/>
                <a:ea typeface="Calibri" panose="020F0502020204030204" pitchFamily="34" charset="0"/>
                <a:cs typeface="Calibri" panose="020F0502020204030204" pitchFamily="34" charset="0"/>
              </a:rPr>
              <a:t>, and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socio-economic</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factors</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Following</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are</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the</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most</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significant</a:t>
            </a:r>
            <a:r>
              <a:rPr lang="tr-TR" sz="1600" kern="100" dirty="0">
                <a:effectLst/>
                <a:latin typeface="Calibri" panose="020F0502020204030204" pitchFamily="34" charset="0"/>
                <a:ea typeface="Calibri" panose="020F0502020204030204" pitchFamily="34" charset="0"/>
                <a:cs typeface="Calibri" panose="020F0502020204030204" pitchFamily="34" charset="0"/>
              </a:rPr>
              <a:t> of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these</a:t>
            </a:r>
            <a:r>
              <a:rPr lang="tr-TR" sz="1600" kern="100" dirty="0">
                <a:effectLst/>
                <a:latin typeface="Calibri" panose="020F0502020204030204" pitchFamily="34" charset="0"/>
                <a:ea typeface="Calibri" panose="020F0502020204030204" pitchFamily="34" charset="0"/>
                <a:cs typeface="Calibri" panose="020F0502020204030204" pitchFamily="34" charset="0"/>
              </a:rPr>
              <a:t> </a:t>
            </a:r>
            <a:r>
              <a:rPr lang="tr-TR" sz="1600" kern="100" dirty="0" err="1">
                <a:effectLst/>
                <a:latin typeface="Calibri" panose="020F0502020204030204" pitchFamily="34" charset="0"/>
                <a:ea typeface="Calibri" panose="020F0502020204030204" pitchFamily="34" charset="0"/>
                <a:cs typeface="Calibri" panose="020F0502020204030204" pitchFamily="34" charset="0"/>
              </a:rPr>
              <a:t>factors</a:t>
            </a:r>
            <a:r>
              <a:rPr lang="tr-TR" sz="1600" kern="1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50000"/>
              </a:lnSpc>
              <a:spcBef>
                <a:spcPts val="400"/>
              </a:spcBef>
              <a:spcAft>
                <a:spcPts val="600"/>
              </a:spcAft>
              <a:buClrTx/>
              <a:buSzTx/>
              <a:buFontTx/>
              <a:buNone/>
              <a:tabLst>
                <a:tab pos="811530" algn="l"/>
              </a:tabLst>
              <a:defRPr/>
            </a:pP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1.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Cultural</a:t>
            </a: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Influences</a:t>
            </a:r>
            <a:endPar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just" defTabSz="914400" rtl="0" eaLnBrk="1" fontAlgn="auto" latinLnBrk="0" hangingPunct="1">
              <a:lnSpc>
                <a:spcPct val="150000"/>
              </a:lnSpc>
              <a:spcBef>
                <a:spcPts val="400"/>
              </a:spcBef>
              <a:spcAft>
                <a:spcPts val="600"/>
              </a:spcAft>
              <a:buClrTx/>
              <a:buSzPts val="1000"/>
              <a:buFont typeface="Symbol" panose="05050102010706020507" pitchFamily="18" charset="2"/>
              <a:buChar char=""/>
              <a:tabLst>
                <a:tab pos="457200" algn="l"/>
                <a:tab pos="811530" algn="l"/>
              </a:tabLst>
              <a:defRPr/>
            </a:pP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Traditional</a:t>
            </a: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Cuisines</a:t>
            </a:r>
            <a:endPar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just" defTabSz="914400" rtl="0" eaLnBrk="1" fontAlgn="auto" latinLnBrk="0" hangingPunct="1">
              <a:lnSpc>
                <a:spcPct val="150000"/>
              </a:lnSpc>
              <a:spcBef>
                <a:spcPts val="400"/>
              </a:spcBef>
              <a:spcAft>
                <a:spcPts val="600"/>
              </a:spcAft>
              <a:buClrTx/>
              <a:buSzPts val="1000"/>
              <a:buFont typeface="Symbol" panose="05050102010706020507" pitchFamily="18" charset="2"/>
              <a:buChar char=""/>
              <a:tabLst>
                <a:tab pos="457200" algn="l"/>
                <a:tab pos="811530" algn="l"/>
              </a:tabLst>
              <a:defRPr/>
            </a:pP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Flavor</a:t>
            </a: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Preferences</a:t>
            </a:r>
            <a:r>
              <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342900" marR="0" lvl="0" indent="-342900" algn="just" defTabSz="914400" rtl="0" eaLnBrk="1" fontAlgn="auto" latinLnBrk="0" hangingPunct="1">
              <a:lnSpc>
                <a:spcPct val="150000"/>
              </a:lnSpc>
              <a:spcBef>
                <a:spcPts val="400"/>
              </a:spcBef>
              <a:spcAft>
                <a:spcPts val="600"/>
              </a:spcAft>
              <a:buClrTx/>
              <a:buSzPts val="1000"/>
              <a:buFont typeface="Symbol" panose="05050102010706020507" pitchFamily="18" charset="2"/>
              <a:buChar char=""/>
              <a:tabLst>
                <a:tab pos="457200" algn="l"/>
                <a:tab pos="811530" algn="l"/>
              </a:tabLst>
              <a:defRPr/>
            </a:pP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Religious</a:t>
            </a: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Practices</a:t>
            </a:r>
            <a:r>
              <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endParaRPr lang="en-US" sz="2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9B17EB7C-BBC8-E93A-5BC5-22567D2F5237}"/>
              </a:ext>
            </a:extLst>
          </p:cNvPr>
          <p:cNvPicPr>
            <a:picLocks noChangeAspect="1"/>
          </p:cNvPicPr>
          <p:nvPr/>
        </p:nvPicPr>
        <p:blipFill>
          <a:blip r:embed="rId10"/>
          <a:stretch>
            <a:fillRect/>
          </a:stretch>
        </p:blipFill>
        <p:spPr>
          <a:xfrm>
            <a:off x="4315739" y="3115429"/>
            <a:ext cx="6238428" cy="2563604"/>
          </a:xfrm>
          <a:prstGeom prst="rect">
            <a:avLst/>
          </a:prstGeom>
        </p:spPr>
      </p:pic>
    </p:spTree>
    <p:extLst>
      <p:ext uri="{BB962C8B-B14F-4D97-AF65-F5344CB8AC3E}">
        <p14:creationId xmlns:p14="http://schemas.microsoft.com/office/powerpoint/2010/main" val="472852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7D2ECF7-CB8F-E69F-0112-68D8FAA3E150}"/>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21DAB6B1-E16A-3E5B-8D16-D6719E4A987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C2AF1B63-F5C7-56EA-6573-0F8C6427014E}"/>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22397D59-BCD9-4676-BC81-9B4CDAF397DA}"/>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5AE9A3C2-0FAD-D4AB-2F6A-8C01937BB38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961EAB34-6501-F100-0448-E6B2DBD2B8C4}"/>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2981BC3D-7319-840E-E27F-086C9F0D750D}"/>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FF9A7F40-A467-6AB5-B35F-776D86625478}"/>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268B0E48-FDF1-E051-2CC7-48F21AD96B4F}"/>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468A030-81C9-42E4-63FF-735553E964AC}"/>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96DC6A2F-87A3-4E37-C3DE-F99011146164}"/>
              </a:ext>
            </a:extLst>
          </p:cNvPr>
          <p:cNvSpPr txBox="1"/>
          <p:nvPr/>
        </p:nvSpPr>
        <p:spPr>
          <a:xfrm>
            <a:off x="477789" y="2269877"/>
            <a:ext cx="10585175" cy="2823786"/>
          </a:xfrm>
          <a:prstGeom prst="rect">
            <a:avLst/>
          </a:prstGeom>
          <a:noFill/>
          <a:ln>
            <a:solidFill>
              <a:schemeClr val="accent1">
                <a:lumMod val="20000"/>
                <a:lumOff val="80000"/>
              </a:schemeClr>
            </a:solidFill>
          </a:ln>
        </p:spPr>
        <p:txBody>
          <a:bodyPr wrap="square">
            <a:spAutoFit/>
          </a:bodyPr>
          <a:lstStyle/>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2.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Geography</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Climate</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Local</a:t>
            </a:r>
            <a:r>
              <a:rPr lang="tr-TR" sz="1400" b="1" kern="100" dirty="0">
                <a:effectLst/>
                <a:latin typeface="Calibri" panose="020F0502020204030204" pitchFamily="34" charset="0"/>
                <a:ea typeface="Calibri" panose="020F0502020204030204" pitchFamily="34" charset="0"/>
                <a:cs typeface="Calibri" panose="020F0502020204030204" pitchFamily="34" charset="0"/>
              </a:rPr>
              <a:t> </a:t>
            </a: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Ingredients</a:t>
            </a:r>
            <a:endParaRPr lang="tr-TR" sz="1400" b="1"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Seasonal</a:t>
            </a:r>
            <a:r>
              <a:rPr lang="tr-TR" sz="1400" b="1" kern="100" dirty="0">
                <a:effectLst/>
                <a:latin typeface="Calibri" panose="020F0502020204030204" pitchFamily="34" charset="0"/>
                <a:ea typeface="Calibri" panose="020F0502020204030204" pitchFamily="34" charset="0"/>
                <a:cs typeface="Calibri" panose="020F0502020204030204" pitchFamily="34" charset="0"/>
              </a:rPr>
              <a:t> </a:t>
            </a: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Preferences</a:t>
            </a:r>
            <a:endParaRPr lang="tr-TR" sz="1400" b="1"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3.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Socio-Economic</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Factors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Urbanization</a:t>
            </a:r>
            <a:r>
              <a:rPr lang="tr-TR" sz="1400" b="1" kern="100" dirty="0">
                <a:effectLst/>
                <a:latin typeface="Calibri" panose="020F0502020204030204" pitchFamily="34" charset="0"/>
                <a:ea typeface="Calibri" panose="020F0502020204030204" pitchFamily="34" charset="0"/>
                <a:cs typeface="Calibri" panose="020F0502020204030204" pitchFamily="34" charset="0"/>
              </a:rPr>
              <a:t> and </a:t>
            </a: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Globalization</a:t>
            </a:r>
            <a:endParaRPr lang="tr-TR" sz="1400" b="1"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Economic</a:t>
            </a:r>
            <a:r>
              <a:rPr lang="tr-TR" sz="1400" b="1" kern="100" dirty="0">
                <a:effectLst/>
                <a:latin typeface="Calibri" panose="020F0502020204030204" pitchFamily="34" charset="0"/>
                <a:ea typeface="Calibri" panose="020F0502020204030204" pitchFamily="34" charset="0"/>
                <a:cs typeface="Calibri" panose="020F0502020204030204" pitchFamily="34" charset="0"/>
              </a:rPr>
              <a:t> </a:t>
            </a:r>
            <a:r>
              <a:rPr lang="tr-TR" sz="1400" b="1" kern="100" dirty="0" err="1">
                <a:effectLst/>
                <a:latin typeface="Calibri" panose="020F0502020204030204" pitchFamily="34" charset="0"/>
                <a:ea typeface="Calibri" panose="020F0502020204030204" pitchFamily="34" charset="0"/>
                <a:cs typeface="Calibri" panose="020F0502020204030204" pitchFamily="34" charset="0"/>
              </a:rPr>
              <a:t>Status</a:t>
            </a: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B3B45066-73B4-239B-887C-BE2ECFBA4D8B}"/>
              </a:ext>
            </a:extLst>
          </p:cNvPr>
          <p:cNvPicPr>
            <a:picLocks noChangeAspect="1"/>
          </p:cNvPicPr>
          <p:nvPr/>
        </p:nvPicPr>
        <p:blipFill>
          <a:blip r:embed="rId10"/>
          <a:stretch>
            <a:fillRect/>
          </a:stretch>
        </p:blipFill>
        <p:spPr>
          <a:xfrm>
            <a:off x="5211704" y="2852936"/>
            <a:ext cx="4555116" cy="2240727"/>
          </a:xfrm>
          <a:prstGeom prst="rect">
            <a:avLst/>
          </a:prstGeom>
        </p:spPr>
      </p:pic>
    </p:spTree>
    <p:extLst>
      <p:ext uri="{BB962C8B-B14F-4D97-AF65-F5344CB8AC3E}">
        <p14:creationId xmlns:p14="http://schemas.microsoft.com/office/powerpoint/2010/main" val="1703563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B4AAC75-FFD4-FE41-1C36-5EA2D74FAFEF}"/>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633817E4-287D-3E9D-EC6E-A9FC3C99C2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11704" y="-9701"/>
            <a:ext cx="597924" cy="595329"/>
          </a:xfrm>
          <a:prstGeom prst="rect">
            <a:avLst/>
          </a:prstGeom>
        </p:spPr>
      </p:pic>
      <p:pic>
        <p:nvPicPr>
          <p:cNvPr id="16" name="Picture 15">
            <a:extLst>
              <a:ext uri="{FF2B5EF4-FFF2-40B4-BE49-F238E27FC236}">
                <a16:creationId xmlns:a16="http://schemas.microsoft.com/office/drawing/2014/main" id="{4E93ACA3-A622-124D-AE03-AF188B9177AE}"/>
              </a:ext>
            </a:extLst>
          </p:cNvPr>
          <p:cNvPicPr>
            <a:picLocks noChangeAspect="1"/>
          </p:cNvPicPr>
          <p:nvPr/>
        </p:nvPicPr>
        <p:blipFill>
          <a:blip r:embed="rId4"/>
          <a:stretch>
            <a:fillRect/>
          </a:stretch>
        </p:blipFill>
        <p:spPr>
          <a:xfrm>
            <a:off x="7085978" y="37486"/>
            <a:ext cx="589869" cy="597335"/>
          </a:xfrm>
          <a:prstGeom prst="rect">
            <a:avLst/>
          </a:prstGeom>
        </p:spPr>
      </p:pic>
      <p:pic>
        <p:nvPicPr>
          <p:cNvPr id="19" name="Picture 18">
            <a:extLst>
              <a:ext uri="{FF2B5EF4-FFF2-40B4-BE49-F238E27FC236}">
                <a16:creationId xmlns:a16="http://schemas.microsoft.com/office/drawing/2014/main" id="{013DC62B-6CA5-6BA8-0078-1218CA37B6C2}"/>
              </a:ext>
            </a:extLst>
          </p:cNvPr>
          <p:cNvPicPr>
            <a:picLocks noChangeAspect="1"/>
          </p:cNvPicPr>
          <p:nvPr/>
        </p:nvPicPr>
        <p:blipFill>
          <a:blip r:embed="rId5"/>
          <a:stretch>
            <a:fillRect/>
          </a:stretch>
        </p:blipFill>
        <p:spPr>
          <a:xfrm>
            <a:off x="8017511" y="64593"/>
            <a:ext cx="958640" cy="527130"/>
          </a:xfrm>
          <a:prstGeom prst="rect">
            <a:avLst/>
          </a:prstGeom>
        </p:spPr>
      </p:pic>
      <p:pic>
        <p:nvPicPr>
          <p:cNvPr id="20" name="Picture 19" descr="EU logos for funding">
            <a:extLst>
              <a:ext uri="{FF2B5EF4-FFF2-40B4-BE49-F238E27FC236}">
                <a16:creationId xmlns:a16="http://schemas.microsoft.com/office/drawing/2014/main" id="{4272186D-6E14-DFDF-B3E1-D9653F6508E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53518"/>
          <a:stretch/>
        </p:blipFill>
        <p:spPr bwMode="auto">
          <a:xfrm>
            <a:off x="-4388" y="0"/>
            <a:ext cx="3219248" cy="66145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A8D652AA-CBD3-3B46-041C-536CF815CD5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4315739" y="-10701"/>
            <a:ext cx="632619" cy="661459"/>
          </a:xfrm>
          <a:prstGeom prst="rect">
            <a:avLst/>
          </a:prstGeom>
        </p:spPr>
      </p:pic>
      <p:pic>
        <p:nvPicPr>
          <p:cNvPr id="22" name="Picture 21">
            <a:extLst>
              <a:ext uri="{FF2B5EF4-FFF2-40B4-BE49-F238E27FC236}">
                <a16:creationId xmlns:a16="http://schemas.microsoft.com/office/drawing/2014/main" id="{97D6729E-C533-EB09-2CEA-EC28E016D22E}"/>
              </a:ext>
            </a:extLst>
          </p:cNvPr>
          <p:cNvPicPr>
            <a:picLocks noChangeAspect="1"/>
          </p:cNvPicPr>
          <p:nvPr/>
        </p:nvPicPr>
        <p:blipFill>
          <a:blip r:embed="rId8"/>
          <a:stretch>
            <a:fillRect/>
          </a:stretch>
        </p:blipFill>
        <p:spPr>
          <a:xfrm>
            <a:off x="6049237" y="51763"/>
            <a:ext cx="789294" cy="570523"/>
          </a:xfrm>
          <a:prstGeom prst="rect">
            <a:avLst/>
          </a:prstGeom>
        </p:spPr>
      </p:pic>
      <p:pic>
        <p:nvPicPr>
          <p:cNvPr id="23" name="Picture 22">
            <a:extLst>
              <a:ext uri="{FF2B5EF4-FFF2-40B4-BE49-F238E27FC236}">
                <a16:creationId xmlns:a16="http://schemas.microsoft.com/office/drawing/2014/main" id="{A4233B9B-B321-2D31-F533-0E633A1F0E02}"/>
              </a:ext>
            </a:extLst>
          </p:cNvPr>
          <p:cNvPicPr>
            <a:picLocks noChangeAspect="1"/>
          </p:cNvPicPr>
          <p:nvPr/>
        </p:nvPicPr>
        <p:blipFill>
          <a:blip r:embed="rId9"/>
          <a:stretch>
            <a:fillRect/>
          </a:stretch>
        </p:blipFill>
        <p:spPr>
          <a:xfrm>
            <a:off x="10774932" y="52481"/>
            <a:ext cx="1127201" cy="1124744"/>
          </a:xfrm>
          <a:prstGeom prst="rect">
            <a:avLst/>
          </a:prstGeom>
        </p:spPr>
      </p:pic>
      <p:sp>
        <p:nvSpPr>
          <p:cNvPr id="8" name="Title 7">
            <a:extLst>
              <a:ext uri="{FF2B5EF4-FFF2-40B4-BE49-F238E27FC236}">
                <a16:creationId xmlns:a16="http://schemas.microsoft.com/office/drawing/2014/main" id="{63348972-E699-5001-B369-946AF28ABBBC}"/>
              </a:ext>
            </a:extLst>
          </p:cNvPr>
          <p:cNvSpPr>
            <a:spLocks noGrp="1"/>
          </p:cNvSpPr>
          <p:nvPr>
            <p:ph type="title"/>
          </p:nvPr>
        </p:nvSpPr>
        <p:spPr>
          <a:xfrm>
            <a:off x="1629916" y="609600"/>
            <a:ext cx="9036498" cy="661459"/>
          </a:xfrm>
        </p:spPr>
        <p:txBody>
          <a:bodyPr>
            <a:normAutofit fontScale="90000"/>
          </a:bodyPr>
          <a:lstStyle/>
          <a:p>
            <a:pPr algn="ctr">
              <a:lnSpc>
                <a:spcPct val="200000"/>
              </a:lnSpc>
              <a:spcAft>
                <a:spcPts val="800"/>
              </a:spcAft>
            </a:pPr>
            <a: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t> </a:t>
            </a: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br>
              <a:rPr lang="en-US" sz="1800" b="1" kern="100" dirty="0">
                <a:solidFill>
                  <a:srgbClr val="1D2125"/>
                </a:solidFill>
                <a:effectLst/>
                <a:latin typeface="Times New Roman" panose="02020603050405020304" pitchFamily="18" charset="0"/>
                <a:ea typeface="Calibri" panose="020F0502020204030204" pitchFamily="34" charset="0"/>
                <a:cs typeface="Times New Roman" panose="02020603050405020304" pitchFamily="18" charset="0"/>
              </a:rPr>
            </a:br>
            <a:r>
              <a:rPr lang="en-US" sz="2200" kern="100" dirty="0">
                <a:effectLst/>
                <a:latin typeface="Calibri" panose="020F0502020204030204" pitchFamily="34" charset="0"/>
                <a:ea typeface="Calibri" panose="020F0502020204030204" pitchFamily="34" charset="0"/>
                <a:cs typeface="Times New Roman" panose="02020603050405020304" pitchFamily="18" charset="0"/>
              </a:rPr>
              <a:t>“</a:t>
            </a:r>
            <a:r>
              <a:rPr lang="en-US" sz="2200" b="1" i="1" kern="100" dirty="0">
                <a:solidFill>
                  <a:srgbClr val="1D2125"/>
                </a:solidFill>
                <a:latin typeface="Times New Roman" panose="02020603050405020304" pitchFamily="18" charset="0"/>
                <a:ea typeface="Calibri" panose="020F0502020204030204" pitchFamily="34" charset="0"/>
                <a:cs typeface="Times New Roman" panose="02020603050405020304" pitchFamily="18" charset="0"/>
              </a:rPr>
              <a:t>ONBOARD HEALTHY NUTRITION”</a:t>
            </a:r>
            <a:endParaRPr lang="en-US" sz="2200" dirty="0"/>
          </a:p>
        </p:txBody>
      </p:sp>
      <p:sp>
        <p:nvSpPr>
          <p:cNvPr id="14" name="TextBox 13">
            <a:extLst>
              <a:ext uri="{FF2B5EF4-FFF2-40B4-BE49-F238E27FC236}">
                <a16:creationId xmlns:a16="http://schemas.microsoft.com/office/drawing/2014/main" id="{94F9572A-CFE4-4B3E-D40D-A02A4D7E862D}"/>
              </a:ext>
            </a:extLst>
          </p:cNvPr>
          <p:cNvSpPr txBox="1"/>
          <p:nvPr/>
        </p:nvSpPr>
        <p:spPr>
          <a:xfrm>
            <a:off x="477789" y="1192659"/>
            <a:ext cx="10585175" cy="1077218"/>
          </a:xfrm>
          <a:prstGeom prst="rect">
            <a:avLst/>
          </a:prstGeom>
          <a:noFill/>
          <a:ln>
            <a:solidFill>
              <a:schemeClr val="accent1">
                <a:lumMod val="20000"/>
                <a:lumOff val="80000"/>
              </a:schemeClr>
            </a:solidFill>
          </a:ln>
        </p:spPr>
        <p:txBody>
          <a:bodyPr wrap="square">
            <a:spAutoFit/>
          </a:bodyPr>
          <a:lstStyle/>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effectLst/>
                <a:latin typeface="Calibri" panose="020F0502020204030204" pitchFamily="34" charset="0"/>
                <a:ea typeface="Calibri" panose="020F0502020204030204" pitchFamily="34" charset="0"/>
                <a:cs typeface="Times New Roman" panose="02020603050405020304" pitchFamily="18" charset="0"/>
              </a:rPr>
              <a:t>Menu Planning And Recipe Development</a:t>
            </a:r>
            <a:endParaRPr lang="tr-TR" sz="2800" b="1"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tr-TR" sz="1800" b="1" dirty="0" err="1">
                <a:effectLst/>
                <a:latin typeface="Times New Roman" panose="02020603050405020304" pitchFamily="18" charset="0"/>
                <a:ea typeface="Times New Roman" panose="02020603050405020304" pitchFamily="18" charset="0"/>
              </a:rPr>
              <a:t>Techniques</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for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planning</a:t>
            </a:r>
            <a:r>
              <a:rPr lang="tr-TR" sz="1800" b="1" dirty="0">
                <a:effectLst/>
                <a:latin typeface="Times New Roman" panose="02020603050405020304" pitchFamily="18" charset="0"/>
                <a:ea typeface="Times New Roman" panose="02020603050405020304" pitchFamily="18" charset="0"/>
              </a:rPr>
              <a:t> menus </a:t>
            </a:r>
            <a:r>
              <a:rPr lang="tr-TR" sz="1800" b="1" dirty="0" err="1">
                <a:effectLst/>
                <a:latin typeface="Times New Roman" panose="02020603050405020304" pitchFamily="18" charset="0"/>
                <a:ea typeface="Times New Roman" panose="02020603050405020304" pitchFamily="18" charset="0"/>
              </a:rPr>
              <a:t>that</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cater</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to</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diverse</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tastes</a:t>
            </a:r>
            <a:r>
              <a:rPr lang="tr-TR" sz="1800" b="1" dirty="0">
                <a:effectLst/>
                <a:latin typeface="Times New Roman" panose="02020603050405020304" pitchFamily="18" charset="0"/>
                <a:ea typeface="Times New Roman" panose="02020603050405020304" pitchFamily="18" charset="0"/>
              </a:rPr>
              <a:t> and </a:t>
            </a:r>
            <a:r>
              <a:rPr lang="tr-TR" sz="1800" b="1" dirty="0" err="1">
                <a:effectLst/>
                <a:latin typeface="Times New Roman" panose="02020603050405020304" pitchFamily="18" charset="0"/>
                <a:ea typeface="Times New Roman" panose="02020603050405020304" pitchFamily="18" charset="0"/>
              </a:rPr>
              <a:t>dietary</a:t>
            </a:r>
            <a:r>
              <a:rPr lang="tr-TR" sz="1800" b="1" dirty="0">
                <a:effectLst/>
                <a:latin typeface="Times New Roman" panose="02020603050405020304" pitchFamily="18" charset="0"/>
                <a:ea typeface="Times New Roman" panose="02020603050405020304" pitchFamily="18" charset="0"/>
              </a:rPr>
              <a:t> </a:t>
            </a:r>
            <a:r>
              <a:rPr lang="tr-TR" sz="1800" b="1" dirty="0" err="1">
                <a:effectLst/>
                <a:latin typeface="Times New Roman" panose="02020603050405020304" pitchFamily="18" charset="0"/>
                <a:ea typeface="Times New Roman" panose="02020603050405020304" pitchFamily="18" charset="0"/>
              </a:rPr>
              <a:t>needs</a:t>
            </a:r>
            <a:endParaRPr lang="en-US" i="1" dirty="0"/>
          </a:p>
        </p:txBody>
      </p:sp>
      <p:sp>
        <p:nvSpPr>
          <p:cNvPr id="3" name="TextBox 2">
            <a:extLst>
              <a:ext uri="{FF2B5EF4-FFF2-40B4-BE49-F238E27FC236}">
                <a16:creationId xmlns:a16="http://schemas.microsoft.com/office/drawing/2014/main" id="{319B13D2-4277-CABC-30AD-F80E258C2D4D}"/>
              </a:ext>
            </a:extLst>
          </p:cNvPr>
          <p:cNvSpPr txBox="1"/>
          <p:nvPr/>
        </p:nvSpPr>
        <p:spPr>
          <a:xfrm>
            <a:off x="477789" y="2269877"/>
            <a:ext cx="10585175" cy="2639825"/>
          </a:xfrm>
          <a:prstGeom prst="rect">
            <a:avLst/>
          </a:prstGeom>
          <a:noFill/>
          <a:ln>
            <a:solidFill>
              <a:schemeClr val="accent1">
                <a:lumMod val="20000"/>
                <a:lumOff val="80000"/>
              </a:schemeClr>
            </a:solidFill>
          </a:ln>
        </p:spPr>
        <p:txBody>
          <a:bodyPr wrap="square">
            <a:spAutoFit/>
          </a:bodyPr>
          <a:lstStyle/>
          <a:p>
            <a:pPr algn="just">
              <a:lnSpc>
                <a:spcPct val="150000"/>
              </a:lnSpc>
              <a:spcBef>
                <a:spcPts val="400"/>
              </a:spcBef>
              <a:spcAft>
                <a:spcPts val="600"/>
              </a:spcAft>
              <a:tabLst>
                <a:tab pos="811530" algn="l"/>
              </a:tabLst>
            </a:pPr>
            <a:r>
              <a:rPr lang="tr-TR" sz="1800" b="1" kern="100" dirty="0">
                <a:effectLst/>
                <a:latin typeface="Calibri" panose="020F0502020204030204" pitchFamily="34" charset="0"/>
                <a:ea typeface="Calibri" panose="020F0502020204030204" pitchFamily="34" charset="0"/>
                <a:cs typeface="Calibri" panose="020F0502020204030204" pitchFamily="34" charset="0"/>
              </a:rPr>
              <a:t>4.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Psychological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and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Emotional</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Factors</a:t>
            </a:r>
            <a:endParaRPr lang="tr-TR"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Comfort</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Foods</a:t>
            </a:r>
            <a:endParaRPr lang="tr-TR" sz="1800" b="1" kern="100" dirty="0">
              <a:effectLst/>
              <a:latin typeface="Calibri" panose="020F0502020204030204" pitchFamily="34" charset="0"/>
              <a:ea typeface="Calibri" panose="020F0502020204030204" pitchFamily="34" charset="0"/>
              <a:cs typeface="Calibri" panose="020F0502020204030204" pitchFamily="34"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pP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Novelty</a:t>
            </a:r>
            <a:r>
              <a:rPr lang="tr-TR" sz="1800" b="1" kern="100" dirty="0">
                <a:effectLst/>
                <a:latin typeface="Calibri" panose="020F0502020204030204" pitchFamily="34" charset="0"/>
                <a:ea typeface="Calibri" panose="020F0502020204030204" pitchFamily="34" charset="0"/>
                <a:cs typeface="Calibri" panose="020F0502020204030204" pitchFamily="34" charset="0"/>
              </a:rPr>
              <a:t> vs. </a:t>
            </a:r>
            <a:r>
              <a:rPr lang="tr-TR" sz="1800" b="1" kern="100" dirty="0" err="1">
                <a:effectLst/>
                <a:latin typeface="Calibri" panose="020F0502020204030204" pitchFamily="34" charset="0"/>
                <a:ea typeface="Calibri" panose="020F0502020204030204" pitchFamily="34" charset="0"/>
                <a:cs typeface="Calibri" panose="020F0502020204030204" pitchFamily="34" charset="0"/>
              </a:rPr>
              <a:t>Tradition</a:t>
            </a:r>
            <a:endParaRPr lang="tr-TR" sz="1800" b="1"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50000"/>
              </a:lnSpc>
              <a:spcBef>
                <a:spcPts val="400"/>
              </a:spcBef>
              <a:spcAft>
                <a:spcPts val="600"/>
              </a:spcAft>
              <a:buClrTx/>
              <a:buSzTx/>
              <a:buFontTx/>
              <a:buNone/>
              <a:tabLst>
                <a:tab pos="811530" algn="l"/>
              </a:tabLst>
              <a:defRPr/>
            </a:pP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5.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Examples</a:t>
            </a: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of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Regional</a:t>
            </a: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Differences</a:t>
            </a:r>
            <a:endPar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Bef>
                <a:spcPts val="400"/>
              </a:spcBef>
              <a:spcAft>
                <a:spcPts val="600"/>
              </a:spcAft>
              <a:buSzPts val="1000"/>
              <a:buFont typeface="Symbol" panose="05050102010706020507" pitchFamily="18" charset="2"/>
              <a:buChar char=""/>
              <a:tabLst>
                <a:tab pos="457200" algn="l"/>
                <a:tab pos="811530" algn="l"/>
              </a:tabLst>
              <a:defRPr/>
            </a:pP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Asia</a:t>
            </a:r>
            <a:r>
              <a:rPr kumimoji="0" lang="tr-TR" sz="18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-Europe</a:t>
            </a:r>
            <a:r>
              <a:rPr kumimoji="0" lang="tr-TR" sz="18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lang="tr-TR" b="1" kern="100" dirty="0" err="1">
                <a:solidFill>
                  <a:prstClr val="black"/>
                </a:solidFill>
                <a:latin typeface="Calibri" panose="020F0502020204030204" pitchFamily="34" charset="0"/>
                <a:ea typeface="Calibri" panose="020F0502020204030204" pitchFamily="34" charset="0"/>
                <a:cs typeface="Calibri" panose="020F0502020204030204" pitchFamily="34" charset="0"/>
              </a:rPr>
              <a:t>Africa</a:t>
            </a:r>
            <a:r>
              <a:rPr lang="tr-TR" b="1" kern="100" dirty="0">
                <a:solidFill>
                  <a:prstClr val="black"/>
                </a:solidFill>
                <a:latin typeface="Calibri" panose="020F0502020204030204" pitchFamily="34" charset="0"/>
                <a:ea typeface="Calibri" panose="020F0502020204030204" pitchFamily="34" charset="0"/>
                <a:cs typeface="Calibri" panose="020F0502020204030204" pitchFamily="34" charset="0"/>
              </a:rPr>
              <a:t> - </a:t>
            </a:r>
            <a:r>
              <a:rPr kumimoji="0" lang="tr-TR" sz="18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Americas</a:t>
            </a:r>
            <a:endParaRPr lang="en-US" sz="1400" b="1" kern="100" dirty="0">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D7B38B2C-F7F3-8516-7B79-D1F4840A8880}"/>
              </a:ext>
            </a:extLst>
          </p:cNvPr>
          <p:cNvPicPr>
            <a:picLocks noChangeAspect="1"/>
          </p:cNvPicPr>
          <p:nvPr/>
        </p:nvPicPr>
        <p:blipFill>
          <a:blip r:embed="rId10"/>
          <a:stretch>
            <a:fillRect/>
          </a:stretch>
        </p:blipFill>
        <p:spPr>
          <a:xfrm>
            <a:off x="5590356" y="2820509"/>
            <a:ext cx="4387416" cy="2924944"/>
          </a:xfrm>
          <a:prstGeom prst="rect">
            <a:avLst/>
          </a:prstGeom>
        </p:spPr>
      </p:pic>
    </p:spTree>
    <p:extLst>
      <p:ext uri="{BB962C8B-B14F-4D97-AF65-F5344CB8AC3E}">
        <p14:creationId xmlns:p14="http://schemas.microsoft.com/office/powerpoint/2010/main" val="398076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roject planning overview presentatio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12000"/>
                <a:satMod val="240000"/>
              </a:schemeClr>
              <a:schemeClr val="phClr">
                <a:tint val="98000"/>
              </a:schemeClr>
            </a:duotone>
          </a:blip>
          <a:tile tx="0" ty="0" sx="100000" sy="100000" flip="none" algn="ctr"/>
        </a:blipFill>
      </a:bgFillStyleLst>
    </a:fmtScheme>
  </a:themeElements>
  <a:objectDefaults>
    <a:spDef>
      <a:spPr>
        <a:solidFill>
          <a:schemeClr val="accent1">
            <a:lumMod val="50000"/>
          </a:schemeClr>
        </a:solidFill>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28575"/>
      </a:spPr>
      <a:bodyPr/>
      <a:lstStyle/>
      <a:style>
        <a:lnRef idx="1">
          <a:schemeClr val="accent1"/>
        </a:lnRef>
        <a:fillRef idx="0">
          <a:schemeClr val="accent1"/>
        </a:fillRef>
        <a:effectRef idx="0">
          <a:schemeClr val="accent1"/>
        </a:effectRef>
        <a:fontRef idx="minor">
          <a:schemeClr val="tx1"/>
        </a:fontRef>
      </a:style>
    </a:lnDef>
    <a:txDef>
      <a:spPr>
        <a:noFill/>
        <a:ln>
          <a:solidFill>
            <a:schemeClr val="accent1">
              <a:lumMod val="20000"/>
              <a:lumOff val="80000"/>
            </a:schemeClr>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name="Business project planning overview presentation.potx" id="{0D6D6775-FC9F-484B-A889-C0FCD86449E3}" vid="{CBE6795F-D548-4056-89FC-5BC618C494F3}"/>
    </a:ext>
  </a:extLst>
</a:theme>
</file>

<file path=ppt/theme/theme2.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alibri">
      <a:maj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10734</TotalTime>
  <Words>4182</Words>
  <Application>Microsoft Office PowerPoint</Application>
  <PresentationFormat>Custom</PresentationFormat>
  <Paragraphs>255</Paragraphs>
  <Slides>18</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CharterBT-Roman</vt:lpstr>
      <vt:lpstr>coranto-2</vt:lpstr>
      <vt:lpstr>Symbol</vt:lpstr>
      <vt:lpstr>Times New Roman</vt:lpstr>
      <vt:lpstr>Wingdings</vt:lpstr>
      <vt:lpstr>Project planning overview presentation</vt:lpstr>
      <vt:lpstr>MARitime Soft Skills for Onboard Healthy Nutrition and CULinary Arts in Seagoing Services – CUL-MAR-Skills  </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lpstr>    “ONBOARD HEALTHY NUTRITION”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Strategic partnership for supporting Blue Growth by enhancing Maritime Higher Education maritime cooperation framework on marine pollution and environment protection field</dc:title>
  <dc:creator>Microsoft account</dc:creator>
  <cp:lastModifiedBy>Pınar ÖZDEMİR</cp:lastModifiedBy>
  <cp:revision>486</cp:revision>
  <dcterms:created xsi:type="dcterms:W3CDTF">2020-09-22T22:56:04Z</dcterms:created>
  <dcterms:modified xsi:type="dcterms:W3CDTF">2024-12-25T10:43:25Z</dcterms:modified>
</cp:coreProperties>
</file>