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20"/>
  </p:notesMasterIdLst>
  <p:handoutMasterIdLst>
    <p:handoutMasterId r:id="rId21"/>
  </p:handoutMasterIdLst>
  <p:sldIdLst>
    <p:sldId id="268" r:id="rId2"/>
    <p:sldId id="279" r:id="rId3"/>
    <p:sldId id="504" r:id="rId4"/>
    <p:sldId id="505" r:id="rId5"/>
    <p:sldId id="506" r:id="rId6"/>
    <p:sldId id="507" r:id="rId7"/>
    <p:sldId id="508" r:id="rId8"/>
    <p:sldId id="509" r:id="rId9"/>
    <p:sldId id="510" r:id="rId10"/>
    <p:sldId id="511" r:id="rId11"/>
    <p:sldId id="512" r:id="rId12"/>
    <p:sldId id="514" r:id="rId13"/>
    <p:sldId id="513" r:id="rId14"/>
    <p:sldId id="515" r:id="rId15"/>
    <p:sldId id="516" r:id="rId16"/>
    <p:sldId id="517" r:id="rId17"/>
    <p:sldId id="518" r:id="rId18"/>
    <p:sldId id="519"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99CCFF"/>
    <a:srgbClr val="D3552D"/>
    <a:srgbClr val="E96717"/>
    <a:srgbClr val="00CC00"/>
    <a:srgbClr val="006699"/>
    <a:srgbClr val="EAAAFC"/>
    <a:srgbClr val="33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C4E52-D260-43CA-BE59-B43EB33C39E9}" v="49" dt="2024-12-23T15:14:31.91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66187" autoAdjust="0"/>
  </p:normalViewPr>
  <p:slideViewPr>
    <p:cSldViewPr>
      <p:cViewPr varScale="1">
        <p:scale>
          <a:sx n="70" d="100"/>
          <a:sy n="70" d="100"/>
        </p:scale>
        <p:origin x="2292" y="66"/>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ÖZDEMİR" userId="4f34ec08-7da0-4b50-8f97-eb41fb9873f0" providerId="ADAL" clId="{AB3C4E52-D260-43CA-BE59-B43EB33C39E9}"/>
    <pc:docChg chg="undo custSel addSld delSld modSld">
      <pc:chgData name="Pınar ÖZDEMİR" userId="4f34ec08-7da0-4b50-8f97-eb41fb9873f0" providerId="ADAL" clId="{AB3C4E52-D260-43CA-BE59-B43EB33C39E9}" dt="2024-12-25T11:26:35.317" v="576" actId="20577"/>
      <pc:docMkLst>
        <pc:docMk/>
      </pc:docMkLst>
      <pc:sldChg chg="modSp mod">
        <pc:chgData name="Pınar ÖZDEMİR" userId="4f34ec08-7da0-4b50-8f97-eb41fb9873f0" providerId="ADAL" clId="{AB3C4E52-D260-43CA-BE59-B43EB33C39E9}" dt="2024-12-25T11:26:35.317" v="576" actId="20577"/>
        <pc:sldMkLst>
          <pc:docMk/>
          <pc:sldMk cId="1380709097" sldId="279"/>
        </pc:sldMkLst>
        <pc:spChg chg="mod">
          <ac:chgData name="Pınar ÖZDEMİR" userId="4f34ec08-7da0-4b50-8f97-eb41fb9873f0" providerId="ADAL" clId="{AB3C4E52-D260-43CA-BE59-B43EB33C39E9}" dt="2024-12-25T11:26:35.317" v="576" actId="20577"/>
          <ac:spMkLst>
            <pc:docMk/>
            <pc:sldMk cId="1380709097" sldId="279"/>
            <ac:spMk id="3" creationId="{2D12A2A1-ADFD-4E04-576E-94E0147FD59A}"/>
          </ac:spMkLst>
        </pc:spChg>
        <pc:spChg chg="mod">
          <ac:chgData name="Pınar ÖZDEMİR" userId="4f34ec08-7da0-4b50-8f97-eb41fb9873f0" providerId="ADAL" clId="{AB3C4E52-D260-43CA-BE59-B43EB33C39E9}" dt="2024-12-16T06:06:07.468" v="2"/>
          <ac:spMkLst>
            <pc:docMk/>
            <pc:sldMk cId="1380709097" sldId="279"/>
            <ac:spMk id="14" creationId="{4B0476CE-0ACE-CEC3-9D50-DC1467553580}"/>
          </ac:spMkLst>
        </pc:spChg>
      </pc:sldChg>
      <pc:sldChg chg="del">
        <pc:chgData name="Pınar ÖZDEMİR" userId="4f34ec08-7da0-4b50-8f97-eb41fb9873f0" providerId="ADAL" clId="{AB3C4E52-D260-43CA-BE59-B43EB33C39E9}" dt="2024-12-16T07:28:18.117" v="322" actId="47"/>
        <pc:sldMkLst>
          <pc:docMk/>
          <pc:sldMk cId="4013136047" sldId="441"/>
        </pc:sldMkLst>
      </pc:sldChg>
      <pc:sldChg chg="del">
        <pc:chgData name="Pınar ÖZDEMİR" userId="4f34ec08-7da0-4b50-8f97-eb41fb9873f0" providerId="ADAL" clId="{AB3C4E52-D260-43CA-BE59-B43EB33C39E9}" dt="2024-12-16T07:28:18.117" v="322" actId="47"/>
        <pc:sldMkLst>
          <pc:docMk/>
          <pc:sldMk cId="3721393465" sldId="442"/>
        </pc:sldMkLst>
      </pc:sldChg>
      <pc:sldChg chg="del">
        <pc:chgData name="Pınar ÖZDEMİR" userId="4f34ec08-7da0-4b50-8f97-eb41fb9873f0" providerId="ADAL" clId="{AB3C4E52-D260-43CA-BE59-B43EB33C39E9}" dt="2024-12-16T07:28:18.117" v="322" actId="47"/>
        <pc:sldMkLst>
          <pc:docMk/>
          <pc:sldMk cId="3709654832" sldId="443"/>
        </pc:sldMkLst>
      </pc:sldChg>
      <pc:sldChg chg="del">
        <pc:chgData name="Pınar ÖZDEMİR" userId="4f34ec08-7da0-4b50-8f97-eb41fb9873f0" providerId="ADAL" clId="{AB3C4E52-D260-43CA-BE59-B43EB33C39E9}" dt="2024-12-16T07:28:18.117" v="322" actId="47"/>
        <pc:sldMkLst>
          <pc:docMk/>
          <pc:sldMk cId="2853865603" sldId="444"/>
        </pc:sldMkLst>
      </pc:sldChg>
      <pc:sldChg chg="del">
        <pc:chgData name="Pınar ÖZDEMİR" userId="4f34ec08-7da0-4b50-8f97-eb41fb9873f0" providerId="ADAL" clId="{AB3C4E52-D260-43CA-BE59-B43EB33C39E9}" dt="2024-12-16T07:28:18.117" v="322" actId="47"/>
        <pc:sldMkLst>
          <pc:docMk/>
          <pc:sldMk cId="3779445185" sldId="445"/>
        </pc:sldMkLst>
      </pc:sldChg>
      <pc:sldChg chg="del">
        <pc:chgData name="Pınar ÖZDEMİR" userId="4f34ec08-7da0-4b50-8f97-eb41fb9873f0" providerId="ADAL" clId="{AB3C4E52-D260-43CA-BE59-B43EB33C39E9}" dt="2024-12-16T07:28:18.117" v="322" actId="47"/>
        <pc:sldMkLst>
          <pc:docMk/>
          <pc:sldMk cId="2634497645" sldId="446"/>
        </pc:sldMkLst>
      </pc:sldChg>
      <pc:sldChg chg="del">
        <pc:chgData name="Pınar ÖZDEMİR" userId="4f34ec08-7da0-4b50-8f97-eb41fb9873f0" providerId="ADAL" clId="{AB3C4E52-D260-43CA-BE59-B43EB33C39E9}" dt="2024-12-16T07:28:18.117" v="322" actId="47"/>
        <pc:sldMkLst>
          <pc:docMk/>
          <pc:sldMk cId="3553558011" sldId="447"/>
        </pc:sldMkLst>
      </pc:sldChg>
      <pc:sldChg chg="del">
        <pc:chgData name="Pınar ÖZDEMİR" userId="4f34ec08-7da0-4b50-8f97-eb41fb9873f0" providerId="ADAL" clId="{AB3C4E52-D260-43CA-BE59-B43EB33C39E9}" dt="2024-12-16T07:28:18.117" v="322" actId="47"/>
        <pc:sldMkLst>
          <pc:docMk/>
          <pc:sldMk cId="1784375135" sldId="448"/>
        </pc:sldMkLst>
      </pc:sldChg>
      <pc:sldChg chg="del">
        <pc:chgData name="Pınar ÖZDEMİR" userId="4f34ec08-7da0-4b50-8f97-eb41fb9873f0" providerId="ADAL" clId="{AB3C4E52-D260-43CA-BE59-B43EB33C39E9}" dt="2024-12-16T07:28:18.117" v="322" actId="47"/>
        <pc:sldMkLst>
          <pc:docMk/>
          <pc:sldMk cId="2967802241" sldId="449"/>
        </pc:sldMkLst>
      </pc:sldChg>
      <pc:sldChg chg="del">
        <pc:chgData name="Pınar ÖZDEMİR" userId="4f34ec08-7da0-4b50-8f97-eb41fb9873f0" providerId="ADAL" clId="{AB3C4E52-D260-43CA-BE59-B43EB33C39E9}" dt="2024-12-16T07:28:18.117" v="322" actId="47"/>
        <pc:sldMkLst>
          <pc:docMk/>
          <pc:sldMk cId="3392370158" sldId="450"/>
        </pc:sldMkLst>
      </pc:sldChg>
      <pc:sldChg chg="del">
        <pc:chgData name="Pınar ÖZDEMİR" userId="4f34ec08-7da0-4b50-8f97-eb41fb9873f0" providerId="ADAL" clId="{AB3C4E52-D260-43CA-BE59-B43EB33C39E9}" dt="2024-12-16T07:28:18.117" v="322" actId="47"/>
        <pc:sldMkLst>
          <pc:docMk/>
          <pc:sldMk cId="173529919" sldId="451"/>
        </pc:sldMkLst>
      </pc:sldChg>
      <pc:sldChg chg="del">
        <pc:chgData name="Pınar ÖZDEMİR" userId="4f34ec08-7da0-4b50-8f97-eb41fb9873f0" providerId="ADAL" clId="{AB3C4E52-D260-43CA-BE59-B43EB33C39E9}" dt="2024-12-16T07:28:18.117" v="322" actId="47"/>
        <pc:sldMkLst>
          <pc:docMk/>
          <pc:sldMk cId="1708956586" sldId="452"/>
        </pc:sldMkLst>
      </pc:sldChg>
      <pc:sldChg chg="del">
        <pc:chgData name="Pınar ÖZDEMİR" userId="4f34ec08-7da0-4b50-8f97-eb41fb9873f0" providerId="ADAL" clId="{AB3C4E52-D260-43CA-BE59-B43EB33C39E9}" dt="2024-12-16T07:28:18.117" v="322" actId="47"/>
        <pc:sldMkLst>
          <pc:docMk/>
          <pc:sldMk cId="3742639884" sldId="453"/>
        </pc:sldMkLst>
      </pc:sldChg>
      <pc:sldChg chg="del">
        <pc:chgData name="Pınar ÖZDEMİR" userId="4f34ec08-7da0-4b50-8f97-eb41fb9873f0" providerId="ADAL" clId="{AB3C4E52-D260-43CA-BE59-B43EB33C39E9}" dt="2024-12-16T07:28:18.117" v="322" actId="47"/>
        <pc:sldMkLst>
          <pc:docMk/>
          <pc:sldMk cId="195391426" sldId="454"/>
        </pc:sldMkLst>
      </pc:sldChg>
      <pc:sldChg chg="del">
        <pc:chgData name="Pınar ÖZDEMİR" userId="4f34ec08-7da0-4b50-8f97-eb41fb9873f0" providerId="ADAL" clId="{AB3C4E52-D260-43CA-BE59-B43EB33C39E9}" dt="2024-12-16T07:28:18.117" v="322" actId="47"/>
        <pc:sldMkLst>
          <pc:docMk/>
          <pc:sldMk cId="3571684693" sldId="455"/>
        </pc:sldMkLst>
      </pc:sldChg>
      <pc:sldChg chg="del">
        <pc:chgData name="Pınar ÖZDEMİR" userId="4f34ec08-7da0-4b50-8f97-eb41fb9873f0" providerId="ADAL" clId="{AB3C4E52-D260-43CA-BE59-B43EB33C39E9}" dt="2024-12-16T07:28:18.117" v="322" actId="47"/>
        <pc:sldMkLst>
          <pc:docMk/>
          <pc:sldMk cId="3382008886" sldId="456"/>
        </pc:sldMkLst>
      </pc:sldChg>
      <pc:sldChg chg="del">
        <pc:chgData name="Pınar ÖZDEMİR" userId="4f34ec08-7da0-4b50-8f97-eb41fb9873f0" providerId="ADAL" clId="{AB3C4E52-D260-43CA-BE59-B43EB33C39E9}" dt="2024-12-16T07:28:18.117" v="322" actId="47"/>
        <pc:sldMkLst>
          <pc:docMk/>
          <pc:sldMk cId="685199206" sldId="457"/>
        </pc:sldMkLst>
      </pc:sldChg>
      <pc:sldChg chg="del">
        <pc:chgData name="Pınar ÖZDEMİR" userId="4f34ec08-7da0-4b50-8f97-eb41fb9873f0" providerId="ADAL" clId="{AB3C4E52-D260-43CA-BE59-B43EB33C39E9}" dt="2024-12-16T07:28:18.117" v="322" actId="47"/>
        <pc:sldMkLst>
          <pc:docMk/>
          <pc:sldMk cId="2917466656" sldId="458"/>
        </pc:sldMkLst>
      </pc:sldChg>
      <pc:sldChg chg="del">
        <pc:chgData name="Pınar ÖZDEMİR" userId="4f34ec08-7da0-4b50-8f97-eb41fb9873f0" providerId="ADAL" clId="{AB3C4E52-D260-43CA-BE59-B43EB33C39E9}" dt="2024-12-16T07:28:18.117" v="322" actId="47"/>
        <pc:sldMkLst>
          <pc:docMk/>
          <pc:sldMk cId="2547406874" sldId="459"/>
        </pc:sldMkLst>
      </pc:sldChg>
      <pc:sldChg chg="del">
        <pc:chgData name="Pınar ÖZDEMİR" userId="4f34ec08-7da0-4b50-8f97-eb41fb9873f0" providerId="ADAL" clId="{AB3C4E52-D260-43CA-BE59-B43EB33C39E9}" dt="2024-12-16T07:28:18.117" v="322" actId="47"/>
        <pc:sldMkLst>
          <pc:docMk/>
          <pc:sldMk cId="1064601312" sldId="460"/>
        </pc:sldMkLst>
      </pc:sldChg>
      <pc:sldChg chg="del">
        <pc:chgData name="Pınar ÖZDEMİR" userId="4f34ec08-7da0-4b50-8f97-eb41fb9873f0" providerId="ADAL" clId="{AB3C4E52-D260-43CA-BE59-B43EB33C39E9}" dt="2024-12-16T07:28:18.117" v="322" actId="47"/>
        <pc:sldMkLst>
          <pc:docMk/>
          <pc:sldMk cId="766010010" sldId="461"/>
        </pc:sldMkLst>
      </pc:sldChg>
      <pc:sldChg chg="del">
        <pc:chgData name="Pınar ÖZDEMİR" userId="4f34ec08-7da0-4b50-8f97-eb41fb9873f0" providerId="ADAL" clId="{AB3C4E52-D260-43CA-BE59-B43EB33C39E9}" dt="2024-12-16T07:28:18.117" v="322" actId="47"/>
        <pc:sldMkLst>
          <pc:docMk/>
          <pc:sldMk cId="1549688135" sldId="463"/>
        </pc:sldMkLst>
      </pc:sldChg>
      <pc:sldChg chg="del">
        <pc:chgData name="Pınar ÖZDEMİR" userId="4f34ec08-7da0-4b50-8f97-eb41fb9873f0" providerId="ADAL" clId="{AB3C4E52-D260-43CA-BE59-B43EB33C39E9}" dt="2024-12-16T07:28:18.117" v="322" actId="47"/>
        <pc:sldMkLst>
          <pc:docMk/>
          <pc:sldMk cId="1003622896" sldId="464"/>
        </pc:sldMkLst>
      </pc:sldChg>
      <pc:sldChg chg="del">
        <pc:chgData name="Pınar ÖZDEMİR" userId="4f34ec08-7da0-4b50-8f97-eb41fb9873f0" providerId="ADAL" clId="{AB3C4E52-D260-43CA-BE59-B43EB33C39E9}" dt="2024-12-16T07:28:18.117" v="322" actId="47"/>
        <pc:sldMkLst>
          <pc:docMk/>
          <pc:sldMk cId="3863674130" sldId="465"/>
        </pc:sldMkLst>
      </pc:sldChg>
      <pc:sldChg chg="del">
        <pc:chgData name="Pınar ÖZDEMİR" userId="4f34ec08-7da0-4b50-8f97-eb41fb9873f0" providerId="ADAL" clId="{AB3C4E52-D260-43CA-BE59-B43EB33C39E9}" dt="2024-12-16T07:28:18.117" v="322" actId="47"/>
        <pc:sldMkLst>
          <pc:docMk/>
          <pc:sldMk cId="587047053" sldId="466"/>
        </pc:sldMkLst>
      </pc:sldChg>
      <pc:sldChg chg="del">
        <pc:chgData name="Pınar ÖZDEMİR" userId="4f34ec08-7da0-4b50-8f97-eb41fb9873f0" providerId="ADAL" clId="{AB3C4E52-D260-43CA-BE59-B43EB33C39E9}" dt="2024-12-16T07:28:18.117" v="322" actId="47"/>
        <pc:sldMkLst>
          <pc:docMk/>
          <pc:sldMk cId="3916114691" sldId="467"/>
        </pc:sldMkLst>
      </pc:sldChg>
      <pc:sldChg chg="del">
        <pc:chgData name="Pınar ÖZDEMİR" userId="4f34ec08-7da0-4b50-8f97-eb41fb9873f0" providerId="ADAL" clId="{AB3C4E52-D260-43CA-BE59-B43EB33C39E9}" dt="2024-12-16T07:28:18.117" v="322" actId="47"/>
        <pc:sldMkLst>
          <pc:docMk/>
          <pc:sldMk cId="694682457" sldId="468"/>
        </pc:sldMkLst>
      </pc:sldChg>
      <pc:sldChg chg="del">
        <pc:chgData name="Pınar ÖZDEMİR" userId="4f34ec08-7da0-4b50-8f97-eb41fb9873f0" providerId="ADAL" clId="{AB3C4E52-D260-43CA-BE59-B43EB33C39E9}" dt="2024-12-16T07:28:18.117" v="322" actId="47"/>
        <pc:sldMkLst>
          <pc:docMk/>
          <pc:sldMk cId="2495688533" sldId="469"/>
        </pc:sldMkLst>
      </pc:sldChg>
      <pc:sldChg chg="del">
        <pc:chgData name="Pınar ÖZDEMİR" userId="4f34ec08-7da0-4b50-8f97-eb41fb9873f0" providerId="ADAL" clId="{AB3C4E52-D260-43CA-BE59-B43EB33C39E9}" dt="2024-12-16T07:28:18.117" v="322" actId="47"/>
        <pc:sldMkLst>
          <pc:docMk/>
          <pc:sldMk cId="3679213194" sldId="471"/>
        </pc:sldMkLst>
      </pc:sldChg>
      <pc:sldChg chg="del">
        <pc:chgData name="Pınar ÖZDEMİR" userId="4f34ec08-7da0-4b50-8f97-eb41fb9873f0" providerId="ADAL" clId="{AB3C4E52-D260-43CA-BE59-B43EB33C39E9}" dt="2024-12-16T07:28:18.117" v="322" actId="47"/>
        <pc:sldMkLst>
          <pc:docMk/>
          <pc:sldMk cId="2684016991" sldId="472"/>
        </pc:sldMkLst>
      </pc:sldChg>
      <pc:sldChg chg="del">
        <pc:chgData name="Pınar ÖZDEMİR" userId="4f34ec08-7da0-4b50-8f97-eb41fb9873f0" providerId="ADAL" clId="{AB3C4E52-D260-43CA-BE59-B43EB33C39E9}" dt="2024-12-16T07:28:18.117" v="322" actId="47"/>
        <pc:sldMkLst>
          <pc:docMk/>
          <pc:sldMk cId="2867857122" sldId="473"/>
        </pc:sldMkLst>
      </pc:sldChg>
      <pc:sldChg chg="del">
        <pc:chgData name="Pınar ÖZDEMİR" userId="4f34ec08-7da0-4b50-8f97-eb41fb9873f0" providerId="ADAL" clId="{AB3C4E52-D260-43CA-BE59-B43EB33C39E9}" dt="2024-12-16T07:28:18.117" v="322" actId="47"/>
        <pc:sldMkLst>
          <pc:docMk/>
          <pc:sldMk cId="2776487826" sldId="474"/>
        </pc:sldMkLst>
      </pc:sldChg>
      <pc:sldChg chg="del">
        <pc:chgData name="Pınar ÖZDEMİR" userId="4f34ec08-7da0-4b50-8f97-eb41fb9873f0" providerId="ADAL" clId="{AB3C4E52-D260-43CA-BE59-B43EB33C39E9}" dt="2024-12-16T07:28:18.117" v="322" actId="47"/>
        <pc:sldMkLst>
          <pc:docMk/>
          <pc:sldMk cId="4124172285" sldId="475"/>
        </pc:sldMkLst>
      </pc:sldChg>
      <pc:sldChg chg="del">
        <pc:chgData name="Pınar ÖZDEMİR" userId="4f34ec08-7da0-4b50-8f97-eb41fb9873f0" providerId="ADAL" clId="{AB3C4E52-D260-43CA-BE59-B43EB33C39E9}" dt="2024-12-16T07:28:18.117" v="322" actId="47"/>
        <pc:sldMkLst>
          <pc:docMk/>
          <pc:sldMk cId="1278857075" sldId="476"/>
        </pc:sldMkLst>
      </pc:sldChg>
      <pc:sldChg chg="del">
        <pc:chgData name="Pınar ÖZDEMİR" userId="4f34ec08-7da0-4b50-8f97-eb41fb9873f0" providerId="ADAL" clId="{AB3C4E52-D260-43CA-BE59-B43EB33C39E9}" dt="2024-12-16T07:28:18.117" v="322" actId="47"/>
        <pc:sldMkLst>
          <pc:docMk/>
          <pc:sldMk cId="1861171143" sldId="477"/>
        </pc:sldMkLst>
      </pc:sldChg>
      <pc:sldChg chg="del">
        <pc:chgData name="Pınar ÖZDEMİR" userId="4f34ec08-7da0-4b50-8f97-eb41fb9873f0" providerId="ADAL" clId="{AB3C4E52-D260-43CA-BE59-B43EB33C39E9}" dt="2024-12-16T07:28:18.117" v="322" actId="47"/>
        <pc:sldMkLst>
          <pc:docMk/>
          <pc:sldMk cId="265413814" sldId="478"/>
        </pc:sldMkLst>
      </pc:sldChg>
      <pc:sldChg chg="del">
        <pc:chgData name="Pınar ÖZDEMİR" userId="4f34ec08-7da0-4b50-8f97-eb41fb9873f0" providerId="ADAL" clId="{AB3C4E52-D260-43CA-BE59-B43EB33C39E9}" dt="2024-12-16T07:28:18.117" v="322" actId="47"/>
        <pc:sldMkLst>
          <pc:docMk/>
          <pc:sldMk cId="136697583" sldId="479"/>
        </pc:sldMkLst>
      </pc:sldChg>
      <pc:sldChg chg="del">
        <pc:chgData name="Pınar ÖZDEMİR" userId="4f34ec08-7da0-4b50-8f97-eb41fb9873f0" providerId="ADAL" clId="{AB3C4E52-D260-43CA-BE59-B43EB33C39E9}" dt="2024-12-16T07:28:18.117" v="322" actId="47"/>
        <pc:sldMkLst>
          <pc:docMk/>
          <pc:sldMk cId="3260854433" sldId="480"/>
        </pc:sldMkLst>
      </pc:sldChg>
      <pc:sldChg chg="del">
        <pc:chgData name="Pınar ÖZDEMİR" userId="4f34ec08-7da0-4b50-8f97-eb41fb9873f0" providerId="ADAL" clId="{AB3C4E52-D260-43CA-BE59-B43EB33C39E9}" dt="2024-12-16T07:28:18.117" v="322" actId="47"/>
        <pc:sldMkLst>
          <pc:docMk/>
          <pc:sldMk cId="2503000674" sldId="481"/>
        </pc:sldMkLst>
      </pc:sldChg>
      <pc:sldChg chg="del">
        <pc:chgData name="Pınar ÖZDEMİR" userId="4f34ec08-7da0-4b50-8f97-eb41fb9873f0" providerId="ADAL" clId="{AB3C4E52-D260-43CA-BE59-B43EB33C39E9}" dt="2024-12-16T07:28:18.117" v="322" actId="47"/>
        <pc:sldMkLst>
          <pc:docMk/>
          <pc:sldMk cId="652935484" sldId="482"/>
        </pc:sldMkLst>
      </pc:sldChg>
      <pc:sldChg chg="del">
        <pc:chgData name="Pınar ÖZDEMİR" userId="4f34ec08-7da0-4b50-8f97-eb41fb9873f0" providerId="ADAL" clId="{AB3C4E52-D260-43CA-BE59-B43EB33C39E9}" dt="2024-12-16T07:28:18.117" v="322" actId="47"/>
        <pc:sldMkLst>
          <pc:docMk/>
          <pc:sldMk cId="2002003834" sldId="483"/>
        </pc:sldMkLst>
      </pc:sldChg>
      <pc:sldChg chg="del">
        <pc:chgData name="Pınar ÖZDEMİR" userId="4f34ec08-7da0-4b50-8f97-eb41fb9873f0" providerId="ADAL" clId="{AB3C4E52-D260-43CA-BE59-B43EB33C39E9}" dt="2024-12-16T07:28:18.117" v="322" actId="47"/>
        <pc:sldMkLst>
          <pc:docMk/>
          <pc:sldMk cId="1600449044" sldId="484"/>
        </pc:sldMkLst>
      </pc:sldChg>
      <pc:sldChg chg="del">
        <pc:chgData name="Pınar ÖZDEMİR" userId="4f34ec08-7da0-4b50-8f97-eb41fb9873f0" providerId="ADAL" clId="{AB3C4E52-D260-43CA-BE59-B43EB33C39E9}" dt="2024-12-16T07:28:18.117" v="322" actId="47"/>
        <pc:sldMkLst>
          <pc:docMk/>
          <pc:sldMk cId="3417587897" sldId="485"/>
        </pc:sldMkLst>
      </pc:sldChg>
      <pc:sldChg chg="del">
        <pc:chgData name="Pınar ÖZDEMİR" userId="4f34ec08-7da0-4b50-8f97-eb41fb9873f0" providerId="ADAL" clId="{AB3C4E52-D260-43CA-BE59-B43EB33C39E9}" dt="2024-12-16T07:28:18.117" v="322" actId="47"/>
        <pc:sldMkLst>
          <pc:docMk/>
          <pc:sldMk cId="3951534622" sldId="486"/>
        </pc:sldMkLst>
      </pc:sldChg>
      <pc:sldChg chg="del">
        <pc:chgData name="Pınar ÖZDEMİR" userId="4f34ec08-7da0-4b50-8f97-eb41fb9873f0" providerId="ADAL" clId="{AB3C4E52-D260-43CA-BE59-B43EB33C39E9}" dt="2024-12-16T07:28:18.117" v="322" actId="47"/>
        <pc:sldMkLst>
          <pc:docMk/>
          <pc:sldMk cId="1344198093" sldId="487"/>
        </pc:sldMkLst>
      </pc:sldChg>
      <pc:sldChg chg="del">
        <pc:chgData name="Pınar ÖZDEMİR" userId="4f34ec08-7da0-4b50-8f97-eb41fb9873f0" providerId="ADAL" clId="{AB3C4E52-D260-43CA-BE59-B43EB33C39E9}" dt="2024-12-16T07:28:18.117" v="322" actId="47"/>
        <pc:sldMkLst>
          <pc:docMk/>
          <pc:sldMk cId="1507310269" sldId="488"/>
        </pc:sldMkLst>
      </pc:sldChg>
      <pc:sldChg chg="del">
        <pc:chgData name="Pınar ÖZDEMİR" userId="4f34ec08-7da0-4b50-8f97-eb41fb9873f0" providerId="ADAL" clId="{AB3C4E52-D260-43CA-BE59-B43EB33C39E9}" dt="2024-12-16T07:28:18.117" v="322" actId="47"/>
        <pc:sldMkLst>
          <pc:docMk/>
          <pc:sldMk cId="2225434356" sldId="489"/>
        </pc:sldMkLst>
      </pc:sldChg>
      <pc:sldChg chg="del">
        <pc:chgData name="Pınar ÖZDEMİR" userId="4f34ec08-7da0-4b50-8f97-eb41fb9873f0" providerId="ADAL" clId="{AB3C4E52-D260-43CA-BE59-B43EB33C39E9}" dt="2024-12-16T07:28:18.117" v="322" actId="47"/>
        <pc:sldMkLst>
          <pc:docMk/>
          <pc:sldMk cId="2035368847" sldId="490"/>
        </pc:sldMkLst>
      </pc:sldChg>
      <pc:sldChg chg="del">
        <pc:chgData name="Pınar ÖZDEMİR" userId="4f34ec08-7da0-4b50-8f97-eb41fb9873f0" providerId="ADAL" clId="{AB3C4E52-D260-43CA-BE59-B43EB33C39E9}" dt="2024-12-16T07:28:18.117" v="322" actId="47"/>
        <pc:sldMkLst>
          <pc:docMk/>
          <pc:sldMk cId="72211458" sldId="491"/>
        </pc:sldMkLst>
      </pc:sldChg>
      <pc:sldChg chg="del">
        <pc:chgData name="Pınar ÖZDEMİR" userId="4f34ec08-7da0-4b50-8f97-eb41fb9873f0" providerId="ADAL" clId="{AB3C4E52-D260-43CA-BE59-B43EB33C39E9}" dt="2024-12-16T07:28:18.117" v="322" actId="47"/>
        <pc:sldMkLst>
          <pc:docMk/>
          <pc:sldMk cId="4166856642" sldId="492"/>
        </pc:sldMkLst>
      </pc:sldChg>
      <pc:sldChg chg="del">
        <pc:chgData name="Pınar ÖZDEMİR" userId="4f34ec08-7da0-4b50-8f97-eb41fb9873f0" providerId="ADAL" clId="{AB3C4E52-D260-43CA-BE59-B43EB33C39E9}" dt="2024-12-16T07:28:18.117" v="322" actId="47"/>
        <pc:sldMkLst>
          <pc:docMk/>
          <pc:sldMk cId="351927911" sldId="493"/>
        </pc:sldMkLst>
      </pc:sldChg>
      <pc:sldChg chg="del">
        <pc:chgData name="Pınar ÖZDEMİR" userId="4f34ec08-7da0-4b50-8f97-eb41fb9873f0" providerId="ADAL" clId="{AB3C4E52-D260-43CA-BE59-B43EB33C39E9}" dt="2024-12-16T07:28:18.117" v="322" actId="47"/>
        <pc:sldMkLst>
          <pc:docMk/>
          <pc:sldMk cId="1181325837" sldId="494"/>
        </pc:sldMkLst>
      </pc:sldChg>
      <pc:sldChg chg="del">
        <pc:chgData name="Pınar ÖZDEMİR" userId="4f34ec08-7da0-4b50-8f97-eb41fb9873f0" providerId="ADAL" clId="{AB3C4E52-D260-43CA-BE59-B43EB33C39E9}" dt="2024-12-16T07:28:18.117" v="322" actId="47"/>
        <pc:sldMkLst>
          <pc:docMk/>
          <pc:sldMk cId="1621830265" sldId="495"/>
        </pc:sldMkLst>
      </pc:sldChg>
      <pc:sldChg chg="del">
        <pc:chgData name="Pınar ÖZDEMİR" userId="4f34ec08-7da0-4b50-8f97-eb41fb9873f0" providerId="ADAL" clId="{AB3C4E52-D260-43CA-BE59-B43EB33C39E9}" dt="2024-12-16T07:28:18.117" v="322" actId="47"/>
        <pc:sldMkLst>
          <pc:docMk/>
          <pc:sldMk cId="2954793898" sldId="496"/>
        </pc:sldMkLst>
      </pc:sldChg>
      <pc:sldChg chg="del">
        <pc:chgData name="Pınar ÖZDEMİR" userId="4f34ec08-7da0-4b50-8f97-eb41fb9873f0" providerId="ADAL" clId="{AB3C4E52-D260-43CA-BE59-B43EB33C39E9}" dt="2024-12-16T07:28:18.117" v="322" actId="47"/>
        <pc:sldMkLst>
          <pc:docMk/>
          <pc:sldMk cId="1388749960" sldId="497"/>
        </pc:sldMkLst>
      </pc:sldChg>
      <pc:sldChg chg="del">
        <pc:chgData name="Pınar ÖZDEMİR" userId="4f34ec08-7da0-4b50-8f97-eb41fb9873f0" providerId="ADAL" clId="{AB3C4E52-D260-43CA-BE59-B43EB33C39E9}" dt="2024-12-16T07:28:18.117" v="322" actId="47"/>
        <pc:sldMkLst>
          <pc:docMk/>
          <pc:sldMk cId="764771233" sldId="498"/>
        </pc:sldMkLst>
      </pc:sldChg>
      <pc:sldChg chg="del">
        <pc:chgData name="Pınar ÖZDEMİR" userId="4f34ec08-7da0-4b50-8f97-eb41fb9873f0" providerId="ADAL" clId="{AB3C4E52-D260-43CA-BE59-B43EB33C39E9}" dt="2024-12-16T07:28:18.117" v="322" actId="47"/>
        <pc:sldMkLst>
          <pc:docMk/>
          <pc:sldMk cId="2359396065" sldId="499"/>
        </pc:sldMkLst>
      </pc:sldChg>
      <pc:sldChg chg="del">
        <pc:chgData name="Pınar ÖZDEMİR" userId="4f34ec08-7da0-4b50-8f97-eb41fb9873f0" providerId="ADAL" clId="{AB3C4E52-D260-43CA-BE59-B43EB33C39E9}" dt="2024-12-16T07:28:18.117" v="322" actId="47"/>
        <pc:sldMkLst>
          <pc:docMk/>
          <pc:sldMk cId="2006387819" sldId="500"/>
        </pc:sldMkLst>
      </pc:sldChg>
      <pc:sldChg chg="del">
        <pc:chgData name="Pınar ÖZDEMİR" userId="4f34ec08-7da0-4b50-8f97-eb41fb9873f0" providerId="ADAL" clId="{AB3C4E52-D260-43CA-BE59-B43EB33C39E9}" dt="2024-12-16T07:28:18.117" v="322" actId="47"/>
        <pc:sldMkLst>
          <pc:docMk/>
          <pc:sldMk cId="953478371" sldId="501"/>
        </pc:sldMkLst>
      </pc:sldChg>
      <pc:sldChg chg="del">
        <pc:chgData name="Pınar ÖZDEMİR" userId="4f34ec08-7da0-4b50-8f97-eb41fb9873f0" providerId="ADAL" clId="{AB3C4E52-D260-43CA-BE59-B43EB33C39E9}" dt="2024-12-16T07:28:18.117" v="322" actId="47"/>
        <pc:sldMkLst>
          <pc:docMk/>
          <pc:sldMk cId="3890107332" sldId="503"/>
        </pc:sldMkLst>
      </pc:sldChg>
      <pc:sldChg chg="modSp add mod">
        <pc:chgData name="Pınar ÖZDEMİR" userId="4f34ec08-7da0-4b50-8f97-eb41fb9873f0" providerId="ADAL" clId="{AB3C4E52-D260-43CA-BE59-B43EB33C39E9}" dt="2024-12-16T06:06:56.927" v="6" actId="6549"/>
        <pc:sldMkLst>
          <pc:docMk/>
          <pc:sldMk cId="1368666768" sldId="504"/>
        </pc:sldMkLst>
        <pc:spChg chg="mod">
          <ac:chgData name="Pınar ÖZDEMİR" userId="4f34ec08-7da0-4b50-8f97-eb41fb9873f0" providerId="ADAL" clId="{AB3C4E52-D260-43CA-BE59-B43EB33C39E9}" dt="2024-12-16T06:06:56.927" v="6" actId="6549"/>
          <ac:spMkLst>
            <pc:docMk/>
            <pc:sldMk cId="1368666768" sldId="504"/>
            <ac:spMk id="3" creationId="{3AC6BBD6-0099-46D1-4AB4-385A4994B4C0}"/>
          </ac:spMkLst>
        </pc:spChg>
      </pc:sldChg>
      <pc:sldChg chg="addSp modSp add mod">
        <pc:chgData name="Pınar ÖZDEMİR" userId="4f34ec08-7da0-4b50-8f97-eb41fb9873f0" providerId="ADAL" clId="{AB3C4E52-D260-43CA-BE59-B43EB33C39E9}" dt="2024-12-16T06:51:32.967" v="196" actId="14100"/>
        <pc:sldMkLst>
          <pc:docMk/>
          <pc:sldMk cId="3730968764" sldId="505"/>
        </pc:sldMkLst>
        <pc:spChg chg="mod">
          <ac:chgData name="Pınar ÖZDEMİR" userId="4f34ec08-7da0-4b50-8f97-eb41fb9873f0" providerId="ADAL" clId="{AB3C4E52-D260-43CA-BE59-B43EB33C39E9}" dt="2024-12-16T06:51:21.278" v="192" actId="6549"/>
          <ac:spMkLst>
            <pc:docMk/>
            <pc:sldMk cId="3730968764" sldId="505"/>
            <ac:spMk id="3" creationId="{1FB787C3-D3E4-0CC3-6D35-052726A1290D}"/>
          </ac:spMkLst>
        </pc:spChg>
        <pc:spChg chg="mod">
          <ac:chgData name="Pınar ÖZDEMİR" userId="4f34ec08-7da0-4b50-8f97-eb41fb9873f0" providerId="ADAL" clId="{AB3C4E52-D260-43CA-BE59-B43EB33C39E9}" dt="2024-12-16T06:09:48.652" v="90" actId="20577"/>
          <ac:spMkLst>
            <pc:docMk/>
            <pc:sldMk cId="3730968764" sldId="505"/>
            <ac:spMk id="14" creationId="{2EBF0891-58E7-8778-79BB-54B82A361966}"/>
          </ac:spMkLst>
        </pc:spChg>
        <pc:picChg chg="add mod">
          <ac:chgData name="Pınar ÖZDEMİR" userId="4f34ec08-7da0-4b50-8f97-eb41fb9873f0" providerId="ADAL" clId="{AB3C4E52-D260-43CA-BE59-B43EB33C39E9}" dt="2024-12-16T06:51:32.967" v="196" actId="14100"/>
          <ac:picMkLst>
            <pc:docMk/>
            <pc:sldMk cId="3730968764" sldId="505"/>
            <ac:picMk id="2" creationId="{A7C051A5-8306-940E-6AAB-584C8968FA0F}"/>
          </ac:picMkLst>
        </pc:picChg>
      </pc:sldChg>
      <pc:sldChg chg="addSp modSp add mod modNotesTx">
        <pc:chgData name="Pınar ÖZDEMİR" userId="4f34ec08-7da0-4b50-8f97-eb41fb9873f0" providerId="ADAL" clId="{AB3C4E52-D260-43CA-BE59-B43EB33C39E9}" dt="2024-12-16T08:29:45.124" v="480" actId="113"/>
        <pc:sldMkLst>
          <pc:docMk/>
          <pc:sldMk cId="2796232601" sldId="506"/>
        </pc:sldMkLst>
        <pc:spChg chg="mod">
          <ac:chgData name="Pınar ÖZDEMİR" userId="4f34ec08-7da0-4b50-8f97-eb41fb9873f0" providerId="ADAL" clId="{AB3C4E52-D260-43CA-BE59-B43EB33C39E9}" dt="2024-12-16T08:29:45.124" v="480" actId="113"/>
          <ac:spMkLst>
            <pc:docMk/>
            <pc:sldMk cId="2796232601" sldId="506"/>
            <ac:spMk id="3" creationId="{28FB889E-5E3E-7DDA-88AC-9F60363CA414}"/>
          </ac:spMkLst>
        </pc:spChg>
        <pc:picChg chg="add mod">
          <ac:chgData name="Pınar ÖZDEMİR" userId="4f34ec08-7da0-4b50-8f97-eb41fb9873f0" providerId="ADAL" clId="{AB3C4E52-D260-43CA-BE59-B43EB33C39E9}" dt="2024-12-16T06:50:15.355" v="189" actId="1076"/>
          <ac:picMkLst>
            <pc:docMk/>
            <pc:sldMk cId="2796232601" sldId="506"/>
            <ac:picMk id="2" creationId="{02870F21-C517-F6AF-F400-8E0A5EC85F1A}"/>
          </ac:picMkLst>
        </pc:picChg>
      </pc:sldChg>
      <pc:sldChg chg="addSp modSp add mod modNotesTx">
        <pc:chgData name="Pınar ÖZDEMİR" userId="4f34ec08-7da0-4b50-8f97-eb41fb9873f0" providerId="ADAL" clId="{AB3C4E52-D260-43CA-BE59-B43EB33C39E9}" dt="2024-12-16T08:30:08.168" v="485" actId="14100"/>
        <pc:sldMkLst>
          <pc:docMk/>
          <pc:sldMk cId="1503662344" sldId="507"/>
        </pc:sldMkLst>
        <pc:spChg chg="mod">
          <ac:chgData name="Pınar ÖZDEMİR" userId="4f34ec08-7da0-4b50-8f97-eb41fb9873f0" providerId="ADAL" clId="{AB3C4E52-D260-43CA-BE59-B43EB33C39E9}" dt="2024-12-16T08:29:59.443" v="482" actId="12"/>
          <ac:spMkLst>
            <pc:docMk/>
            <pc:sldMk cId="1503662344" sldId="507"/>
            <ac:spMk id="3" creationId="{24A7BB94-E248-A46E-CE1D-E33A4822C048}"/>
          </ac:spMkLst>
        </pc:spChg>
        <pc:picChg chg="add mod">
          <ac:chgData name="Pınar ÖZDEMİR" userId="4f34ec08-7da0-4b50-8f97-eb41fb9873f0" providerId="ADAL" clId="{AB3C4E52-D260-43CA-BE59-B43EB33C39E9}" dt="2024-12-16T08:30:08.168" v="485" actId="14100"/>
          <ac:picMkLst>
            <pc:docMk/>
            <pc:sldMk cId="1503662344" sldId="507"/>
            <ac:picMk id="2" creationId="{09213453-8F6C-2A42-9819-240119AF1DC6}"/>
          </ac:picMkLst>
        </pc:picChg>
      </pc:sldChg>
      <pc:sldChg chg="addSp delSp modSp add mod modNotesTx">
        <pc:chgData name="Pınar ÖZDEMİR" userId="4f34ec08-7da0-4b50-8f97-eb41fb9873f0" providerId="ADAL" clId="{AB3C4E52-D260-43CA-BE59-B43EB33C39E9}" dt="2024-12-16T06:47:09.376" v="180" actId="1076"/>
        <pc:sldMkLst>
          <pc:docMk/>
          <pc:sldMk cId="1648202751" sldId="508"/>
        </pc:sldMkLst>
        <pc:spChg chg="add del mod">
          <ac:chgData name="Pınar ÖZDEMİR" userId="4f34ec08-7da0-4b50-8f97-eb41fb9873f0" providerId="ADAL" clId="{AB3C4E52-D260-43CA-BE59-B43EB33C39E9}" dt="2024-12-16T06:46:34.428" v="178" actId="20577"/>
          <ac:spMkLst>
            <pc:docMk/>
            <pc:sldMk cId="1648202751" sldId="508"/>
            <ac:spMk id="3" creationId="{A087B51D-E4F4-F265-3313-422E51D7E8BE}"/>
          </ac:spMkLst>
        </pc:spChg>
        <pc:picChg chg="add mod">
          <ac:chgData name="Pınar ÖZDEMİR" userId="4f34ec08-7da0-4b50-8f97-eb41fb9873f0" providerId="ADAL" clId="{AB3C4E52-D260-43CA-BE59-B43EB33C39E9}" dt="2024-12-16T06:47:09.376" v="180" actId="1076"/>
          <ac:picMkLst>
            <pc:docMk/>
            <pc:sldMk cId="1648202751" sldId="508"/>
            <ac:picMk id="2" creationId="{CBFCA959-4CC7-1EB8-842E-A21AC0C14991}"/>
          </ac:picMkLst>
        </pc:picChg>
      </pc:sldChg>
      <pc:sldChg chg="addSp delSp modSp add mod modNotesTx">
        <pc:chgData name="Pınar ÖZDEMİR" userId="4f34ec08-7da0-4b50-8f97-eb41fb9873f0" providerId="ADAL" clId="{AB3C4E52-D260-43CA-BE59-B43EB33C39E9}" dt="2024-12-16T08:30:33.966" v="490" actId="20577"/>
        <pc:sldMkLst>
          <pc:docMk/>
          <pc:sldMk cId="1372258095" sldId="509"/>
        </pc:sldMkLst>
        <pc:spChg chg="mod">
          <ac:chgData name="Pınar ÖZDEMİR" userId="4f34ec08-7da0-4b50-8f97-eb41fb9873f0" providerId="ADAL" clId="{AB3C4E52-D260-43CA-BE59-B43EB33C39E9}" dt="2024-12-16T08:30:33.966" v="490" actId="20577"/>
          <ac:spMkLst>
            <pc:docMk/>
            <pc:sldMk cId="1372258095" sldId="509"/>
            <ac:spMk id="3" creationId="{45696BA7-EB22-940A-8E96-76822A6CCD4C}"/>
          </ac:spMkLst>
        </pc:spChg>
        <pc:spChg chg="mod">
          <ac:chgData name="Pınar ÖZDEMİR" userId="4f34ec08-7da0-4b50-8f97-eb41fb9873f0" providerId="ADAL" clId="{AB3C4E52-D260-43CA-BE59-B43EB33C39E9}" dt="2024-12-16T06:53:41.798" v="199" actId="20577"/>
          <ac:spMkLst>
            <pc:docMk/>
            <pc:sldMk cId="1372258095" sldId="509"/>
            <ac:spMk id="14" creationId="{6E008754-70A1-5FE7-0FB9-768207557349}"/>
          </ac:spMkLst>
        </pc:spChg>
        <pc:picChg chg="add mod">
          <ac:chgData name="Pınar ÖZDEMİR" userId="4f34ec08-7da0-4b50-8f97-eb41fb9873f0" providerId="ADAL" clId="{AB3C4E52-D260-43CA-BE59-B43EB33C39E9}" dt="2024-12-16T07:26:45.621" v="314" actId="1076"/>
          <ac:picMkLst>
            <pc:docMk/>
            <pc:sldMk cId="1372258095" sldId="509"/>
            <ac:picMk id="4" creationId="{C65C6DA2-8EAB-5B0B-1DB0-2F721C889CB9}"/>
          </ac:picMkLst>
        </pc:picChg>
        <pc:picChg chg="add mod">
          <ac:chgData name="Pınar ÖZDEMİR" userId="4f34ec08-7da0-4b50-8f97-eb41fb9873f0" providerId="ADAL" clId="{AB3C4E52-D260-43CA-BE59-B43EB33C39E9}" dt="2024-12-16T07:27:50.450" v="320" actId="14100"/>
          <ac:picMkLst>
            <pc:docMk/>
            <pc:sldMk cId="1372258095" sldId="509"/>
            <ac:picMk id="5" creationId="{6400F0D9-8C0E-106A-0A04-E9EAB7284CDB}"/>
          </ac:picMkLst>
        </pc:picChg>
      </pc:sldChg>
      <pc:sldChg chg="addSp modSp add mod modNotesTx">
        <pc:chgData name="Pınar ÖZDEMİR" userId="4f34ec08-7da0-4b50-8f97-eb41fb9873f0" providerId="ADAL" clId="{AB3C4E52-D260-43CA-BE59-B43EB33C39E9}" dt="2024-12-16T08:30:26.643" v="487" actId="113"/>
        <pc:sldMkLst>
          <pc:docMk/>
          <pc:sldMk cId="680744395" sldId="510"/>
        </pc:sldMkLst>
        <pc:spChg chg="mod">
          <ac:chgData name="Pınar ÖZDEMİR" userId="4f34ec08-7da0-4b50-8f97-eb41fb9873f0" providerId="ADAL" clId="{AB3C4E52-D260-43CA-BE59-B43EB33C39E9}" dt="2024-12-16T08:30:26.643" v="487" actId="113"/>
          <ac:spMkLst>
            <pc:docMk/>
            <pc:sldMk cId="680744395" sldId="510"/>
            <ac:spMk id="3" creationId="{6075DBE9-FD1F-F944-6013-A3CABB21D330}"/>
          </ac:spMkLst>
        </pc:spChg>
        <pc:picChg chg="add mod">
          <ac:chgData name="Pınar ÖZDEMİR" userId="4f34ec08-7da0-4b50-8f97-eb41fb9873f0" providerId="ADAL" clId="{AB3C4E52-D260-43CA-BE59-B43EB33C39E9}" dt="2024-12-16T07:25:08.520" v="307" actId="14100"/>
          <ac:picMkLst>
            <pc:docMk/>
            <pc:sldMk cId="680744395" sldId="510"/>
            <ac:picMk id="2" creationId="{B4BCB49F-53D0-907E-49C7-A756305BE0DA}"/>
          </ac:picMkLst>
        </pc:picChg>
        <pc:picChg chg="add mod">
          <ac:chgData name="Pınar ÖZDEMİR" userId="4f34ec08-7da0-4b50-8f97-eb41fb9873f0" providerId="ADAL" clId="{AB3C4E52-D260-43CA-BE59-B43EB33C39E9}" dt="2024-12-16T07:25:03.441" v="306" actId="14100"/>
          <ac:picMkLst>
            <pc:docMk/>
            <pc:sldMk cId="680744395" sldId="510"/>
            <ac:picMk id="4" creationId="{2B3921F8-87CD-4403-3A8D-BCB9466C718E}"/>
          </ac:picMkLst>
        </pc:picChg>
        <pc:picChg chg="add mod">
          <ac:chgData name="Pınar ÖZDEMİR" userId="4f34ec08-7da0-4b50-8f97-eb41fb9873f0" providerId="ADAL" clId="{AB3C4E52-D260-43CA-BE59-B43EB33C39E9}" dt="2024-12-16T07:25:30.766" v="309" actId="1076"/>
          <ac:picMkLst>
            <pc:docMk/>
            <pc:sldMk cId="680744395" sldId="510"/>
            <ac:picMk id="5" creationId="{687F49B8-E743-0EF9-73E5-C8E4EBD3984F}"/>
          </ac:picMkLst>
        </pc:picChg>
      </pc:sldChg>
      <pc:sldChg chg="addSp modSp add mod modNotesTx">
        <pc:chgData name="Pınar ÖZDEMİR" userId="4f34ec08-7da0-4b50-8f97-eb41fb9873f0" providerId="ADAL" clId="{AB3C4E52-D260-43CA-BE59-B43EB33C39E9}" dt="2024-12-16T08:30:43.047" v="491" actId="113"/>
        <pc:sldMkLst>
          <pc:docMk/>
          <pc:sldMk cId="2795984713" sldId="511"/>
        </pc:sldMkLst>
        <pc:spChg chg="mod">
          <ac:chgData name="Pınar ÖZDEMİR" userId="4f34ec08-7da0-4b50-8f97-eb41fb9873f0" providerId="ADAL" clId="{AB3C4E52-D260-43CA-BE59-B43EB33C39E9}" dt="2024-12-16T08:30:43.047" v="491" actId="113"/>
          <ac:spMkLst>
            <pc:docMk/>
            <pc:sldMk cId="2795984713" sldId="511"/>
            <ac:spMk id="3" creationId="{CB808D05-B576-C58C-C1E6-65236DD4F0ED}"/>
          </ac:spMkLst>
        </pc:spChg>
        <pc:picChg chg="add mod">
          <ac:chgData name="Pınar ÖZDEMİR" userId="4f34ec08-7da0-4b50-8f97-eb41fb9873f0" providerId="ADAL" clId="{AB3C4E52-D260-43CA-BE59-B43EB33C39E9}" dt="2024-12-16T07:20:51.009" v="289" actId="1076"/>
          <ac:picMkLst>
            <pc:docMk/>
            <pc:sldMk cId="2795984713" sldId="511"/>
            <ac:picMk id="2" creationId="{E74AB32C-FA81-87DD-25EC-0C916E93F9D5}"/>
          </ac:picMkLst>
        </pc:picChg>
        <pc:picChg chg="add mod">
          <ac:chgData name="Pınar ÖZDEMİR" userId="4f34ec08-7da0-4b50-8f97-eb41fb9873f0" providerId="ADAL" clId="{AB3C4E52-D260-43CA-BE59-B43EB33C39E9}" dt="2024-12-16T07:21:33.119" v="291" actId="1076"/>
          <ac:picMkLst>
            <pc:docMk/>
            <pc:sldMk cId="2795984713" sldId="511"/>
            <ac:picMk id="4" creationId="{4EB59CAB-D601-62AA-1391-ABD8CBDC7E7E}"/>
          </ac:picMkLst>
        </pc:picChg>
        <pc:picChg chg="add mod">
          <ac:chgData name="Pınar ÖZDEMİR" userId="4f34ec08-7da0-4b50-8f97-eb41fb9873f0" providerId="ADAL" clId="{AB3C4E52-D260-43CA-BE59-B43EB33C39E9}" dt="2024-12-16T07:21:52.397" v="293" actId="1076"/>
          <ac:picMkLst>
            <pc:docMk/>
            <pc:sldMk cId="2795984713" sldId="511"/>
            <ac:picMk id="5" creationId="{DAAA1D26-1017-9BE6-5B0C-A795639C1175}"/>
          </ac:picMkLst>
        </pc:picChg>
      </pc:sldChg>
      <pc:sldChg chg="addSp delSp modSp add mod modNotesTx">
        <pc:chgData name="Pınar ÖZDEMİR" userId="4f34ec08-7da0-4b50-8f97-eb41fb9873f0" providerId="ADAL" clId="{AB3C4E52-D260-43CA-BE59-B43EB33C39E9}" dt="2024-12-16T08:11:59.301" v="382"/>
        <pc:sldMkLst>
          <pc:docMk/>
          <pc:sldMk cId="3721456591" sldId="512"/>
        </pc:sldMkLst>
        <pc:spChg chg="mod">
          <ac:chgData name="Pınar ÖZDEMİR" userId="4f34ec08-7da0-4b50-8f97-eb41fb9873f0" providerId="ADAL" clId="{AB3C4E52-D260-43CA-BE59-B43EB33C39E9}" dt="2024-12-16T08:10:17.314" v="376" actId="20577"/>
          <ac:spMkLst>
            <pc:docMk/>
            <pc:sldMk cId="3721456591" sldId="512"/>
            <ac:spMk id="3" creationId="{E86510A8-1A68-F5AE-8DE4-E373BE58F38F}"/>
          </ac:spMkLst>
        </pc:spChg>
        <pc:spChg chg="mod">
          <ac:chgData name="Pınar ÖZDEMİR" userId="4f34ec08-7da0-4b50-8f97-eb41fb9873f0" providerId="ADAL" clId="{AB3C4E52-D260-43CA-BE59-B43EB33C39E9}" dt="2024-12-16T08:11:59.301" v="382"/>
          <ac:spMkLst>
            <pc:docMk/>
            <pc:sldMk cId="3721456591" sldId="512"/>
            <ac:spMk id="14" creationId="{A44CCC79-0A0F-9FA5-59AB-A19E2DFAD8A8}"/>
          </ac:spMkLst>
        </pc:spChg>
        <pc:picChg chg="add mod">
          <ac:chgData name="Pınar ÖZDEMİR" userId="4f34ec08-7da0-4b50-8f97-eb41fb9873f0" providerId="ADAL" clId="{AB3C4E52-D260-43CA-BE59-B43EB33C39E9}" dt="2024-12-16T08:10:27.634" v="381" actId="14100"/>
          <ac:picMkLst>
            <pc:docMk/>
            <pc:sldMk cId="3721456591" sldId="512"/>
            <ac:picMk id="5" creationId="{DA0D5A18-05F6-63B5-B211-9DF06EDF3D44}"/>
          </ac:picMkLst>
        </pc:picChg>
      </pc:sldChg>
      <pc:sldChg chg="addSp delSp modSp add mod modNotesTx">
        <pc:chgData name="Pınar ÖZDEMİR" userId="4f34ec08-7da0-4b50-8f97-eb41fb9873f0" providerId="ADAL" clId="{AB3C4E52-D260-43CA-BE59-B43EB33C39E9}" dt="2024-12-16T08:29:19.298" v="479" actId="14100"/>
        <pc:sldMkLst>
          <pc:docMk/>
          <pc:sldMk cId="4233333929" sldId="513"/>
        </pc:sldMkLst>
        <pc:spChg chg="mod">
          <ac:chgData name="Pınar ÖZDEMİR" userId="4f34ec08-7da0-4b50-8f97-eb41fb9873f0" providerId="ADAL" clId="{AB3C4E52-D260-43CA-BE59-B43EB33C39E9}" dt="2024-12-16T08:29:01.992" v="473" actId="6549"/>
          <ac:spMkLst>
            <pc:docMk/>
            <pc:sldMk cId="4233333929" sldId="513"/>
            <ac:spMk id="3" creationId="{5065AC8B-D86E-DBB5-AE9B-0A3B6E8C8039}"/>
          </ac:spMkLst>
        </pc:spChg>
        <pc:spChg chg="mod">
          <ac:chgData name="Pınar ÖZDEMİR" userId="4f34ec08-7da0-4b50-8f97-eb41fb9873f0" providerId="ADAL" clId="{AB3C4E52-D260-43CA-BE59-B43EB33C39E9}" dt="2024-12-16T07:28:46.641" v="325" actId="6549"/>
          <ac:spMkLst>
            <pc:docMk/>
            <pc:sldMk cId="4233333929" sldId="513"/>
            <ac:spMk id="14" creationId="{A673EE9E-FC36-E844-2D28-A6857A33E108}"/>
          </ac:spMkLst>
        </pc:spChg>
        <pc:picChg chg="add mod">
          <ac:chgData name="Pınar ÖZDEMİR" userId="4f34ec08-7da0-4b50-8f97-eb41fb9873f0" providerId="ADAL" clId="{AB3C4E52-D260-43CA-BE59-B43EB33C39E9}" dt="2024-12-16T08:29:19.298" v="479" actId="14100"/>
          <ac:picMkLst>
            <pc:docMk/>
            <pc:sldMk cId="4233333929" sldId="513"/>
            <ac:picMk id="4" creationId="{DB8AC105-DC2C-F98F-4256-074A3E6E262B}"/>
          </ac:picMkLst>
        </pc:picChg>
      </pc:sldChg>
      <pc:sldChg chg="addSp modSp add mod modNotesTx">
        <pc:chgData name="Pınar ÖZDEMİR" userId="4f34ec08-7da0-4b50-8f97-eb41fb9873f0" providerId="ADAL" clId="{AB3C4E52-D260-43CA-BE59-B43EB33C39E9}" dt="2024-12-16T08:12:06.909" v="383"/>
        <pc:sldMkLst>
          <pc:docMk/>
          <pc:sldMk cId="1906797973" sldId="514"/>
        </pc:sldMkLst>
        <pc:spChg chg="mod">
          <ac:chgData name="Pınar ÖZDEMİR" userId="4f34ec08-7da0-4b50-8f97-eb41fb9873f0" providerId="ADAL" clId="{AB3C4E52-D260-43CA-BE59-B43EB33C39E9}" dt="2024-12-16T08:06:26.294" v="363" actId="20577"/>
          <ac:spMkLst>
            <pc:docMk/>
            <pc:sldMk cId="1906797973" sldId="514"/>
            <ac:spMk id="3" creationId="{04BB896B-1FB5-FF79-209F-BF84F8D13B93}"/>
          </ac:spMkLst>
        </pc:spChg>
        <pc:spChg chg="mod">
          <ac:chgData name="Pınar ÖZDEMİR" userId="4f34ec08-7da0-4b50-8f97-eb41fb9873f0" providerId="ADAL" clId="{AB3C4E52-D260-43CA-BE59-B43EB33C39E9}" dt="2024-12-16T08:12:06.909" v="383"/>
          <ac:spMkLst>
            <pc:docMk/>
            <pc:sldMk cId="1906797973" sldId="514"/>
            <ac:spMk id="14" creationId="{6384F610-3D17-B02C-0662-BD434568CD8E}"/>
          </ac:spMkLst>
        </pc:spChg>
        <pc:picChg chg="add mod">
          <ac:chgData name="Pınar ÖZDEMİR" userId="4f34ec08-7da0-4b50-8f97-eb41fb9873f0" providerId="ADAL" clId="{AB3C4E52-D260-43CA-BE59-B43EB33C39E9}" dt="2024-12-16T08:06:58.813" v="372" actId="14100"/>
          <ac:picMkLst>
            <pc:docMk/>
            <pc:sldMk cId="1906797973" sldId="514"/>
            <ac:picMk id="2" creationId="{E3D8F5FD-968E-B9F0-A5E4-3DB365A2857E}"/>
          </ac:picMkLst>
        </pc:picChg>
        <pc:picChg chg="add mod">
          <ac:chgData name="Pınar ÖZDEMİR" userId="4f34ec08-7da0-4b50-8f97-eb41fb9873f0" providerId="ADAL" clId="{AB3C4E52-D260-43CA-BE59-B43EB33C39E9}" dt="2024-12-16T08:07:08.213" v="375" actId="14100"/>
          <ac:picMkLst>
            <pc:docMk/>
            <pc:sldMk cId="1906797973" sldId="514"/>
            <ac:picMk id="4" creationId="{C1BA34E7-F180-62A0-96B0-4FCF2587713C}"/>
          </ac:picMkLst>
        </pc:picChg>
      </pc:sldChg>
      <pc:sldChg chg="addSp delSp modSp add mod modNotesTx">
        <pc:chgData name="Pınar ÖZDEMİR" userId="4f34ec08-7da0-4b50-8f97-eb41fb9873f0" providerId="ADAL" clId="{AB3C4E52-D260-43CA-BE59-B43EB33C39E9}" dt="2024-12-23T15:10:08.183" v="501" actId="1076"/>
        <pc:sldMkLst>
          <pc:docMk/>
          <pc:sldMk cId="2510837273" sldId="515"/>
        </pc:sldMkLst>
        <pc:spChg chg="mod">
          <ac:chgData name="Pınar ÖZDEMİR" userId="4f34ec08-7da0-4b50-8f97-eb41fb9873f0" providerId="ADAL" clId="{AB3C4E52-D260-43CA-BE59-B43EB33C39E9}" dt="2024-12-16T08:21:56.051" v="448" actId="255"/>
          <ac:spMkLst>
            <pc:docMk/>
            <pc:sldMk cId="2510837273" sldId="515"/>
            <ac:spMk id="3" creationId="{A6FEAFC8-E328-8030-85FC-0069CBA4F0F1}"/>
          </ac:spMkLst>
        </pc:spChg>
        <pc:picChg chg="add mod">
          <ac:chgData name="Pınar ÖZDEMİR" userId="4f34ec08-7da0-4b50-8f97-eb41fb9873f0" providerId="ADAL" clId="{AB3C4E52-D260-43CA-BE59-B43EB33C39E9}" dt="2024-12-23T15:10:08.183" v="501" actId="1076"/>
          <ac:picMkLst>
            <pc:docMk/>
            <pc:sldMk cId="2510837273" sldId="515"/>
            <ac:picMk id="4" creationId="{FB520BB8-3B74-A357-4856-C82D617940A2}"/>
          </ac:picMkLst>
        </pc:picChg>
      </pc:sldChg>
      <pc:sldChg chg="modSp add mod modNotesTx">
        <pc:chgData name="Pınar ÖZDEMİR" userId="4f34ec08-7da0-4b50-8f97-eb41fb9873f0" providerId="ADAL" clId="{AB3C4E52-D260-43CA-BE59-B43EB33C39E9}" dt="2024-12-16T08:21:06.534" v="443"/>
        <pc:sldMkLst>
          <pc:docMk/>
          <pc:sldMk cId="3994339762" sldId="516"/>
        </pc:sldMkLst>
        <pc:spChg chg="mod">
          <ac:chgData name="Pınar ÖZDEMİR" userId="4f34ec08-7da0-4b50-8f97-eb41fb9873f0" providerId="ADAL" clId="{AB3C4E52-D260-43CA-BE59-B43EB33C39E9}" dt="2024-12-16T08:21:06.534" v="443"/>
          <ac:spMkLst>
            <pc:docMk/>
            <pc:sldMk cId="3994339762" sldId="516"/>
            <ac:spMk id="3" creationId="{1A7285AC-D4BA-9D44-4C86-37D5E39EA9B8}"/>
          </ac:spMkLst>
        </pc:spChg>
      </pc:sldChg>
      <pc:sldChg chg="addSp modSp add mod modNotesTx">
        <pc:chgData name="Pınar ÖZDEMİR" userId="4f34ec08-7da0-4b50-8f97-eb41fb9873f0" providerId="ADAL" clId="{AB3C4E52-D260-43CA-BE59-B43EB33C39E9}" dt="2024-12-23T15:11:34.928" v="505" actId="1076"/>
        <pc:sldMkLst>
          <pc:docMk/>
          <pc:sldMk cId="2051689783" sldId="517"/>
        </pc:sldMkLst>
        <pc:spChg chg="mod">
          <ac:chgData name="Pınar ÖZDEMİR" userId="4f34ec08-7da0-4b50-8f97-eb41fb9873f0" providerId="ADAL" clId="{AB3C4E52-D260-43CA-BE59-B43EB33C39E9}" dt="2024-12-16T08:22:17.259" v="456" actId="20577"/>
          <ac:spMkLst>
            <pc:docMk/>
            <pc:sldMk cId="2051689783" sldId="517"/>
            <ac:spMk id="3" creationId="{F9E8D892-217B-08C6-02FF-6F649553B54E}"/>
          </ac:spMkLst>
        </pc:spChg>
        <pc:picChg chg="add mod">
          <ac:chgData name="Pınar ÖZDEMİR" userId="4f34ec08-7da0-4b50-8f97-eb41fb9873f0" providerId="ADAL" clId="{AB3C4E52-D260-43CA-BE59-B43EB33C39E9}" dt="2024-12-23T15:11:34.928" v="505" actId="1076"/>
          <ac:picMkLst>
            <pc:docMk/>
            <pc:sldMk cId="2051689783" sldId="517"/>
            <ac:picMk id="2" creationId="{650569CB-F967-26BC-522E-47F5B61F4E46}"/>
          </ac:picMkLst>
        </pc:picChg>
      </pc:sldChg>
      <pc:sldChg chg="addSp modSp add mod modNotesTx">
        <pc:chgData name="Pınar ÖZDEMİR" userId="4f34ec08-7da0-4b50-8f97-eb41fb9873f0" providerId="ADAL" clId="{AB3C4E52-D260-43CA-BE59-B43EB33C39E9}" dt="2024-12-23T15:12:18.585" v="509" actId="1076"/>
        <pc:sldMkLst>
          <pc:docMk/>
          <pc:sldMk cId="1024208713" sldId="518"/>
        </pc:sldMkLst>
        <pc:spChg chg="mod">
          <ac:chgData name="Pınar ÖZDEMİR" userId="4f34ec08-7da0-4b50-8f97-eb41fb9873f0" providerId="ADAL" clId="{AB3C4E52-D260-43CA-BE59-B43EB33C39E9}" dt="2024-12-16T08:22:26.408" v="457" actId="255"/>
          <ac:spMkLst>
            <pc:docMk/>
            <pc:sldMk cId="1024208713" sldId="518"/>
            <ac:spMk id="3" creationId="{E8BFD824-D490-C19F-E433-55020BAB7B28}"/>
          </ac:spMkLst>
        </pc:spChg>
        <pc:picChg chg="add mod">
          <ac:chgData name="Pınar ÖZDEMİR" userId="4f34ec08-7da0-4b50-8f97-eb41fb9873f0" providerId="ADAL" clId="{AB3C4E52-D260-43CA-BE59-B43EB33C39E9}" dt="2024-12-23T15:12:18.585" v="509" actId="1076"/>
          <ac:picMkLst>
            <pc:docMk/>
            <pc:sldMk cId="1024208713" sldId="518"/>
            <ac:picMk id="2" creationId="{6DD05B5F-5914-FA6E-23C7-A328B3C88DDB}"/>
          </ac:picMkLst>
        </pc:picChg>
      </pc:sldChg>
      <pc:sldChg chg="addSp delSp modSp add mod">
        <pc:chgData name="Pınar ÖZDEMİR" userId="4f34ec08-7da0-4b50-8f97-eb41fb9873f0" providerId="ADAL" clId="{AB3C4E52-D260-43CA-BE59-B43EB33C39E9}" dt="2024-12-23T15:15:08.532" v="558" actId="20577"/>
        <pc:sldMkLst>
          <pc:docMk/>
          <pc:sldMk cId="1443439465" sldId="519"/>
        </pc:sldMkLst>
        <pc:spChg chg="mod">
          <ac:chgData name="Pınar ÖZDEMİR" userId="4f34ec08-7da0-4b50-8f97-eb41fb9873f0" providerId="ADAL" clId="{AB3C4E52-D260-43CA-BE59-B43EB33C39E9}" dt="2024-12-23T15:15:08.532" v="558" actId="20577"/>
          <ac:spMkLst>
            <pc:docMk/>
            <pc:sldMk cId="1443439465" sldId="519"/>
            <ac:spMk id="14" creationId="{20BA71B2-0FCD-4F98-8F9D-105FCB48E1F1}"/>
          </ac:spMkLst>
        </pc:spChg>
        <pc:picChg chg="add mod">
          <ac:chgData name="Pınar ÖZDEMİR" userId="4f34ec08-7da0-4b50-8f97-eb41fb9873f0" providerId="ADAL" clId="{AB3C4E52-D260-43CA-BE59-B43EB33C39E9}" dt="2024-12-23T15:14:33.222" v="514" actId="1076"/>
          <ac:picMkLst>
            <pc:docMk/>
            <pc:sldMk cId="1443439465" sldId="519"/>
            <ac:picMk id="4" creationId="{5BACE022-4677-3811-695D-65481DF41FE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12/25/2024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12/25/2024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EBE8-C7D9-2BE3-9CC1-46CCEDB48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E0D2-E4F8-6B37-3A92-3974D7DF9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D74FC-EE5B-ADF4-EA91-ECBA911DE662}"/>
              </a:ext>
            </a:extLst>
          </p:cNvPr>
          <p:cNvSpPr>
            <a:spLocks noGrp="1"/>
          </p:cNvSpPr>
          <p:nvPr>
            <p:ph type="body" idx="1"/>
          </p:nvPr>
        </p:nvSpPr>
        <p:spPr/>
        <p:txBody>
          <a:bodyPr/>
          <a:lstStyle/>
          <a:p>
            <a:pPr>
              <a:lnSpc>
                <a:spcPct val="150000"/>
              </a:lnSpc>
              <a:spcAft>
                <a:spcPts val="800"/>
              </a:spcAft>
            </a:pPr>
            <a:r>
              <a:rPr lang="tr-TR" sz="11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When approached the issue from dietary restrictions and cultural preferences point of view some detailed information on seafarers on board</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can be given</a:t>
            </a: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1. Religious Dietary Practices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Islam</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Requires halal food, which excludes pork and alcohol and adheres to specific slaughtering practices.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Common substitutions: Chicken, beef, and lamb prepared in halal-certified ways.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Hinduism</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Many Hindus are vegetarian, avoiding meat, fish, and eggs. Those who consume meat often avoid beef due to the sacred status of cows.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Meals should include vegetarian protein sources like lentils, chickpeas, and paneer.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Buddhism</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Often vegetarian or vegan, depending on regional practices. Some sects also avoid alliums like garlic and onions.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Use tofu, tempeh, and diverse vegetables to create balanced meals.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Judaism</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Kosher food requirements exclude pork and shellfish and require specific slaughtering practices. Dairy and meat cannot be consumed together.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Kosher-certified products and separate preparation methods are necessary.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Christianity</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Some Christian sects observe fasting periods or dietary restrictions during Lent, avoiding meat on certain days.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Other Religions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Practices vary widely, such as Rastafarians who may follow an ital diet, focusing on natural, unprocessed, plant-based foods.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830F5-0E13-FDE5-5EC2-E9E5292260EA}"/>
              </a:ext>
            </a:extLst>
          </p:cNvPr>
          <p:cNvSpPr>
            <a:spLocks noGrp="1"/>
          </p:cNvSpPr>
          <p:nvPr>
            <p:ph type="sldNum" sz="quarter" idx="5"/>
          </p:nvPr>
        </p:nvSpPr>
        <p:spPr/>
        <p:txBody>
          <a:bodyPr/>
          <a:lstStyle/>
          <a:p>
            <a:fld id="{BF105DB2-FD3E-441D-8B7E-7AE83ECE27B3}" type="slidenum">
              <a:rPr lang="en-US" smtClean="0"/>
              <a:t>13</a:t>
            </a:fld>
            <a:endParaRPr lang="en-US" dirty="0"/>
          </a:p>
        </p:txBody>
      </p:sp>
    </p:spTree>
    <p:extLst>
      <p:ext uri="{BB962C8B-B14F-4D97-AF65-F5344CB8AC3E}">
        <p14:creationId xmlns:p14="http://schemas.microsoft.com/office/powerpoint/2010/main" val="138249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43AA6-E969-2FA8-C800-17A45C33F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98216-04AC-484C-BFDE-73132D3B9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C02C00-C7D8-BEC0-43DD-8D2AECB921B1}"/>
              </a:ext>
            </a:extLst>
          </p:cNvPr>
          <p:cNvSpPr>
            <a:spLocks noGrp="1"/>
          </p:cNvSpPr>
          <p:nvPr>
            <p:ph type="body" idx="1"/>
          </p:nvPr>
        </p:nvSpPr>
        <p:spPr/>
        <p:txBody>
          <a:bodyPr/>
          <a:lstStyle/>
          <a:p>
            <a:pPr>
              <a:lnSpc>
                <a:spcPct val="150000"/>
              </a:lnSpc>
              <a:spcAft>
                <a:spcPts val="800"/>
              </a:spcAf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2. Allergies and Intolerances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Common Allergies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Include nuts, shellfish, gluten, and dairy.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Clearly label dishes and ensure alternative options like lactose-free or gluten-free substitutes.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Intolerances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Seafarers with lactose intolerance may require plant-based milk or dairy alternatives.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Gluten intolerance or celiac disease necessitates the use of gluten-free grains like rice, quinoa, or certified gluten-free bread.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AD8DC41-10F3-29B6-783A-4DAC6BE78748}"/>
              </a:ext>
            </a:extLst>
          </p:cNvPr>
          <p:cNvSpPr>
            <a:spLocks noGrp="1"/>
          </p:cNvSpPr>
          <p:nvPr>
            <p:ph type="sldNum" sz="quarter" idx="5"/>
          </p:nvPr>
        </p:nvSpPr>
        <p:spPr/>
        <p:txBody>
          <a:bodyPr/>
          <a:lstStyle/>
          <a:p>
            <a:fld id="{BF105DB2-FD3E-441D-8B7E-7AE83ECE27B3}" type="slidenum">
              <a:rPr lang="en-US" smtClean="0"/>
              <a:t>14</a:t>
            </a:fld>
            <a:endParaRPr lang="en-US" dirty="0"/>
          </a:p>
        </p:txBody>
      </p:sp>
    </p:spTree>
    <p:extLst>
      <p:ext uri="{BB962C8B-B14F-4D97-AF65-F5344CB8AC3E}">
        <p14:creationId xmlns:p14="http://schemas.microsoft.com/office/powerpoint/2010/main" val="329467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4B6F9-44D8-B826-7BD9-656C71272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F3C90-4B93-3109-5A8D-DA2FFA028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E72D4-A17B-4649-926B-5D5BC08A1DFB}"/>
              </a:ext>
            </a:extLst>
          </p:cNvPr>
          <p:cNvSpPr>
            <a:spLocks noGrp="1"/>
          </p:cNvSpPr>
          <p:nvPr>
            <p:ph type="body" idx="1"/>
          </p:nvPr>
        </p:nvSpPr>
        <p:spPr/>
        <p:txBody>
          <a:bodyPr/>
          <a:lstStyle/>
          <a:p>
            <a:pPr>
              <a:lnSpc>
                <a:spcPct val="150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3. Vegetarian and Vegan Preferences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Increasingly common among younger seafarers or for health and ethical reasons.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Vegetarian meals should include plant-based proteins like legumes, tofu, and eggs.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Vegan options require additional care to provide sufficient protein, calcium, and vitamin B12.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C85332-0426-7E70-7738-92460BA2DD6D}"/>
              </a:ext>
            </a:extLst>
          </p:cNvPr>
          <p:cNvSpPr>
            <a:spLocks noGrp="1"/>
          </p:cNvSpPr>
          <p:nvPr>
            <p:ph type="sldNum" sz="quarter" idx="5"/>
          </p:nvPr>
        </p:nvSpPr>
        <p:spPr/>
        <p:txBody>
          <a:bodyPr/>
          <a:lstStyle/>
          <a:p>
            <a:fld id="{BF105DB2-FD3E-441D-8B7E-7AE83ECE27B3}" type="slidenum">
              <a:rPr lang="en-US" smtClean="0"/>
              <a:t>15</a:t>
            </a:fld>
            <a:endParaRPr lang="en-US" dirty="0"/>
          </a:p>
        </p:txBody>
      </p:sp>
    </p:spTree>
    <p:extLst>
      <p:ext uri="{BB962C8B-B14F-4D97-AF65-F5344CB8AC3E}">
        <p14:creationId xmlns:p14="http://schemas.microsoft.com/office/powerpoint/2010/main" val="263500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697A-D90D-3FF4-F86B-C4559EACD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FA6ED-D123-B14A-2F50-05752BAA4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E283B-2E87-B779-AFDD-C15C080A764A}"/>
              </a:ext>
            </a:extLst>
          </p:cNvPr>
          <p:cNvSpPr>
            <a:spLocks noGrp="1"/>
          </p:cNvSpPr>
          <p:nvPr>
            <p:ph type="body" idx="1"/>
          </p:nvPr>
        </p:nvSpPr>
        <p:spPr/>
        <p:txBody>
          <a:bodyPr/>
          <a:lstStyle/>
          <a:p>
            <a:pPr>
              <a:lnSpc>
                <a:spcPct val="150000"/>
              </a:lnSpc>
              <a:spcAft>
                <a:spcPts val="800"/>
              </a:spcAf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4. Cultural Food Preferences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Asian Crews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May prefer rice as a staple, along with dishes flavored with soy sauce, ginger, and spices.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Dishes like stir-fried vegetables and fish are common.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European Crews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May expect bread, pasta, potatoes, and dairy products as staples.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Meat-heavy dishes are often preferred.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Middle Eastern Crews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May enjoy dishes with flatbreads, lentils, and spices like cumin and coriander.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Pork-free options are crucial for this demographic.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African Crews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Typically prefer hearty meals with staples like yams, cassava, or maize alongside meat or fish.</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Latin American Crews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Often favor dishes with beans, rice, and meats, complemented by spicy or tangy flavors.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EC2D5C9-F502-EC5C-E6E3-D286F8050168}"/>
              </a:ext>
            </a:extLst>
          </p:cNvPr>
          <p:cNvSpPr>
            <a:spLocks noGrp="1"/>
          </p:cNvSpPr>
          <p:nvPr>
            <p:ph type="sldNum" sz="quarter" idx="5"/>
          </p:nvPr>
        </p:nvSpPr>
        <p:spPr/>
        <p:txBody>
          <a:bodyPr/>
          <a:lstStyle/>
          <a:p>
            <a:fld id="{BF105DB2-FD3E-441D-8B7E-7AE83ECE27B3}" type="slidenum">
              <a:rPr lang="en-US" smtClean="0"/>
              <a:t>16</a:t>
            </a:fld>
            <a:endParaRPr lang="en-US" dirty="0"/>
          </a:p>
        </p:txBody>
      </p:sp>
    </p:spTree>
    <p:extLst>
      <p:ext uri="{BB962C8B-B14F-4D97-AF65-F5344CB8AC3E}">
        <p14:creationId xmlns:p14="http://schemas.microsoft.com/office/powerpoint/2010/main" val="2870019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0E4FA-E20A-AD2E-5B08-92011C591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5999B-8DEB-A6E3-442F-9D51B1538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4AD99-3390-B3A1-D4A3-37FA818CFBE2}"/>
              </a:ext>
            </a:extLst>
          </p:cNvPr>
          <p:cNvSpPr>
            <a:spLocks noGrp="1"/>
          </p:cNvSpPr>
          <p:nvPr>
            <p:ph type="body" idx="1"/>
          </p:nvPr>
        </p:nvSpPr>
        <p:spPr/>
        <p:txBody>
          <a:bodyPr/>
          <a:lstStyle/>
          <a:p>
            <a:pPr>
              <a:lnSpc>
                <a:spcPct val="150000"/>
              </a:lnSpc>
              <a:spcAft>
                <a:spcPts val="800"/>
              </a:spcAf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5. Practical Strategies for Managing Dietary Diversity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Menu Planning</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Offer a variety of dishes to cater to diverse needs (e.g., including vegetarian, halal, and gluten-free options).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Rotate menus to ensure variety and accommodate different tastes.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Clear Labeling</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Clearly mark dishes with allergens or dietary suitability (e.g., halal-certified, gluten-free).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Separate Preparation</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Use separate utensils and cooking stations to avoid cross-contamination for allergens or religious restrictions.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Crew Feedback</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Regularly gather input from the crew to refine meal offerings and address unmet needs.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5480E33-83DC-D743-6ADB-2E81C5FC611C}"/>
              </a:ext>
            </a:extLst>
          </p:cNvPr>
          <p:cNvSpPr>
            <a:spLocks noGrp="1"/>
          </p:cNvSpPr>
          <p:nvPr>
            <p:ph type="sldNum" sz="quarter" idx="5"/>
          </p:nvPr>
        </p:nvSpPr>
        <p:spPr/>
        <p:txBody>
          <a:bodyPr/>
          <a:lstStyle/>
          <a:p>
            <a:fld id="{BF105DB2-FD3E-441D-8B7E-7AE83ECE27B3}" type="slidenum">
              <a:rPr lang="en-US" smtClean="0"/>
              <a:t>17</a:t>
            </a:fld>
            <a:endParaRPr lang="en-US" dirty="0"/>
          </a:p>
        </p:txBody>
      </p:sp>
    </p:spTree>
    <p:extLst>
      <p:ext uri="{BB962C8B-B14F-4D97-AF65-F5344CB8AC3E}">
        <p14:creationId xmlns:p14="http://schemas.microsoft.com/office/powerpoint/2010/main" val="1607375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8647-F7A1-64CF-1CF9-FCF737933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81B7AF-DAFB-EFF4-3E00-4F967B9EC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0ECD4-F248-4DB1-B790-2C5A2869A6B7}"/>
              </a:ext>
            </a:extLst>
          </p:cNvPr>
          <p:cNvSpPr>
            <a:spLocks noGrp="1"/>
          </p:cNvSpPr>
          <p:nvPr>
            <p:ph type="body" idx="1"/>
          </p:nvPr>
        </p:nvSpPr>
        <p:spPr/>
        <p:txBody>
          <a:bodyPr/>
          <a:lstStyle/>
          <a:p>
            <a:pPr>
              <a:lnSpc>
                <a:spcPct val="150000"/>
              </a:lnSpc>
              <a:spcAft>
                <a:spcPts val="800"/>
              </a:spcAf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5. Practical Strategies for Managing Dietary Diversity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Menu Planning</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Offer a variety of dishes to cater to diverse needs (e.g., including vegetarian, halal, and gluten-free options).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Rotate menus to ensure variety and accommodate different tastes.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Clear Labeling</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Clearly mark dishes with allergens or dietary suitability (e.g., halal-certified, gluten-free).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Separate Preparation</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Use separate utensils and cooking stations to avoid cross-contamination for allergens or religious restrictions.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Crew Feedback</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Regularly gather input from the crew to refine meal offerings and address unmet needs.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DC80B8E-EADA-12B4-321A-6B1928D50F86}"/>
              </a:ext>
            </a:extLst>
          </p:cNvPr>
          <p:cNvSpPr>
            <a:spLocks noGrp="1"/>
          </p:cNvSpPr>
          <p:nvPr>
            <p:ph type="sldNum" sz="quarter" idx="5"/>
          </p:nvPr>
        </p:nvSpPr>
        <p:spPr/>
        <p:txBody>
          <a:bodyPr/>
          <a:lstStyle/>
          <a:p>
            <a:fld id="{BF105DB2-FD3E-441D-8B7E-7AE83ECE27B3}" type="slidenum">
              <a:rPr lang="en-US" smtClean="0"/>
              <a:t>18</a:t>
            </a:fld>
            <a:endParaRPr lang="en-US" dirty="0"/>
          </a:p>
        </p:txBody>
      </p:sp>
    </p:spTree>
    <p:extLst>
      <p:ext uri="{BB962C8B-B14F-4D97-AF65-F5344CB8AC3E}">
        <p14:creationId xmlns:p14="http://schemas.microsoft.com/office/powerpoint/2010/main" val="203095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1. Caloric Needs: Their energy requirements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are high. Moderate physical activity requires ~2,500–3,000 kcal/day for men, ~2,000–2,500 kcal/day for women.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High physical activity (engine room workers or deckhands) requires higher caloric intake to meet energy expenditure.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2. Macronutrients.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Macronutrients that seafarers will need are given below: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Carbohydrates (50–60% of daily calories)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The sources of carbonhydrates are whole grains, rice, pasta, bread, oats, and starchy vegetables like potatoes. They provide energy.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Proteins (15–20% of daily calories)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They are found in fish (often readily available at sea), lean meat, poultry, eggs, legumes, and dairy products. They support muscle repair and immune function.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Fats (20–30% of daily calories)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Fatsa are provided  nuts, seeds, olive oil, avocados, and fatty fish (rich in omega-3 fatty acids). Healthy fats are essential for long-term energy and brain function.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3. Micronutrients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Vitamins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Essentials vitamins for seafarers are Vitamin C, Vitamin D and B Vitamins.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Sources of Vitamin C, which boosts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immunity and helps prevent scurvy, are citrus fruits, tomatoes, and bell peppers. </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Vitamin D</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is found in fortified foods, fish, or supplements. Vitamin D is essential for bone health, especially given limited sun exposure. Finally, B</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 Vitamins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which are provided by whole grains, eggs, dairy, and leafy greens are critical for energy metabolism.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Minerals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Minerals that are the most vital for seafarers are iron, calcium, and zinc. Of these,  Iron, which is provided by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Red meat, spinach, and legumes, prevents anemia and supports oxygen transport in the blood. </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Calcium</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which supports bone health, can be found in milk, cheese, yogurt, and fortified plant-based alternatives. Another mineral source, zinc, is provided by shellfish, meat, and seeds. They s</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upport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immunity and wound healing.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5</a:t>
            </a:fld>
            <a:endParaRPr lang="en-US" dirty="0"/>
          </a:p>
        </p:txBody>
      </p:sp>
    </p:spTree>
    <p:extLst>
      <p:ext uri="{BB962C8B-B14F-4D97-AF65-F5344CB8AC3E}">
        <p14:creationId xmlns:p14="http://schemas.microsoft.com/office/powerpoint/2010/main" val="110643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1525-083C-8A02-76AF-E18FC2CD3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8E7D3-C145-F864-98E5-24C30BA98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CEC69-6A56-58F3-9D91-7C1E5A2DF578}"/>
              </a:ext>
            </a:extLst>
          </p:cNvPr>
          <p:cNvSpPr>
            <a:spLocks noGrp="1"/>
          </p:cNvSpPr>
          <p:nvPr>
            <p:ph type="body" idx="1"/>
          </p:nvPr>
        </p:nvSpPr>
        <p:spPr/>
        <p:txBody>
          <a:bodyPr/>
          <a:lstStyle/>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4.  Hydration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Adequate water intake is crucial for combating dehydration, especially in hot environments or physically demanding roles. Seafarers are recommended to drink  ~2.5–3 liters/day, with adjustments for climate and activity levels.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5. Dietary Diversity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Varied meals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are vital to prevent nutrient deficiencies and monotony. Meals should include a variety of fruits, vegetables, proteins, and grains. </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Seasonal/Preserved Foods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can be used since fresh produce may be limited, use frozen, canned, or dried alternatives.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6. Special Considerations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In addition to considering the nutritional needs of the seafarers, other important points should be given special importance. One of these points is having a good account of Dietary Restrictions and Allergies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So,  individual needs, such as vegetarianism or gluten intolerance can be catered. </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Hygiene is another important point. It must be ensured that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food is stored, prepared, and served safely to prevent foodborne illnesses. Last but not least, c</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ultural preferences should be given special attention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Diverse crew backgrounds should be considered when planning menus.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A0E392D-5D65-C947-FF23-69E241112E1D}"/>
              </a:ext>
            </a:extLst>
          </p:cNvPr>
          <p:cNvSpPr>
            <a:spLocks noGrp="1"/>
          </p:cNvSpPr>
          <p:nvPr>
            <p:ph type="sldNum" sz="quarter" idx="5"/>
          </p:nvPr>
        </p:nvSpPr>
        <p:spPr/>
        <p:txBody>
          <a:bodyPr/>
          <a:lstStyle/>
          <a:p>
            <a:fld id="{BF105DB2-FD3E-441D-8B7E-7AE83ECE27B3}" type="slidenum">
              <a:rPr lang="en-US" smtClean="0"/>
              <a:t>6</a:t>
            </a:fld>
            <a:endParaRPr lang="en-US" dirty="0"/>
          </a:p>
        </p:txBody>
      </p:sp>
    </p:spTree>
    <p:extLst>
      <p:ext uri="{BB962C8B-B14F-4D97-AF65-F5344CB8AC3E}">
        <p14:creationId xmlns:p14="http://schemas.microsoft.com/office/powerpoint/2010/main" val="381322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492D4-BAF1-E33C-D0A8-5F45A3A97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76968-718A-3421-2D1C-E8D8C2D53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875C5-4824-36BF-72B4-673D19D47451}"/>
              </a:ext>
            </a:extLst>
          </p:cNvPr>
          <p:cNvSpPr>
            <a:spLocks noGrp="1"/>
          </p:cNvSpPr>
          <p:nvPr>
            <p:ph type="body" idx="1"/>
          </p:nvPr>
        </p:nvSpPr>
        <p:spPr/>
        <p:txBody>
          <a:bodyPr/>
          <a:lstStyle/>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On the other hand, food that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promotes mental well-being should be provided to the seafarers. That is they should eat Omega-3-rich fish for brain health, complex carbohydrates for steady energy and mood stabilization., and foods rich in magnesium (nuts, seeds, leafy greens) to combat stress.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It is important for the galley staff to f</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ollow the </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ILO Maritime Labour Convention (MLC 2006)</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which mandates that meals on board be nutritious, of adequate quantity, and suitable for the crew.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By adhering to these dietary principles, seafarers can maintain their health and productivity while navigating the physical and emotional challenges of life at sea.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B3319B5-295C-A4F7-999C-74E8A0C0E560}"/>
              </a:ext>
            </a:extLst>
          </p:cNvPr>
          <p:cNvSpPr>
            <a:spLocks noGrp="1"/>
          </p:cNvSpPr>
          <p:nvPr>
            <p:ph type="sldNum" sz="quarter" idx="5"/>
          </p:nvPr>
        </p:nvSpPr>
        <p:spPr/>
        <p:txBody>
          <a:bodyPr/>
          <a:lstStyle/>
          <a:p>
            <a:fld id="{BF105DB2-FD3E-441D-8B7E-7AE83ECE27B3}" type="slidenum">
              <a:rPr lang="en-US" smtClean="0"/>
              <a:t>7</a:t>
            </a:fld>
            <a:endParaRPr lang="en-US" dirty="0"/>
          </a:p>
        </p:txBody>
      </p:sp>
    </p:spTree>
    <p:extLst>
      <p:ext uri="{BB962C8B-B14F-4D97-AF65-F5344CB8AC3E}">
        <p14:creationId xmlns:p14="http://schemas.microsoft.com/office/powerpoint/2010/main" val="185614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F6D15-6594-48F9-5810-E6D98154E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D2AFB-5A59-0780-EDAC-23F1336E9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F3CB8-C54F-6697-6735-A1832B463B95}"/>
              </a:ext>
            </a:extLst>
          </p:cNvPr>
          <p:cNvSpPr>
            <a:spLocks noGrp="1"/>
          </p:cNvSpPr>
          <p:nvPr>
            <p:ph type="body" idx="1"/>
          </p:nvPr>
        </p:nvSpPr>
        <p:spPr/>
        <p:txBody>
          <a:bodyPr/>
          <a:lstStyle/>
          <a:p>
            <a:pPr>
              <a:lnSpc>
                <a:spcPct val="150000"/>
              </a:lnSpc>
              <a:spcAft>
                <a:spcPts val="800"/>
              </a:spcAf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1. Assessing Nutritional Needs: Two important issues need to be addressed under this heading. Caloric Requirements and Nutritional Balance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Caloric Requirements</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To determine calorie needs correctly, energy needs based on crew roles (e.g., deckhands need more calories than administrative personnel) should be calculated. In terms of caloric needs, it is found that male crew members typically need 2,400–2,600 kcal/day, while females require 1,600–2,000 kcal/day (1, 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100" b="1" kern="100" dirty="0">
                <a:effectLst/>
                <a:latin typeface="Calibri" panose="020F0502020204030204" pitchFamily="34" charset="0"/>
                <a:ea typeface="Calibri" panose="020F0502020204030204" pitchFamily="34" charset="0"/>
                <a:cs typeface="Times New Roman" panose="02020603050405020304" pitchFamily="18" charset="0"/>
              </a:rPr>
              <a:t>Nutrient Balance</a:t>
            </a:r>
            <a:r>
              <a:rPr lang="tr-TR" sz="1100" kern="100" dirty="0">
                <a:effectLst/>
                <a:latin typeface="Calibri" panose="020F0502020204030204" pitchFamily="34" charset="0"/>
                <a:ea typeface="Calibri" panose="020F0502020204030204" pitchFamily="34" charset="0"/>
                <a:cs typeface="Times New Roman" panose="02020603050405020304" pitchFamily="18" charset="0"/>
              </a:rPr>
              <a:t> is the second important factor to consider in this regard. Carbohydrates, proteins, and fats are evaluated under nutrient balance. Seafarers should eat carbohydrates such as whole grains or potatoes for sustained energy, while they should have proteins like fish, meat, or, beans for muscle repair and immune support and fat like olive oil, nuts, or fatty fish for long-term energy, focusing on healthy fats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A276D6B-A3C3-3E22-42EA-57413F36056B}"/>
              </a:ext>
            </a:extLst>
          </p:cNvPr>
          <p:cNvSpPr>
            <a:spLocks noGrp="1"/>
          </p:cNvSpPr>
          <p:nvPr>
            <p:ph type="sldNum" sz="quarter" idx="5"/>
          </p:nvPr>
        </p:nvSpPr>
        <p:spPr/>
        <p:txBody>
          <a:bodyPr/>
          <a:lstStyle/>
          <a:p>
            <a:fld id="{BF105DB2-FD3E-441D-8B7E-7AE83ECE27B3}" type="slidenum">
              <a:rPr lang="en-US" smtClean="0"/>
              <a:t>8</a:t>
            </a:fld>
            <a:endParaRPr lang="en-US" dirty="0"/>
          </a:p>
        </p:txBody>
      </p:sp>
    </p:spTree>
    <p:extLst>
      <p:ext uri="{BB962C8B-B14F-4D97-AF65-F5344CB8AC3E}">
        <p14:creationId xmlns:p14="http://schemas.microsoft.com/office/powerpoint/2010/main" val="142737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E7577-D07C-F0B0-1C66-26FA2AA79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76823-8920-CC86-B6D5-E174542B6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CC712-BDCC-BEB6-F534-0ED44CF67065}"/>
              </a:ext>
            </a:extLst>
          </p:cNvPr>
          <p:cNvSpPr>
            <a:spLocks noGrp="1"/>
          </p:cNvSpPr>
          <p:nvPr>
            <p:ph type="body" idx="1"/>
          </p:nvPr>
        </p:nvSpPr>
        <p:spPr/>
        <p:txBody>
          <a:bodyPr/>
          <a:lstStyle/>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2. Including All Food Groups. All kinds of food groups offer different vitamins or minerals. For example, fruits and vegetables like fresh, frozen, or canned options offer vitamins and fiber. They can eat citrus fruits (vitamin C) and leafy greens (iron, vitamin A). Protein-rich foods like fish, eggs, poultry, legumes, and dairy encourage fatty fish like mackerel and salmon for omega-3 fatty acids. Whole Grains and Complex Carbohydrates should be opted for whole wheat bread, brown rice, and oats over refined grains. Finally, seafarers should take healthy fats provided by nuts, seeds, avocados, and oils like olive or canola oil.</a:t>
            </a:r>
            <a:endParaRPr lang="en-US" b="0" dirty="0"/>
          </a:p>
        </p:txBody>
      </p:sp>
      <p:sp>
        <p:nvSpPr>
          <p:cNvPr id="4" name="Slide Number Placeholder 3">
            <a:extLst>
              <a:ext uri="{FF2B5EF4-FFF2-40B4-BE49-F238E27FC236}">
                <a16:creationId xmlns:a16="http://schemas.microsoft.com/office/drawing/2014/main" id="{99CA748F-0095-3D9A-BBEF-B7AD6B72727F}"/>
              </a:ext>
            </a:extLst>
          </p:cNvPr>
          <p:cNvSpPr>
            <a:spLocks noGrp="1"/>
          </p:cNvSpPr>
          <p:nvPr>
            <p:ph type="sldNum" sz="quarter" idx="5"/>
          </p:nvPr>
        </p:nvSpPr>
        <p:spPr/>
        <p:txBody>
          <a:bodyPr/>
          <a:lstStyle/>
          <a:p>
            <a:fld id="{BF105DB2-FD3E-441D-8B7E-7AE83ECE27B3}" type="slidenum">
              <a:rPr lang="en-US" smtClean="0"/>
              <a:t>9</a:t>
            </a:fld>
            <a:endParaRPr lang="en-US" dirty="0"/>
          </a:p>
        </p:txBody>
      </p:sp>
    </p:spTree>
    <p:extLst>
      <p:ext uri="{BB962C8B-B14F-4D97-AF65-F5344CB8AC3E}">
        <p14:creationId xmlns:p14="http://schemas.microsoft.com/office/powerpoint/2010/main" val="260829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ACB8-D3E1-173D-2FEB-16718FB8A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ED855-4CDF-47D1-04BD-FDC03B38C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7718B-BFA4-1B90-5476-B41BE2BDD738}"/>
              </a:ext>
            </a:extLst>
          </p:cNvPr>
          <p:cNvSpPr>
            <a:spLocks noGrp="1"/>
          </p:cNvSpPr>
          <p:nvPr>
            <p:ph type="body" idx="1"/>
          </p:nvPr>
        </p:nvSpPr>
        <p:spPr/>
        <p:txBody>
          <a:bodyPr/>
          <a:lstStyle/>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3. Catering to Cultural and Dietary Preferences</a:t>
            </a:r>
          </a:p>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Recognizing diverse crew backgrounds and providing alternatives for vegetarians, those with food allergies, or religious dietary restrictions is vital. For example, offer halal or vegetarian protein options alongside regular meals【19†source】.</a:t>
            </a:r>
          </a:p>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4. </a:t>
            </a:r>
            <a:r>
              <a:rPr lang="en-US" sz="1100" b="0" kern="100" dirty="0" err="1">
                <a:effectLst/>
                <a:latin typeface="Calibri" panose="020F0502020204030204" pitchFamily="34" charset="0"/>
                <a:ea typeface="Calibri" panose="020F0502020204030204" pitchFamily="34" charset="0"/>
                <a:cs typeface="Times New Roman" panose="02020603050405020304" pitchFamily="18" charset="0"/>
              </a:rPr>
              <a:t>Planing</a:t>
            </a: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 for Variety and Avoiding Monotony. This is a key to well-being. This can be done with the help of food. For example, meal options can be rotated weekly to prevent boredom, different cooking methods can be used (e.g., grilling, steaming, baking), and spices for flavor diversity.</a:t>
            </a:r>
          </a:p>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5. Focusing on Practicality This can be done from storage and preparation perspectives. For storage, prioritizing long-lasting fresh produce and non-perishables that can be stored without spoilage during long voyages and using frozen or canned fruits and vegetables as backups are two important options. For preparation ensuring meals are simple to prepare but nutritionally balanced is vital. For instance, a meal could consist of grilled chicken, steamed vegetables, and whole-grain rice.</a:t>
            </a:r>
          </a:p>
        </p:txBody>
      </p:sp>
      <p:sp>
        <p:nvSpPr>
          <p:cNvPr id="4" name="Slide Number Placeholder 3">
            <a:extLst>
              <a:ext uri="{FF2B5EF4-FFF2-40B4-BE49-F238E27FC236}">
                <a16:creationId xmlns:a16="http://schemas.microsoft.com/office/drawing/2014/main" id="{7C7B2BB8-BBFC-35BC-6BFA-47458C9E382B}"/>
              </a:ext>
            </a:extLst>
          </p:cNvPr>
          <p:cNvSpPr>
            <a:spLocks noGrp="1"/>
          </p:cNvSpPr>
          <p:nvPr>
            <p:ph type="sldNum" sz="quarter" idx="5"/>
          </p:nvPr>
        </p:nvSpPr>
        <p:spPr/>
        <p:txBody>
          <a:bodyPr/>
          <a:lstStyle/>
          <a:p>
            <a:fld id="{BF105DB2-FD3E-441D-8B7E-7AE83ECE27B3}" type="slidenum">
              <a:rPr lang="en-US" smtClean="0"/>
              <a:t>10</a:t>
            </a:fld>
            <a:endParaRPr lang="en-US" dirty="0"/>
          </a:p>
        </p:txBody>
      </p:sp>
    </p:spTree>
    <p:extLst>
      <p:ext uri="{BB962C8B-B14F-4D97-AF65-F5344CB8AC3E}">
        <p14:creationId xmlns:p14="http://schemas.microsoft.com/office/powerpoint/2010/main" val="187661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3D10-6755-6030-E384-BFAE6845D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BF3FC-2406-B420-188B-7E8657F9C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BF1F5-C9D3-BFDA-D079-C33588263F03}"/>
              </a:ext>
            </a:extLst>
          </p:cNvPr>
          <p:cNvSpPr>
            <a:spLocks noGrp="1"/>
          </p:cNvSpPr>
          <p:nvPr>
            <p:ph type="body" idx="1"/>
          </p:nvPr>
        </p:nvSpPr>
        <p:spPr/>
        <p:txBody>
          <a:bodyPr/>
          <a:lstStyle/>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Dietary restrictions and cultural preferences are crucial considerations for the well-being of seafarers due to the diverse nationalities and religious backgrounds represented on ships. Here is an overview based on recent information:</a:t>
            </a:r>
          </a:p>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1.    Cultural and Religious Diversity: Seafarers often come from various regions, each with distinct food preferences and religious dietary requirements. For instance, Muslims may require halal food, Hindus might avoid beef, and some seafarers might be vegetarian. Providing meals that accommodate these needs is vital for their morale and physical health. Catering companies onboard vessels are increasingly using menu planning software to provide diverse and culturally appropriate meals .</a:t>
            </a:r>
          </a:p>
          <a:p>
            <a:pPr marL="228600" indent="-228600">
              <a:lnSpc>
                <a:spcPct val="150000"/>
              </a:lnSpc>
              <a:spcAft>
                <a:spcPts val="800"/>
              </a:spcAft>
              <a:buAutoNum type="arabicPeriod" startAt="2"/>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Psychological and Emotional Importance: Food serves as a connection to home and can significantly impact the mental health of seafarers. Familiar meals evoke memories of home and help improve social interactions among crew members, fostering a sense of unity and cultural appreciation.</a:t>
            </a:r>
          </a:p>
          <a:p>
            <a:pPr marL="228600" indent="-228600">
              <a:lnSpc>
                <a:spcPct val="150000"/>
              </a:lnSpc>
              <a:spcAft>
                <a:spcPts val="800"/>
              </a:spcAft>
              <a:buAutoNum type="arabicPeriod" startAt="2"/>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Challenges in Provisioning: Ensuring a variety of meals that cater to all cultural needs can be logistically challenging due to availability in certain ports and the storage limitations of ships. However, catering companies emphasize training cooks to prepare a range of dishes while seeking regular feedback from crew members to refine menus.</a:t>
            </a:r>
          </a:p>
          <a:p>
            <a:pPr>
              <a:lnSpc>
                <a:spcPct val="150000"/>
              </a:lnSpc>
              <a:spcAft>
                <a:spcPts val="800"/>
              </a:spcAft>
            </a:pP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B03335-422B-4B90-3EAD-141C49DC49B8}"/>
              </a:ext>
            </a:extLst>
          </p:cNvPr>
          <p:cNvSpPr>
            <a:spLocks noGrp="1"/>
          </p:cNvSpPr>
          <p:nvPr>
            <p:ph type="sldNum" sz="quarter" idx="5"/>
          </p:nvPr>
        </p:nvSpPr>
        <p:spPr/>
        <p:txBody>
          <a:bodyPr/>
          <a:lstStyle/>
          <a:p>
            <a:fld id="{BF105DB2-FD3E-441D-8B7E-7AE83ECE27B3}" type="slidenum">
              <a:rPr lang="en-US" smtClean="0"/>
              <a:t>11</a:t>
            </a:fld>
            <a:endParaRPr lang="en-US" dirty="0"/>
          </a:p>
        </p:txBody>
      </p:sp>
    </p:spTree>
    <p:extLst>
      <p:ext uri="{BB962C8B-B14F-4D97-AF65-F5344CB8AC3E}">
        <p14:creationId xmlns:p14="http://schemas.microsoft.com/office/powerpoint/2010/main" val="41344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E610-3C8F-8ED9-1772-3A005E080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1C83B-3D3B-44F4-17D3-72C9A9173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10E3B-992E-8518-A44D-BCFCF4EB3F72}"/>
              </a:ext>
            </a:extLst>
          </p:cNvPr>
          <p:cNvSpPr>
            <a:spLocks noGrp="1"/>
          </p:cNvSpPr>
          <p:nvPr>
            <p:ph type="body" idx="1"/>
          </p:nvPr>
        </p:nvSpPr>
        <p:spPr/>
        <p:txBody>
          <a:bodyPr/>
          <a:lstStyle/>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4. Role of Food in Crew Welfare: Meals onboard are not only about nutrition but also about creating enjoyable social experiences. Good food contributes to physical and mental strength, which is essential for the demanding nature of seafaring job</a:t>
            </a:r>
          </a:p>
          <a:p>
            <a:pPr>
              <a:lnSpc>
                <a:spcPct val="150000"/>
              </a:lnSpc>
              <a:spcAft>
                <a:spcPts val="800"/>
              </a:spcAft>
            </a:pP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100" b="0" kern="100" dirty="0">
                <a:effectLst/>
                <a:latin typeface="Calibri" panose="020F0502020204030204" pitchFamily="34" charset="0"/>
                <a:ea typeface="Calibri" panose="020F0502020204030204" pitchFamily="34" charset="0"/>
                <a:cs typeface="Times New Roman" panose="02020603050405020304" pitchFamily="18" charset="0"/>
              </a:rPr>
              <a:t>Seafarers come from diverse cultural, religious, and personal backgrounds, which can significantly influence their dietary preferences and restrictions. Catering to these needs onboard is essential for maintaining morale, inclusivity, and health. </a:t>
            </a:r>
          </a:p>
        </p:txBody>
      </p:sp>
      <p:sp>
        <p:nvSpPr>
          <p:cNvPr id="4" name="Slide Number Placeholder 3">
            <a:extLst>
              <a:ext uri="{FF2B5EF4-FFF2-40B4-BE49-F238E27FC236}">
                <a16:creationId xmlns:a16="http://schemas.microsoft.com/office/drawing/2014/main" id="{9F840F6E-D473-2228-F8D6-B84F4E6B95F0}"/>
              </a:ext>
            </a:extLst>
          </p:cNvPr>
          <p:cNvSpPr>
            <a:spLocks noGrp="1"/>
          </p:cNvSpPr>
          <p:nvPr>
            <p:ph type="sldNum" sz="quarter" idx="5"/>
          </p:nvPr>
        </p:nvSpPr>
        <p:spPr/>
        <p:txBody>
          <a:bodyPr/>
          <a:lstStyle/>
          <a:p>
            <a:fld id="{BF105DB2-FD3E-441D-8B7E-7AE83ECE27B3}" type="slidenum">
              <a:rPr lang="en-US" smtClean="0"/>
              <a:t>12</a:t>
            </a:fld>
            <a:endParaRPr lang="en-US" dirty="0"/>
          </a:p>
        </p:txBody>
      </p:sp>
    </p:spTree>
    <p:extLst>
      <p:ext uri="{BB962C8B-B14F-4D97-AF65-F5344CB8AC3E}">
        <p14:creationId xmlns:p14="http://schemas.microsoft.com/office/powerpoint/2010/main" val="140661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12/25/2024</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12/25/2024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12/25/2024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12/25/2024</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12/25/2024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12/25/2024</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12/25/2024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12/25/2024</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12/25/2024</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12/25/2024</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12/25/2024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12/25/2024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12/25/2024</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t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20" y="1196752"/>
            <a:ext cx="10441160" cy="3024336"/>
          </a:xfrm>
        </p:spPr>
        <p:txBody>
          <a:bodyPr>
            <a:noAutofit/>
          </a:bodyPr>
          <a:lstStyle/>
          <a:p>
            <a:pPr algn="ct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err="1">
                <a:solidFill>
                  <a:srgbClr val="FF0000"/>
                </a:solidFill>
                <a:effectLst>
                  <a:outerShdw blurRad="38100" dist="38100" dir="2700000" algn="tl">
                    <a:srgbClr val="000000">
                      <a:alpha val="43137"/>
                    </a:srgbClr>
                  </a:outerShdw>
                </a:effectLst>
                <a:latin typeface="CharterBT-Roman"/>
              </a:rPr>
              <a:t>Skills</a:t>
            </a: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endParaRPr lang="en-US" sz="2400" b="1" dirty="0">
              <a:solidFill>
                <a:srgbClr val="0000FF"/>
              </a:solidFill>
              <a:effectLst>
                <a:outerShdw blurRad="38100" dist="38100" dir="2700000" algn="tl">
                  <a:srgbClr val="000000">
                    <a:alpha val="43137"/>
                  </a:srgbClr>
                </a:outerShdw>
              </a:effectLst>
              <a:highlight>
                <a:srgbClr val="FFFF00"/>
              </a:highlight>
            </a:endParaRPr>
          </a:p>
        </p:txBody>
      </p:sp>
      <p:sp>
        <p:nvSpPr>
          <p:cNvPr id="3" name="Content Placeholder 2"/>
          <p:cNvSpPr>
            <a:spLocks noGrp="1"/>
          </p:cNvSpPr>
          <p:nvPr>
            <p:ph type="subTitle" idx="1"/>
          </p:nvPr>
        </p:nvSpPr>
        <p:spPr>
          <a:xfrm>
            <a:off x="0" y="5230128"/>
            <a:ext cx="9626831" cy="898588"/>
          </a:xfrm>
        </p:spPr>
        <p:txBody>
          <a:bodyPr>
            <a:noAutofit/>
          </a:bodyPr>
          <a:lstStyle/>
          <a:p>
            <a:r>
              <a:rPr lang="en-GB" sz="2200" b="1" dirty="0">
                <a:solidFill>
                  <a:srgbClr val="7030A0"/>
                </a:solidFill>
              </a:rPr>
              <a:t>KA220-VET - Cooperation partnerships in vocational</a:t>
            </a:r>
            <a:r>
              <a:rPr lang="ro-RO" sz="2200" b="1" dirty="0">
                <a:solidFill>
                  <a:srgbClr val="7030A0"/>
                </a:solidFill>
              </a:rPr>
              <a:t> </a:t>
            </a:r>
            <a:r>
              <a:rPr lang="en-GB" sz="2200" b="1" dirty="0">
                <a:solidFill>
                  <a:srgbClr val="7030A0"/>
                </a:solidFill>
              </a:rPr>
              <a:t>education and training</a:t>
            </a:r>
            <a:endParaRPr lang="ro-RO" sz="2200" b="1" dirty="0">
              <a:solidFill>
                <a:srgbClr val="7030A0"/>
              </a:solidFill>
            </a:endParaRPr>
          </a:p>
          <a:p>
            <a:r>
              <a:rPr lang="en-GB" sz="2200" b="1" i="0" u="none" strike="noStrike" baseline="0" dirty="0">
                <a:solidFill>
                  <a:srgbClr val="7030A0"/>
                </a:solidFill>
              </a:rPr>
              <a:t>2023-1-RO01-KA220-HED-000155888</a:t>
            </a:r>
            <a:endParaRPr lang="en-US" sz="2200" b="1" dirty="0">
              <a:solidFill>
                <a:srgbClr val="7030A0"/>
              </a:solidFill>
            </a:endParaRPr>
          </a:p>
        </p:txBody>
      </p:sp>
      <p:pic>
        <p:nvPicPr>
          <p:cNvPr id="4" name="Picture 3">
            <a:extLst>
              <a:ext uri="{FF2B5EF4-FFF2-40B4-BE49-F238E27FC236}">
                <a16:creationId xmlns:a16="http://schemas.microsoft.com/office/drawing/2014/main" id="{FD23F522-17A5-9AB4-3989-B20C7839F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6336" y="106446"/>
            <a:ext cx="989302" cy="985008"/>
          </a:xfrm>
          <a:prstGeom prst="rect">
            <a:avLst/>
          </a:prstGeom>
        </p:spPr>
      </p:pic>
      <p:pic>
        <p:nvPicPr>
          <p:cNvPr id="8" name="Picture 7">
            <a:extLst>
              <a:ext uri="{FF2B5EF4-FFF2-40B4-BE49-F238E27FC236}">
                <a16:creationId xmlns:a16="http://schemas.microsoft.com/office/drawing/2014/main" id="{905B9CB0-C9B2-50F4-419B-540CBE2F3522}"/>
              </a:ext>
            </a:extLst>
          </p:cNvPr>
          <p:cNvPicPr>
            <a:picLocks noChangeAspect="1"/>
          </p:cNvPicPr>
          <p:nvPr/>
        </p:nvPicPr>
        <p:blipFill>
          <a:blip r:embed="rId4"/>
          <a:stretch>
            <a:fillRect/>
          </a:stretch>
        </p:blipFill>
        <p:spPr>
          <a:xfrm>
            <a:off x="9046740" y="3363168"/>
            <a:ext cx="2950679" cy="2945505"/>
          </a:xfrm>
          <a:prstGeom prst="rect">
            <a:avLst/>
          </a:prstGeom>
        </p:spPr>
      </p:pic>
      <p:pic>
        <p:nvPicPr>
          <p:cNvPr id="15" name="Picture 14">
            <a:extLst>
              <a:ext uri="{FF2B5EF4-FFF2-40B4-BE49-F238E27FC236}">
                <a16:creationId xmlns:a16="http://schemas.microsoft.com/office/drawing/2014/main" id="{FAAE85A0-0DB3-5D39-CC8F-BF0D926E752C}"/>
              </a:ext>
            </a:extLst>
          </p:cNvPr>
          <p:cNvPicPr>
            <a:picLocks noChangeAspect="1"/>
          </p:cNvPicPr>
          <p:nvPr/>
        </p:nvPicPr>
        <p:blipFill>
          <a:blip r:embed="rId5"/>
          <a:stretch>
            <a:fillRect/>
          </a:stretch>
        </p:blipFill>
        <p:spPr>
          <a:xfrm>
            <a:off x="7407528" y="131252"/>
            <a:ext cx="844218" cy="854904"/>
          </a:xfrm>
          <a:prstGeom prst="rect">
            <a:avLst/>
          </a:prstGeom>
        </p:spPr>
      </p:pic>
      <p:pic>
        <p:nvPicPr>
          <p:cNvPr id="18" name="Picture 17">
            <a:extLst>
              <a:ext uri="{FF2B5EF4-FFF2-40B4-BE49-F238E27FC236}">
                <a16:creationId xmlns:a16="http://schemas.microsoft.com/office/drawing/2014/main" id="{F6F4E74A-7D7A-86B2-3269-4F9B1BD6AF08}"/>
              </a:ext>
            </a:extLst>
          </p:cNvPr>
          <p:cNvPicPr>
            <a:picLocks noChangeAspect="1"/>
          </p:cNvPicPr>
          <p:nvPr/>
        </p:nvPicPr>
        <p:blipFill>
          <a:blip r:embed="rId6"/>
          <a:stretch>
            <a:fillRect/>
          </a:stretch>
        </p:blipFill>
        <p:spPr>
          <a:xfrm>
            <a:off x="8700631" y="174645"/>
            <a:ext cx="1372001" cy="754426"/>
          </a:xfrm>
          <a:prstGeom prst="rect">
            <a:avLst/>
          </a:prstGeom>
        </p:spPr>
      </p:pic>
      <p:sp>
        <p:nvSpPr>
          <p:cNvPr id="28" name="TextBox 27">
            <a:extLst>
              <a:ext uri="{FF2B5EF4-FFF2-40B4-BE49-F238E27FC236}">
                <a16:creationId xmlns:a16="http://schemas.microsoft.com/office/drawing/2014/main" id="{5987D51E-D180-AAAF-9910-17A0ECD4CDCC}"/>
              </a:ext>
            </a:extLst>
          </p:cNvPr>
          <p:cNvSpPr txBox="1"/>
          <p:nvPr/>
        </p:nvSpPr>
        <p:spPr>
          <a:xfrm>
            <a:off x="65359" y="6276430"/>
            <a:ext cx="12058106" cy="523220"/>
          </a:xfrm>
          <a:prstGeom prst="rect">
            <a:avLst/>
          </a:prstGeom>
          <a:noFill/>
          <a:ln>
            <a:solidFill>
              <a:schemeClr val="accent1">
                <a:lumMod val="20000"/>
                <a:lumOff val="80000"/>
              </a:schemeClr>
            </a:solidFill>
          </a:ln>
        </p:spPr>
        <p:txBody>
          <a:bodyPr wrap="square">
            <a:spAutoFit/>
          </a:bodyPr>
          <a:lstStyle/>
          <a:p>
            <a:pPr algn="ctr"/>
            <a:r>
              <a:rPr lang="ro-RO" sz="1400" b="1" dirty="0" err="1">
                <a:effectLst/>
                <a:latin typeface="coranto-2"/>
              </a:rPr>
              <a:t>Disclaimer</a:t>
            </a:r>
            <a:r>
              <a:rPr lang="ro-RO" sz="1400" b="0" i="1" dirty="0">
                <a:solidFill>
                  <a:srgbClr val="0000FF"/>
                </a:solidFill>
                <a:effectLst/>
                <a:latin typeface="coranto-2"/>
              </a:rPr>
              <a:t>: </a:t>
            </a:r>
            <a:r>
              <a:rPr lang="en-GB" sz="14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400" i="1" dirty="0">
              <a:solidFill>
                <a:srgbClr val="0000FF"/>
              </a:solidFill>
            </a:endParaRPr>
          </a:p>
        </p:txBody>
      </p:sp>
      <p:pic>
        <p:nvPicPr>
          <p:cNvPr id="1028" name="Picture 4" descr="EU logos for funding">
            <a:extLst>
              <a:ext uri="{FF2B5EF4-FFF2-40B4-BE49-F238E27FC236}">
                <a16:creationId xmlns:a16="http://schemas.microsoft.com/office/drawing/2014/main" id="{6E3F07EC-3A2A-90A3-0A0D-D91AF02DD42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518"/>
          <a:stretch/>
        </p:blipFill>
        <p:spPr bwMode="auto">
          <a:xfrm>
            <a:off x="100977" y="69668"/>
            <a:ext cx="3152288" cy="6477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7ED44AD8-386B-4A85-A0AF-1E1BB06925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029739" y="69668"/>
            <a:ext cx="1089900" cy="1180081"/>
          </a:xfrm>
          <a:prstGeom prst="rect">
            <a:avLst/>
          </a:prstGeom>
        </p:spPr>
      </p:pic>
      <p:pic>
        <p:nvPicPr>
          <p:cNvPr id="35" name="Picture 34">
            <a:extLst>
              <a:ext uri="{FF2B5EF4-FFF2-40B4-BE49-F238E27FC236}">
                <a16:creationId xmlns:a16="http://schemas.microsoft.com/office/drawing/2014/main" id="{7C7E9E89-C08E-EE44-7A41-1AB22B475DE4}"/>
              </a:ext>
            </a:extLst>
          </p:cNvPr>
          <p:cNvPicPr>
            <a:picLocks noChangeAspect="1"/>
          </p:cNvPicPr>
          <p:nvPr/>
        </p:nvPicPr>
        <p:blipFill>
          <a:blip r:embed="rId9"/>
          <a:stretch>
            <a:fillRect/>
          </a:stretch>
        </p:blipFill>
        <p:spPr>
          <a:xfrm>
            <a:off x="5875366" y="131252"/>
            <a:ext cx="1268781" cy="917109"/>
          </a:xfrm>
          <a:prstGeom prst="rect">
            <a:avLst/>
          </a:prstGeom>
        </p:spPr>
      </p:pic>
      <p:pic>
        <p:nvPicPr>
          <p:cNvPr id="36" name="Picture 35">
            <a:extLst>
              <a:ext uri="{FF2B5EF4-FFF2-40B4-BE49-F238E27FC236}">
                <a16:creationId xmlns:a16="http://schemas.microsoft.com/office/drawing/2014/main" id="{0FC39270-9532-8C00-47C4-F39126C6EB56}"/>
              </a:ext>
            </a:extLst>
          </p:cNvPr>
          <p:cNvPicPr>
            <a:picLocks noChangeAspect="1"/>
          </p:cNvPicPr>
          <p:nvPr/>
        </p:nvPicPr>
        <p:blipFill>
          <a:blip r:embed="rId10"/>
          <a:stretch>
            <a:fillRect/>
          </a:stretch>
        </p:blipFill>
        <p:spPr>
          <a:xfrm>
            <a:off x="10970403" y="11566"/>
            <a:ext cx="1182658" cy="1180081"/>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88E6D5-B85D-7461-BC38-0FDF903872E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42270A4E-590B-AA90-599B-58130F9BAE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9FB9FE48-427F-462F-6834-62A1F1245881}"/>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728ADB94-FB2D-590C-3383-34F99FC507C7}"/>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77ED79DF-9BA2-6078-B535-4E432FCD03D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D028178-41B8-3E28-8FF9-D54A115E9A0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BBD6BA94-0AB5-5F50-4CF5-0EC27AB2EA5B}"/>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C74BDE90-DC9E-7705-70C9-E55B87D95F5C}"/>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AEB0FC46-BA3C-06C3-BC45-AA9B625C78FD}"/>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DF8347E9-28DC-A7D6-620F-3E50FB8D44F7}"/>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How to plan balanced meals that meet the crew's nutritional needs.</a:t>
            </a:r>
            <a:endParaRPr lang="en-US" i="1" dirty="0"/>
          </a:p>
        </p:txBody>
      </p:sp>
      <p:sp>
        <p:nvSpPr>
          <p:cNvPr id="3" name="TextBox 2">
            <a:extLst>
              <a:ext uri="{FF2B5EF4-FFF2-40B4-BE49-F238E27FC236}">
                <a16:creationId xmlns:a16="http://schemas.microsoft.com/office/drawing/2014/main" id="{CB808D05-B576-C58C-C1E6-65236DD4F0ED}"/>
              </a:ext>
            </a:extLst>
          </p:cNvPr>
          <p:cNvSpPr txBox="1"/>
          <p:nvPr/>
        </p:nvSpPr>
        <p:spPr>
          <a:xfrm>
            <a:off x="936669" y="2269877"/>
            <a:ext cx="10225136" cy="2537233"/>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Catering to Cultural and Dietary Preferences</a:t>
            </a:r>
          </a:p>
          <a:p>
            <a:pPr>
              <a:lnSpc>
                <a:spcPct val="150000"/>
              </a:lnSpc>
              <a:spcAft>
                <a:spcPts val="800"/>
              </a:spcAft>
            </a:pPr>
            <a:r>
              <a:rPr lang="en-US" dirty="0">
                <a:latin typeface="Calibri" panose="020F0502020204030204" pitchFamily="34" charset="0"/>
                <a:cs typeface="Times New Roman" panose="02020603050405020304" pitchFamily="18" charset="0"/>
              </a:rPr>
              <a:t>4. </a:t>
            </a:r>
            <a:r>
              <a:rPr lang="en-US" dirty="0" err="1">
                <a:latin typeface="Calibri" panose="020F0502020204030204" pitchFamily="34" charset="0"/>
                <a:cs typeface="Times New Roman" panose="02020603050405020304" pitchFamily="18" charset="0"/>
              </a:rPr>
              <a:t>Planing</a:t>
            </a:r>
            <a:r>
              <a:rPr lang="en-US" dirty="0">
                <a:latin typeface="Calibri" panose="020F0502020204030204" pitchFamily="34" charset="0"/>
                <a:cs typeface="Times New Roman" panose="02020603050405020304" pitchFamily="18" charset="0"/>
              </a:rPr>
              <a:t> for Variety and Avoiding Monotony</a:t>
            </a:r>
          </a:p>
          <a:p>
            <a:pPr>
              <a:lnSpc>
                <a:spcPct val="150000"/>
              </a:lnSpc>
              <a:spcAft>
                <a:spcPts val="800"/>
              </a:spcAft>
            </a:pPr>
            <a:r>
              <a:rPr lang="en-US" dirty="0">
                <a:latin typeface="Calibri" panose="020F0502020204030204" pitchFamily="34" charset="0"/>
                <a:cs typeface="Times New Roman" panose="02020603050405020304" pitchFamily="18" charset="0"/>
              </a:rPr>
              <a:t>5. Focusing on Practicality </a:t>
            </a:r>
          </a:p>
          <a:p>
            <a:pPr>
              <a:lnSpc>
                <a:spcPct val="150000"/>
              </a:lnSpc>
              <a:spcAft>
                <a:spcPts val="800"/>
              </a:spcAft>
            </a:pPr>
            <a:endParaRPr lang="en-US" b="1" dirty="0">
              <a:latin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74AB32C-FA81-87DD-25EC-0C916E93F9D5}"/>
              </a:ext>
            </a:extLst>
          </p:cNvPr>
          <p:cNvPicPr>
            <a:picLocks noChangeAspect="1"/>
          </p:cNvPicPr>
          <p:nvPr/>
        </p:nvPicPr>
        <p:blipFill>
          <a:blip r:embed="rId10"/>
          <a:stretch>
            <a:fillRect/>
          </a:stretch>
        </p:blipFill>
        <p:spPr>
          <a:xfrm>
            <a:off x="1269876" y="4212904"/>
            <a:ext cx="2619375" cy="1743075"/>
          </a:xfrm>
          <a:prstGeom prst="rect">
            <a:avLst/>
          </a:prstGeom>
        </p:spPr>
      </p:pic>
      <p:pic>
        <p:nvPicPr>
          <p:cNvPr id="4" name="Picture 3">
            <a:extLst>
              <a:ext uri="{FF2B5EF4-FFF2-40B4-BE49-F238E27FC236}">
                <a16:creationId xmlns:a16="http://schemas.microsoft.com/office/drawing/2014/main" id="{4EB59CAB-D601-62AA-1391-ABD8CBDC7E7E}"/>
              </a:ext>
            </a:extLst>
          </p:cNvPr>
          <p:cNvPicPr>
            <a:picLocks noChangeAspect="1"/>
          </p:cNvPicPr>
          <p:nvPr/>
        </p:nvPicPr>
        <p:blipFill>
          <a:blip r:embed="rId11"/>
          <a:stretch>
            <a:fillRect/>
          </a:stretch>
        </p:blipFill>
        <p:spPr>
          <a:xfrm>
            <a:off x="4948358" y="4229945"/>
            <a:ext cx="2705100" cy="1685925"/>
          </a:xfrm>
          <a:prstGeom prst="rect">
            <a:avLst/>
          </a:prstGeom>
        </p:spPr>
      </p:pic>
      <p:pic>
        <p:nvPicPr>
          <p:cNvPr id="5" name="Picture 4">
            <a:extLst>
              <a:ext uri="{FF2B5EF4-FFF2-40B4-BE49-F238E27FC236}">
                <a16:creationId xmlns:a16="http://schemas.microsoft.com/office/drawing/2014/main" id="{DAAA1D26-1017-9BE6-5B0C-A795639C1175}"/>
              </a:ext>
            </a:extLst>
          </p:cNvPr>
          <p:cNvPicPr>
            <a:picLocks noChangeAspect="1"/>
          </p:cNvPicPr>
          <p:nvPr/>
        </p:nvPicPr>
        <p:blipFill>
          <a:blip r:embed="rId12"/>
          <a:stretch>
            <a:fillRect/>
          </a:stretch>
        </p:blipFill>
        <p:spPr>
          <a:xfrm>
            <a:off x="8176715" y="4229945"/>
            <a:ext cx="2619375" cy="1743075"/>
          </a:xfrm>
          <a:prstGeom prst="rect">
            <a:avLst/>
          </a:prstGeom>
        </p:spPr>
      </p:pic>
    </p:spTree>
    <p:extLst>
      <p:ext uri="{BB962C8B-B14F-4D97-AF65-F5344CB8AC3E}">
        <p14:creationId xmlns:p14="http://schemas.microsoft.com/office/powerpoint/2010/main" val="279598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504136F-0052-9A5C-4BAB-D23B59398C1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4A248723-B6CB-0729-04AB-A59238FEBA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0477E137-32BB-ADE5-73F9-28E7309AE347}"/>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408AC4E6-13FA-378C-927C-FAF190E4C268}"/>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22CDA48C-4248-162A-18E4-986731CF03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5C54DD1-9FB8-1408-E49F-B699F52F82B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93704AD9-4965-02A2-FAC8-0B92C97FC11D}"/>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0362DD26-0A5C-E25B-F515-63DBC1F81D3C}"/>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DC9D1C38-9601-2D9D-E9E4-653DE6EF0FD4}"/>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A44CCC79-0A0F-9FA5-59AB-A19E2DFAD8A8}"/>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endParaRPr lang="en-US" i="1" dirty="0"/>
          </a:p>
        </p:txBody>
      </p:sp>
      <p:sp>
        <p:nvSpPr>
          <p:cNvPr id="3" name="TextBox 2">
            <a:extLst>
              <a:ext uri="{FF2B5EF4-FFF2-40B4-BE49-F238E27FC236}">
                <a16:creationId xmlns:a16="http://schemas.microsoft.com/office/drawing/2014/main" id="{E86510A8-1A68-F5AE-8DE4-E373BE58F38F}"/>
              </a:ext>
            </a:extLst>
          </p:cNvPr>
          <p:cNvSpPr txBox="1"/>
          <p:nvPr/>
        </p:nvSpPr>
        <p:spPr>
          <a:xfrm>
            <a:off x="936669" y="2269877"/>
            <a:ext cx="10225136" cy="2537233"/>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Cultural and Religious Diversity</a:t>
            </a:r>
          </a:p>
          <a:p>
            <a:pPr>
              <a:lnSpc>
                <a:spcPct val="150000"/>
              </a:lnSpc>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Psychological and Emotional Importance</a:t>
            </a:r>
          </a:p>
          <a:p>
            <a:pPr>
              <a:lnSpc>
                <a:spcPct val="150000"/>
              </a:lnSpc>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Challenges in Provisioning</a:t>
            </a:r>
          </a:p>
          <a:p>
            <a:pPr>
              <a:lnSpc>
                <a:spcPct val="150000"/>
              </a:lnSpc>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A0D5A18-05F6-63B5-B211-9DF06EDF3D44}"/>
              </a:ext>
            </a:extLst>
          </p:cNvPr>
          <p:cNvPicPr>
            <a:picLocks noChangeAspect="1"/>
          </p:cNvPicPr>
          <p:nvPr/>
        </p:nvPicPr>
        <p:blipFill>
          <a:blip r:embed="rId10"/>
          <a:stretch>
            <a:fillRect/>
          </a:stretch>
        </p:blipFill>
        <p:spPr>
          <a:xfrm>
            <a:off x="3430116" y="3842075"/>
            <a:ext cx="4896543" cy="2537233"/>
          </a:xfrm>
          <a:prstGeom prst="rect">
            <a:avLst/>
          </a:prstGeom>
        </p:spPr>
      </p:pic>
    </p:spTree>
    <p:extLst>
      <p:ext uri="{BB962C8B-B14F-4D97-AF65-F5344CB8AC3E}">
        <p14:creationId xmlns:p14="http://schemas.microsoft.com/office/powerpoint/2010/main" val="37214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85F95E-5432-290C-D132-3DC376D07A2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705DB1C-471C-F1CA-A0B3-BEE9BD07F7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48B57E21-BF15-C796-4551-F6B3470D9BC2}"/>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20088099-7CFC-8D0F-E6E0-0E878EA14362}"/>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B7B91507-9B29-E726-45B8-A66C2FB048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9DEFE1E-6971-BF29-0B70-21DBFEF12F8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2208E1E3-2321-E611-B6A9-18E8DC45C34B}"/>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0B8FE057-6D56-5ACA-19CB-081BFC15C1F4}"/>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5A2EE464-A523-D394-3D1B-4F2259BEDF3A}"/>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6384F610-3D17-B02C-0662-BD434568CD8E}"/>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endParaRPr lang="en-US" i="1" dirty="0"/>
          </a:p>
        </p:txBody>
      </p:sp>
      <p:sp>
        <p:nvSpPr>
          <p:cNvPr id="3" name="TextBox 2">
            <a:extLst>
              <a:ext uri="{FF2B5EF4-FFF2-40B4-BE49-F238E27FC236}">
                <a16:creationId xmlns:a16="http://schemas.microsoft.com/office/drawing/2014/main" id="{04BB896B-1FB5-FF79-209F-BF84F8D13B93}"/>
              </a:ext>
            </a:extLst>
          </p:cNvPr>
          <p:cNvSpPr txBox="1"/>
          <p:nvPr/>
        </p:nvSpPr>
        <p:spPr>
          <a:xfrm>
            <a:off x="936669" y="2269877"/>
            <a:ext cx="10225136" cy="1813958"/>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4. Role of Food in Crew Welfare: Meals onboard are not only about nutrition but also about creating enjoyable social experiences. Good food contributes to physical and mental strength, which is essential for the demanding nature of seafaring job.</a:t>
            </a:r>
          </a:p>
          <a:p>
            <a:pPr>
              <a:lnSpc>
                <a:spcPct val="150000"/>
              </a:lnSpc>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3D8F5FD-968E-B9F0-A5E4-3DB365A2857E}"/>
              </a:ext>
            </a:extLst>
          </p:cNvPr>
          <p:cNvPicPr>
            <a:picLocks noChangeAspect="1"/>
          </p:cNvPicPr>
          <p:nvPr/>
        </p:nvPicPr>
        <p:blipFill>
          <a:blip r:embed="rId10"/>
          <a:stretch>
            <a:fillRect/>
          </a:stretch>
        </p:blipFill>
        <p:spPr>
          <a:xfrm>
            <a:off x="1442492" y="4083836"/>
            <a:ext cx="3355776" cy="2164564"/>
          </a:xfrm>
          <a:prstGeom prst="rect">
            <a:avLst/>
          </a:prstGeom>
        </p:spPr>
      </p:pic>
      <p:pic>
        <p:nvPicPr>
          <p:cNvPr id="4" name="Picture 3">
            <a:extLst>
              <a:ext uri="{FF2B5EF4-FFF2-40B4-BE49-F238E27FC236}">
                <a16:creationId xmlns:a16="http://schemas.microsoft.com/office/drawing/2014/main" id="{C1BA34E7-F180-62A0-96B0-4FCF2587713C}"/>
              </a:ext>
            </a:extLst>
          </p:cNvPr>
          <p:cNvPicPr>
            <a:picLocks noChangeAspect="1"/>
          </p:cNvPicPr>
          <p:nvPr/>
        </p:nvPicPr>
        <p:blipFill>
          <a:blip r:embed="rId11"/>
          <a:stretch>
            <a:fillRect/>
          </a:stretch>
        </p:blipFill>
        <p:spPr>
          <a:xfrm>
            <a:off x="6670476" y="4104924"/>
            <a:ext cx="3816423" cy="2143125"/>
          </a:xfrm>
          <a:prstGeom prst="rect">
            <a:avLst/>
          </a:prstGeom>
        </p:spPr>
      </p:pic>
    </p:spTree>
    <p:extLst>
      <p:ext uri="{BB962C8B-B14F-4D97-AF65-F5344CB8AC3E}">
        <p14:creationId xmlns:p14="http://schemas.microsoft.com/office/powerpoint/2010/main" val="190679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4A53BA-A4F5-71D1-3E89-2F2A0A3F989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17E44E02-DA23-88AE-B39F-1D144EC75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C7C24467-0741-AF3D-F456-6F5AFA63ACB7}"/>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85E2F672-5FF3-1AB6-4124-67C257802EC8}"/>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3E09E441-2551-9D40-36AB-9DA4B73F07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ADFD734-FEE0-04BC-4A85-AFDD7E7B5C3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970FAF97-B5E2-3FD3-E966-5A57688937FD}"/>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8ECFFF8-44D0-0DD2-7C3A-33D554558445}"/>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F63EE640-1474-61FA-4C68-D6A72D48D65E}"/>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A673EE9E-FC36-E844-2D28-A6857A33E108}"/>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endParaRPr lang="en-US" i="1" dirty="0"/>
          </a:p>
        </p:txBody>
      </p:sp>
      <p:sp>
        <p:nvSpPr>
          <p:cNvPr id="3" name="TextBox 2">
            <a:extLst>
              <a:ext uri="{FF2B5EF4-FFF2-40B4-BE49-F238E27FC236}">
                <a16:creationId xmlns:a16="http://schemas.microsoft.com/office/drawing/2014/main" id="{5065AC8B-D86E-DBB5-AE9B-0A3B6E8C8039}"/>
              </a:ext>
            </a:extLst>
          </p:cNvPr>
          <p:cNvSpPr txBox="1"/>
          <p:nvPr/>
        </p:nvSpPr>
        <p:spPr>
          <a:xfrm>
            <a:off x="981844" y="2257819"/>
            <a:ext cx="10225136" cy="1916550"/>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approached the issue from dietary restrictions and cultural preferences point of view some detailed information on seafarers on board can be given </a:t>
            </a:r>
          </a:p>
          <a:p>
            <a:pPr>
              <a:lnSpc>
                <a:spcPct val="150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Religious Dietary Practices</a:t>
            </a:r>
          </a:p>
          <a:p>
            <a:pPr>
              <a:lnSpc>
                <a:spcPct val="150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B8AC105-DC2C-F98F-4256-074A3E6E262B}"/>
              </a:ext>
            </a:extLst>
          </p:cNvPr>
          <p:cNvPicPr>
            <a:picLocks noChangeAspect="1"/>
          </p:cNvPicPr>
          <p:nvPr/>
        </p:nvPicPr>
        <p:blipFill>
          <a:blip r:embed="rId10"/>
          <a:stretch>
            <a:fillRect/>
          </a:stretch>
        </p:blipFill>
        <p:spPr>
          <a:xfrm>
            <a:off x="3214860" y="3256637"/>
            <a:ext cx="5831880" cy="3536769"/>
          </a:xfrm>
          <a:prstGeom prst="rect">
            <a:avLst/>
          </a:prstGeom>
        </p:spPr>
      </p:pic>
    </p:spTree>
    <p:extLst>
      <p:ext uri="{BB962C8B-B14F-4D97-AF65-F5344CB8AC3E}">
        <p14:creationId xmlns:p14="http://schemas.microsoft.com/office/powerpoint/2010/main" val="423333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1A8B00-BA69-A7BD-8E1B-FC1F5F9F0404}"/>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B1552C4-3686-9B3C-1AA5-8DC51E4AF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8B04EE34-4D51-E820-49B4-029DF60B03F4}"/>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37EEB11D-578E-25EC-BD9D-709A19E0C0FA}"/>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62CDC17F-1119-4D99-3C03-66A0B5F9AE5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F70C1C7-8501-29F6-9FEC-90B8F8832BD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03F56368-6ABD-0F95-3C6C-568EC3251CFE}"/>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096127C0-D7CA-5F82-CCC6-D3666C91BECA}"/>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A89F1856-E470-F029-B3E0-05215E6E2157}"/>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69749E18-AF9A-7DF7-00C3-9E0FD4E229F2}"/>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endParaRPr lang="en-US" i="1" dirty="0"/>
          </a:p>
        </p:txBody>
      </p:sp>
      <p:sp>
        <p:nvSpPr>
          <p:cNvPr id="3" name="TextBox 2">
            <a:extLst>
              <a:ext uri="{FF2B5EF4-FFF2-40B4-BE49-F238E27FC236}">
                <a16:creationId xmlns:a16="http://schemas.microsoft.com/office/drawing/2014/main" id="{A6FEAFC8-E328-8030-85FC-0069CBA4F0F1}"/>
              </a:ext>
            </a:extLst>
          </p:cNvPr>
          <p:cNvSpPr txBox="1"/>
          <p:nvPr/>
        </p:nvSpPr>
        <p:spPr>
          <a:xfrm>
            <a:off x="981844" y="2257819"/>
            <a:ext cx="10225136" cy="2019142"/>
          </a:xfrm>
          <a:prstGeom prst="rect">
            <a:avLst/>
          </a:prstGeom>
          <a:noFill/>
          <a:ln>
            <a:solidFill>
              <a:schemeClr val="accent1">
                <a:lumMod val="20000"/>
                <a:lumOff val="80000"/>
              </a:schemeClr>
            </a:solidFill>
          </a:ln>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tr-TR"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Allergies and Intolerances</a:t>
            </a:r>
            <a:endParaRPr kumimoji="0" lang="en-US"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Pts val="1000"/>
              <a:buFont typeface="Symbol" panose="05050102010706020507" pitchFamily="18" charset="2"/>
              <a:buChar char=""/>
              <a:tabLst>
                <a:tab pos="457200" algn="l"/>
              </a:tabLst>
              <a:defRPr/>
            </a:pPr>
            <a:r>
              <a:rPr kumimoji="0" lang="tr-TR"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Common Allergies</a:t>
            </a:r>
            <a:r>
              <a:rPr kumimoji="0" lang="tr-TR"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Pts val="1000"/>
              <a:buFont typeface="Symbol" panose="05050102010706020507" pitchFamily="18" charset="2"/>
              <a:buChar char=""/>
              <a:tabLst>
                <a:tab pos="457200" algn="l"/>
              </a:tabLst>
              <a:defRPr/>
            </a:pPr>
            <a:r>
              <a:rPr kumimoji="0" lang="tr-TR"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Intolerances</a:t>
            </a:r>
            <a:r>
              <a:rPr kumimoji="0" lang="tr-TR"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B520BB8-3B74-A357-4856-C82D617940A2}"/>
              </a:ext>
            </a:extLst>
          </p:cNvPr>
          <p:cNvPicPr>
            <a:picLocks noChangeAspect="1"/>
          </p:cNvPicPr>
          <p:nvPr/>
        </p:nvPicPr>
        <p:blipFill>
          <a:blip r:embed="rId10"/>
          <a:stretch>
            <a:fillRect/>
          </a:stretch>
        </p:blipFill>
        <p:spPr>
          <a:xfrm>
            <a:off x="4608604" y="3005136"/>
            <a:ext cx="5544616" cy="3165976"/>
          </a:xfrm>
          <a:prstGeom prst="rect">
            <a:avLst/>
          </a:prstGeom>
        </p:spPr>
      </p:pic>
    </p:spTree>
    <p:extLst>
      <p:ext uri="{BB962C8B-B14F-4D97-AF65-F5344CB8AC3E}">
        <p14:creationId xmlns:p14="http://schemas.microsoft.com/office/powerpoint/2010/main" val="251083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9EA0F0-7760-CA31-D907-0EF3B5F86BC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1E66E657-49A1-DA41-F726-0C334759CB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56B5ACE8-91E2-9824-4C27-30010B5CA8DD}"/>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60A2C333-4DB1-F25C-EFA7-7EE34D49DC2A}"/>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BCF19FF2-D0FA-C6A9-F2D3-A6D3F5D0AF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DFE7342-B0F9-F100-70D7-64D3DE5B7E3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7C6888BB-FCF1-0B98-D62A-7863B88814C3}"/>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9D2881B9-F29D-0647-AD1A-AA9129285A0F}"/>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620635CD-2F11-DB15-A02C-99D4D371FBE8}"/>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3B0596A2-3E92-F3CE-D67D-297026DB96DA}"/>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endParaRPr lang="en-US" i="1" dirty="0"/>
          </a:p>
        </p:txBody>
      </p:sp>
      <p:sp>
        <p:nvSpPr>
          <p:cNvPr id="3" name="TextBox 2">
            <a:extLst>
              <a:ext uri="{FF2B5EF4-FFF2-40B4-BE49-F238E27FC236}">
                <a16:creationId xmlns:a16="http://schemas.microsoft.com/office/drawing/2014/main" id="{1A7285AC-D4BA-9D44-4C86-37D5E39EA9B8}"/>
              </a:ext>
            </a:extLst>
          </p:cNvPr>
          <p:cNvSpPr txBox="1"/>
          <p:nvPr/>
        </p:nvSpPr>
        <p:spPr>
          <a:xfrm>
            <a:off x="981844" y="2257819"/>
            <a:ext cx="10225136" cy="3055324"/>
          </a:xfrm>
          <a:prstGeom prst="rect">
            <a:avLst/>
          </a:prstGeom>
          <a:noFill/>
          <a:ln>
            <a:solidFill>
              <a:schemeClr val="accent1">
                <a:lumMod val="20000"/>
                <a:lumOff val="80000"/>
              </a:schemeClr>
            </a:solidFill>
          </a:ln>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tr-TR"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Vegetarian and Vegan Preferences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Pts val="1000"/>
              <a:buFont typeface="Symbol" panose="05050102010706020507" pitchFamily="18" charset="2"/>
              <a:buChar char=""/>
              <a:tabLst>
                <a:tab pos="457200" algn="l"/>
              </a:tabLst>
              <a:defRPr/>
            </a:pPr>
            <a:r>
              <a:rPr kumimoji="0" lang="tr-TR"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Increasingly common among younger seafarers or for health and ethical reasons.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Pts val="1000"/>
              <a:buFont typeface="Symbol" panose="05050102010706020507" pitchFamily="18" charset="2"/>
              <a:buChar char=""/>
              <a:tabLst>
                <a:tab pos="457200" algn="l"/>
              </a:tabLst>
              <a:defRPr/>
            </a:pPr>
            <a:r>
              <a:rPr kumimoji="0" lang="tr-TR"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Vegetarian meals should include plant-based proteins like legumes, tofu, and eggs.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Pts val="1000"/>
              <a:buFont typeface="Symbol" panose="05050102010706020507" pitchFamily="18" charset="2"/>
              <a:buChar char=""/>
              <a:tabLst>
                <a:tab pos="457200" algn="l"/>
              </a:tabLst>
              <a:defRPr/>
            </a:pPr>
            <a:r>
              <a:rPr kumimoji="0" lang="tr-TR"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Vegan options require additional care to provide sufficient protein, calcium, and vitamin B12.</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b="1" dirty="0">
              <a:latin typeface="Calibri" panose="020F0502020204030204" pitchFamily="34" charset="0"/>
              <a:cs typeface="Times New Roman" panose="02020603050405020304" pitchFamily="18" charset="0"/>
            </a:endParaRPr>
          </a:p>
          <a:p>
            <a:pPr>
              <a:lnSpc>
                <a:spcPct val="150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33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1987B9-173D-278B-45DF-AA5D43F5DDB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8718410D-C67B-15CE-C1E3-E3F50FF3E4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1274D6D3-501D-8F2C-5115-2C7EFF0AD99B}"/>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D7F461A3-A77F-C13C-9F95-F44531CC0C05}"/>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9AB206AA-39DA-00F4-420C-575FBA37C3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4DFA707-8E64-C0AD-E718-A1C628C82E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B7515C89-AD5D-CB3B-FFE9-F7D1DBD32FBF}"/>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565DEEB3-E24B-4521-8319-7278399CDB61}"/>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397B6456-14D2-62B6-0C7C-F9EDD32AA61C}"/>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1EA7B9AA-36BD-1E45-A75C-43B1494F93F5}"/>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endParaRPr lang="en-US" i="1" dirty="0"/>
          </a:p>
        </p:txBody>
      </p:sp>
      <p:sp>
        <p:nvSpPr>
          <p:cNvPr id="3" name="TextBox 2">
            <a:extLst>
              <a:ext uri="{FF2B5EF4-FFF2-40B4-BE49-F238E27FC236}">
                <a16:creationId xmlns:a16="http://schemas.microsoft.com/office/drawing/2014/main" id="{F9E8D892-217B-08C6-02FF-6F649553B54E}"/>
              </a:ext>
            </a:extLst>
          </p:cNvPr>
          <p:cNvSpPr txBox="1"/>
          <p:nvPr/>
        </p:nvSpPr>
        <p:spPr>
          <a:xfrm>
            <a:off x="936669" y="2269877"/>
            <a:ext cx="10225136" cy="3055324"/>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4. Cultural Food Preferences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Asian Crews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European Crews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Middle Eastern Crews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African Crews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Latin American Crews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50569CB-F967-26BC-522E-47F5B61F4E46}"/>
              </a:ext>
            </a:extLst>
          </p:cNvPr>
          <p:cNvPicPr>
            <a:picLocks noChangeAspect="1"/>
          </p:cNvPicPr>
          <p:nvPr/>
        </p:nvPicPr>
        <p:blipFill>
          <a:blip r:embed="rId10"/>
          <a:stretch>
            <a:fillRect/>
          </a:stretch>
        </p:blipFill>
        <p:spPr>
          <a:xfrm>
            <a:off x="6340337" y="2790407"/>
            <a:ext cx="2671019" cy="3347142"/>
          </a:xfrm>
          <a:prstGeom prst="rect">
            <a:avLst/>
          </a:prstGeom>
        </p:spPr>
      </p:pic>
    </p:spTree>
    <p:extLst>
      <p:ext uri="{BB962C8B-B14F-4D97-AF65-F5344CB8AC3E}">
        <p14:creationId xmlns:p14="http://schemas.microsoft.com/office/powerpoint/2010/main" val="205168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914409-EB48-0175-71B8-5B24BA5F2D55}"/>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F24304C7-E97E-8C50-E24F-E879D1FAE5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839B144E-AF66-71B4-FAFC-50E3B84B344C}"/>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EEC17936-FA36-112D-1FF9-14D718003DC4}"/>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963CD2E8-475D-F389-6BD6-33F6DD0EF4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0C06ED4-CECC-137A-16DC-497959F458F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FF0EEED2-18A4-9D84-82A1-795201251C82}"/>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8DA779C3-A15A-3527-E2DA-DD3E71A2D286}"/>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086C6AB4-9FE2-B731-966B-9C11970872BF}"/>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5EFA4E63-9EEF-0CA2-6E0D-7C1B19FCD82A}"/>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endParaRPr lang="en-US" i="1" dirty="0"/>
          </a:p>
        </p:txBody>
      </p:sp>
      <p:sp>
        <p:nvSpPr>
          <p:cNvPr id="3" name="TextBox 2">
            <a:extLst>
              <a:ext uri="{FF2B5EF4-FFF2-40B4-BE49-F238E27FC236}">
                <a16:creationId xmlns:a16="http://schemas.microsoft.com/office/drawing/2014/main" id="{E8BFD824-D490-C19F-E433-55020BAB7B28}"/>
              </a:ext>
            </a:extLst>
          </p:cNvPr>
          <p:cNvSpPr txBox="1"/>
          <p:nvPr/>
        </p:nvSpPr>
        <p:spPr>
          <a:xfrm>
            <a:off x="981844" y="2257819"/>
            <a:ext cx="10225136" cy="3055324"/>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5. Practical Strategies for Managing Dietary Diversity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Menu Planning</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Clear Labeling</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Separate Preparation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Crew Feedback</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DD05B5F-5914-FA6E-23C7-A328B3C88DDB}"/>
              </a:ext>
            </a:extLst>
          </p:cNvPr>
          <p:cNvPicPr>
            <a:picLocks noChangeAspect="1"/>
          </p:cNvPicPr>
          <p:nvPr/>
        </p:nvPicPr>
        <p:blipFill>
          <a:blip r:embed="rId10"/>
          <a:stretch>
            <a:fillRect/>
          </a:stretch>
        </p:blipFill>
        <p:spPr>
          <a:xfrm>
            <a:off x="5233531" y="3060462"/>
            <a:ext cx="5094661" cy="3055324"/>
          </a:xfrm>
          <a:prstGeom prst="rect">
            <a:avLst/>
          </a:prstGeom>
        </p:spPr>
      </p:pic>
    </p:spTree>
    <p:extLst>
      <p:ext uri="{BB962C8B-B14F-4D97-AF65-F5344CB8AC3E}">
        <p14:creationId xmlns:p14="http://schemas.microsoft.com/office/powerpoint/2010/main" val="102420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4AE753E-7BF4-7FA5-7409-7372DB95C111}"/>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DCFD90A2-0DD6-3420-7EE6-02811B34D4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AA2A63E3-C8A7-38AA-9E37-9916805A3A59}"/>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74D70C61-1B63-6B0C-E8F6-869B5A08173E}"/>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9170800E-3920-5FD6-57F5-7D85F39003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FD2D089-AF56-17B5-09CC-2B4696E0BF2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8DA0B33-FD87-44CD-D15F-4A44D9DD7F90}"/>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E2CEB3D4-5A66-10E6-D662-5FB6860F0C2E}"/>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7B11C018-53D6-BB31-705B-3D53C3FDE2D1}"/>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20BA71B2-0FCD-4F98-8F9D-105FCB48E1F1}"/>
              </a:ext>
            </a:extLst>
          </p:cNvPr>
          <p:cNvSpPr txBox="1"/>
          <p:nvPr/>
        </p:nvSpPr>
        <p:spPr>
          <a:xfrm>
            <a:off x="477789" y="1192659"/>
            <a:ext cx="10585175" cy="4678204"/>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An overview of dietary restrictions and cultural preferences for seafarers on board</a:t>
            </a: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endParaRPr lang="en-US" b="1" i="1" kern="100" dirty="0">
              <a:latin typeface="Calibri" panose="020F0502020204030204" pitchFamily="34" charset="0"/>
              <a:cs typeface="Times New Roman" panose="02020603050405020304" pitchFamily="18" charset="0"/>
            </a:endParaRPr>
          </a:p>
          <a:p>
            <a:pPr algn="ctr"/>
            <a:r>
              <a:rPr lang="en-US" b="1" i="1" kern="100" dirty="0">
                <a:latin typeface="Calibri" panose="020F0502020204030204" pitchFamily="34" charset="0"/>
                <a:cs typeface="Times New Roman" panose="02020603050405020304" pitchFamily="18" charset="0"/>
              </a:rPr>
              <a:t>Thank you for </a:t>
            </a:r>
            <a:r>
              <a:rPr lang="en-US" b="1" i="1" kern="100">
                <a:latin typeface="Calibri" panose="020F0502020204030204" pitchFamily="34" charset="0"/>
                <a:cs typeface="Times New Roman" panose="02020603050405020304" pitchFamily="18" charset="0"/>
              </a:rPr>
              <a:t>your attention!</a:t>
            </a:r>
          </a:p>
          <a:p>
            <a:pPr algn="ctr"/>
            <a:endParaRPr lang="en-US" i="1" dirty="0"/>
          </a:p>
        </p:txBody>
      </p:sp>
      <p:pic>
        <p:nvPicPr>
          <p:cNvPr id="4" name="Picture 3">
            <a:extLst>
              <a:ext uri="{FF2B5EF4-FFF2-40B4-BE49-F238E27FC236}">
                <a16:creationId xmlns:a16="http://schemas.microsoft.com/office/drawing/2014/main" id="{5BACE022-4677-3811-695D-65481DF41FE2}"/>
              </a:ext>
            </a:extLst>
          </p:cNvPr>
          <p:cNvPicPr>
            <a:picLocks noChangeAspect="1"/>
          </p:cNvPicPr>
          <p:nvPr/>
        </p:nvPicPr>
        <p:blipFill>
          <a:blip r:embed="rId10"/>
          <a:stretch>
            <a:fillRect/>
          </a:stretch>
        </p:blipFill>
        <p:spPr>
          <a:xfrm>
            <a:off x="4602107" y="2880890"/>
            <a:ext cx="2619375" cy="1743075"/>
          </a:xfrm>
          <a:prstGeom prst="rect">
            <a:avLst/>
          </a:prstGeom>
        </p:spPr>
      </p:pic>
    </p:spTree>
    <p:extLst>
      <p:ext uri="{BB962C8B-B14F-4D97-AF65-F5344CB8AC3E}">
        <p14:creationId xmlns:p14="http://schemas.microsoft.com/office/powerpoint/2010/main" val="144343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571560-36B0-F446-525B-8BF5A0022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8DC340B-063C-BBB8-5035-ADD0A9E4AA5D}"/>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32091E66-2443-FBBE-EC56-B6718AEE3015}"/>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20E91D11-FEA9-2193-F316-D48041FE2A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18D6897-C07E-29A0-9907-08008B0055E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C6C46FE-4C32-E356-4FE9-4B86626310C8}"/>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A0C3D39-27DE-74BB-E121-2E3C0F4F0B1A}"/>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9524874F-652A-B921-8D8F-020FD4F9430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4B0476CE-0ACE-CEC3-9D50-DC1467553580}"/>
              </a:ext>
            </a:extLst>
          </p:cNvPr>
          <p:cNvSpPr txBox="1"/>
          <p:nvPr/>
        </p:nvSpPr>
        <p:spPr>
          <a:xfrm>
            <a:off x="477789" y="1192659"/>
            <a:ext cx="10585175" cy="800219"/>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endParaRPr lang="en-US" i="1" dirty="0"/>
          </a:p>
        </p:txBody>
      </p:sp>
      <p:sp>
        <p:nvSpPr>
          <p:cNvPr id="3" name="TextBox 2">
            <a:extLst>
              <a:ext uri="{FF2B5EF4-FFF2-40B4-BE49-F238E27FC236}">
                <a16:creationId xmlns:a16="http://schemas.microsoft.com/office/drawing/2014/main" id="{2D12A2A1-ADFD-4E04-576E-94E0147FD59A}"/>
              </a:ext>
            </a:extLst>
          </p:cNvPr>
          <p:cNvSpPr txBox="1"/>
          <p:nvPr/>
        </p:nvSpPr>
        <p:spPr>
          <a:xfrm>
            <a:off x="477790" y="2060849"/>
            <a:ext cx="10585174" cy="3738652"/>
          </a:xfrm>
          <a:prstGeom prst="rect">
            <a:avLst/>
          </a:prstGeom>
          <a:noFill/>
          <a:ln>
            <a:solidFill>
              <a:schemeClr val="accent1">
                <a:lumMod val="20000"/>
                <a:lumOff val="80000"/>
              </a:schemeClr>
            </a:solidFill>
          </a:ln>
        </p:spPr>
        <p:txBody>
          <a:bodyPr wrap="square">
            <a:spAutoFit/>
          </a:bodyPr>
          <a:lstStyle/>
          <a:p>
            <a:pPr marL="0" marR="0" algn="just" fontAlgn="base" hangingPunct="0">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the end of this c</a:t>
            </a:r>
            <a:r>
              <a:rPr lang="en-US" kern="100" dirty="0">
                <a:latin typeface="Calibri" panose="020F0502020204030204" pitchFamily="34" charset="0"/>
                <a:ea typeface="Calibri" panose="020F0502020204030204" pitchFamily="34" charset="0"/>
                <a:cs typeface="Times New Roman" panose="02020603050405020304" pitchFamily="18" charset="0"/>
              </a:rPr>
              <a:t>hapter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participants will be able to:</a:t>
            </a:r>
          </a:p>
          <a:p>
            <a:pPr marL="342900" lvl="0" indent="-342900" algn="just" fontAlgn="base" hangingPunct="0">
              <a:lnSpc>
                <a:spcPct val="150000"/>
              </a:lnSpc>
              <a:buFont typeface="Symbol" panose="05050102010706020507" pitchFamily="18" charset="2"/>
              <a:buChar char=""/>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Explain the fundamentals of nutrition and describe the roles of macronutrients (carbohydrates, proteins, and fats) and micronutrients (vitamins and minerals) in maintaining physical and mental health.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50000"/>
              </a:lnSpc>
              <a:buFont typeface="Symbol" panose="05050102010706020507" pitchFamily="18" charset="2"/>
              <a:buChar char=""/>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Evaluate how factors like age, gender, activity level, and medical conditions influence individual nutritional needs.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50000"/>
              </a:lnSpc>
              <a:buFont typeface="Symbol" panose="05050102010706020507" pitchFamily="18" charset="2"/>
              <a:buChar char=""/>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Create meal plans that ensure nutritional adequacy, cater to diverse dietary preferences, and address restrictions such as allergies or religious practices.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B17EB8-8070-6938-4E78-C464ED1CE69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4FEE921-F7AA-18FD-CA4E-2F1E7388B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3E2DB695-15D9-D06E-BEFD-0EC47BE4FB83}"/>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7AF164B1-48AB-6100-A413-CB195C72F603}"/>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4F1E518B-7887-50F1-08E8-F5085BA4A9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DCAFECA-61BB-0B3B-1048-C178E271509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65BA5EB6-B3CB-E833-1C13-616EB61B6F7C}"/>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241AC293-33F6-4D8A-486F-C09230FF6C99}"/>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752A00E7-A2FF-E23E-4DF6-3B32AA01012F}"/>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29C9009E-EC35-C08D-EB7F-6FA88E07B2EF}"/>
              </a:ext>
            </a:extLst>
          </p:cNvPr>
          <p:cNvSpPr txBox="1"/>
          <p:nvPr/>
        </p:nvSpPr>
        <p:spPr>
          <a:xfrm>
            <a:off x="477789" y="1192659"/>
            <a:ext cx="10585175" cy="800219"/>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endParaRPr lang="en-US" i="1" dirty="0"/>
          </a:p>
        </p:txBody>
      </p:sp>
      <p:sp>
        <p:nvSpPr>
          <p:cNvPr id="3" name="TextBox 2">
            <a:extLst>
              <a:ext uri="{FF2B5EF4-FFF2-40B4-BE49-F238E27FC236}">
                <a16:creationId xmlns:a16="http://schemas.microsoft.com/office/drawing/2014/main" id="{3AC6BBD6-0099-46D1-4AB4-385A4994B4C0}"/>
              </a:ext>
            </a:extLst>
          </p:cNvPr>
          <p:cNvSpPr txBox="1"/>
          <p:nvPr/>
        </p:nvSpPr>
        <p:spPr>
          <a:xfrm>
            <a:off x="477790" y="2060849"/>
            <a:ext cx="10585174" cy="3010248"/>
          </a:xfrm>
          <a:prstGeom prst="rect">
            <a:avLst/>
          </a:prstGeom>
          <a:noFill/>
          <a:ln>
            <a:solidFill>
              <a:schemeClr val="accent1">
                <a:lumMod val="20000"/>
                <a:lumOff val="80000"/>
              </a:schemeClr>
            </a:solidFill>
          </a:ln>
        </p:spPr>
        <p:txBody>
          <a:bodyPr wrap="square">
            <a:spAutoFit/>
          </a:bodyPr>
          <a:lstStyle/>
          <a:p>
            <a:pPr marL="0" marR="0" algn="just" fontAlgn="base" hangingPunct="0">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the end of this course, the participants will be able to:</a:t>
            </a:r>
          </a:p>
          <a:p>
            <a:pPr marL="342900" lvl="0" indent="-342900" algn="just" fontAlgn="base" hangingPunct="0">
              <a:lnSpc>
                <a:spcPct val="150000"/>
              </a:lnSpc>
              <a:buFont typeface="Symbol" panose="05050102010706020507" pitchFamily="18" charset="2"/>
              <a:buChar char=""/>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Adapt meal planning strategies for challenging environments, such as onboard ships, using limited resources while maintaining nutritional balance.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50000"/>
              </a:lnSpc>
              <a:spcAft>
                <a:spcPts val="800"/>
              </a:spcAft>
              <a:buFont typeface="Symbol" panose="05050102010706020507" pitchFamily="18" charset="2"/>
              <a:buChar char=""/>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Advocate for sustainable and inclusive dietary habits that respect cultural diversity and contribute to long-term health and well-being</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66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61257EC-B086-FFBB-0B45-FE9AE3D1F69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8207605-6733-3E1E-4300-B949AEFA79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9D67413-EF79-E723-DAB5-8CB56964F879}"/>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15BD4B0E-DE93-ECD4-329A-707898D88D1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AF052996-01FC-E71D-ECA2-F558EAD31C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0117D6D-895F-57C8-5409-92B4A96D473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85DBB20D-5040-9BE2-E724-0FB418BD5E83}"/>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AD6E1605-2379-2BDC-1DD1-157072D130FD}"/>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C234F7C8-CFD4-8CC9-C6DA-F0FBFBB1D46C}"/>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2EBF0891-58E7-8778-79BB-54B82A361966}"/>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Understanding Basic Nutrition and Dietary Requirements for Seafarers</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1FB787C3-D3E4-0CC3-6D35-052726A1290D}"/>
              </a:ext>
            </a:extLst>
          </p:cNvPr>
          <p:cNvSpPr txBox="1"/>
          <p:nvPr/>
        </p:nvSpPr>
        <p:spPr>
          <a:xfrm>
            <a:off x="837828" y="2276871"/>
            <a:ext cx="10225136" cy="1711366"/>
          </a:xfrm>
          <a:prstGeom prst="rect">
            <a:avLst/>
          </a:prstGeom>
          <a:noFill/>
          <a:ln>
            <a:solidFill>
              <a:schemeClr val="accent1">
                <a:lumMod val="20000"/>
                <a:lumOff val="80000"/>
              </a:schemeClr>
            </a:solidFill>
          </a:ln>
        </p:spPr>
        <p:txBody>
          <a:bodyPr wrap="square">
            <a:spAutoFit/>
          </a:bodyPr>
          <a:lstStyle/>
          <a:p>
            <a:pPr marL="0" marR="0" algn="just" fontAlgn="base" hangingPunct="0">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Seafarers have unique dietary and nutritional needs due to the demanding nature of their work, long hours, exposure to varying climatic conditions, and the isolated environment of a ship. Proper nutrition is vital for maintaining physical and mental well-being, enhancing work performance, and preventing fatigue or illness. Basic nutrition and dietary requirements for seafarers can be given under the following titles: </a:t>
            </a: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7C051A5-8306-940E-6AAB-584C8968FA0F}"/>
              </a:ext>
            </a:extLst>
          </p:cNvPr>
          <p:cNvPicPr>
            <a:picLocks noChangeAspect="1"/>
          </p:cNvPicPr>
          <p:nvPr/>
        </p:nvPicPr>
        <p:blipFill>
          <a:blip r:embed="rId9"/>
          <a:stretch>
            <a:fillRect/>
          </a:stretch>
        </p:blipFill>
        <p:spPr>
          <a:xfrm>
            <a:off x="3934172" y="3988237"/>
            <a:ext cx="3151805" cy="2673864"/>
          </a:xfrm>
          <a:prstGeom prst="rect">
            <a:avLst/>
          </a:prstGeom>
        </p:spPr>
      </p:pic>
    </p:spTree>
    <p:extLst>
      <p:ext uri="{BB962C8B-B14F-4D97-AF65-F5344CB8AC3E}">
        <p14:creationId xmlns:p14="http://schemas.microsoft.com/office/powerpoint/2010/main" val="373096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6B912A3-69C8-34F7-B474-D38FB94E7E56}"/>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52B53BD-CA44-BA18-DC81-2F24D714F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792F0C9E-D65F-8C43-2E7D-EF271905E90A}"/>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BDCBE301-6B12-6135-5940-2CC27D2C8707}"/>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C2C201A2-CFE0-3B42-18A6-88A4A22BF7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897EC45-D73F-3995-171C-C066B6D1DA1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1FD5CE17-1457-D8F8-C83E-34F977D88BF5}"/>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0090C84E-39B6-2EA2-9F6D-7A573B119A8A}"/>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367CC2FA-A884-7CF4-E018-D43A6046E381}"/>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EC9E6351-2BDA-30CA-FE3D-D1F325B5F80C}"/>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Understanding Basic Nutrition and Dietary Requirements for Seafarers</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28FB889E-5E3E-7DDA-88AC-9F60363CA414}"/>
              </a:ext>
            </a:extLst>
          </p:cNvPr>
          <p:cNvSpPr txBox="1"/>
          <p:nvPr/>
        </p:nvSpPr>
        <p:spPr>
          <a:xfrm>
            <a:off x="837828" y="2276871"/>
            <a:ext cx="10225136" cy="3966150"/>
          </a:xfrm>
          <a:prstGeom prst="rect">
            <a:avLst/>
          </a:prstGeom>
          <a:noFill/>
          <a:ln>
            <a:solidFill>
              <a:schemeClr val="accent1">
                <a:lumMod val="20000"/>
                <a:lumOff val="80000"/>
              </a:schemeClr>
            </a:solidFill>
          </a:ln>
        </p:spPr>
        <p:txBody>
          <a:bodyPr wrap="square">
            <a:spAutoFit/>
          </a:bodyPr>
          <a:lstStyle/>
          <a:p>
            <a:pPr marL="342900" indent="-342900">
              <a:lnSpc>
                <a:spcPct val="107000"/>
              </a:lnSpc>
              <a:spcAft>
                <a:spcPts val="800"/>
              </a:spcAft>
              <a:buAutoNum type="arabicPeriod"/>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Caloric Needs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Macronutrients</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Carbohydrates -50–60% of daily calories</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Proteins - 15–20% of daily calories</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Fats 20–30% of daily calories</a:t>
            </a:r>
          </a:p>
          <a:p>
            <a:pPr>
              <a:lnSpc>
                <a:spcPct val="107000"/>
              </a:lnSpc>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3.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Micronutrients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Vitamins</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Minerals</a:t>
            </a:r>
          </a:p>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2870F21-C517-F6AF-F400-8E0A5EC85F1A}"/>
              </a:ext>
            </a:extLst>
          </p:cNvPr>
          <p:cNvPicPr>
            <a:picLocks noChangeAspect="1"/>
          </p:cNvPicPr>
          <p:nvPr/>
        </p:nvPicPr>
        <p:blipFill>
          <a:blip r:embed="rId10"/>
          <a:stretch>
            <a:fillRect/>
          </a:stretch>
        </p:blipFill>
        <p:spPr>
          <a:xfrm>
            <a:off x="6049237" y="4005064"/>
            <a:ext cx="4032448" cy="2104256"/>
          </a:xfrm>
          <a:prstGeom prst="rect">
            <a:avLst/>
          </a:prstGeom>
        </p:spPr>
      </p:pic>
    </p:spTree>
    <p:extLst>
      <p:ext uri="{BB962C8B-B14F-4D97-AF65-F5344CB8AC3E}">
        <p14:creationId xmlns:p14="http://schemas.microsoft.com/office/powerpoint/2010/main" val="279623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3C7AC37-FE51-27FD-2764-5D1B421AA49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8761B12-7B24-7808-FEA0-4FAF8E1765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77FCC029-D6C0-6238-AD8E-BA98389DD6DC}"/>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0BDA73DD-DA8B-A4F8-8F1E-AD2A41A2254D}"/>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D8384C18-CD79-8EC9-610C-577868D5CF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3302BCB-3D09-985B-8608-D1D4C83EC64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4E26C794-308F-FB7F-BE34-DF8C99538BD8}"/>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D37B603B-0E14-F241-8189-DAB83633C229}"/>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58DA7573-2127-21C6-682C-B48C7D655113}"/>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546A11ED-9642-974D-3611-0E3646FE78E6}"/>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Understanding Basic Nutrition and Dietary Requirements for Seafarers</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24A7BB94-E248-A46E-CE1D-E33A4822C048}"/>
              </a:ext>
            </a:extLst>
          </p:cNvPr>
          <p:cNvSpPr txBox="1"/>
          <p:nvPr/>
        </p:nvSpPr>
        <p:spPr>
          <a:xfrm>
            <a:off x="837828" y="2276871"/>
            <a:ext cx="10225136" cy="3567195"/>
          </a:xfrm>
          <a:prstGeom prst="rect">
            <a:avLst/>
          </a:prstGeom>
          <a:noFill/>
          <a:ln>
            <a:solidFill>
              <a:schemeClr val="accent1">
                <a:lumMod val="20000"/>
                <a:lumOff val="80000"/>
              </a:schemeClr>
            </a:solidFill>
          </a:ln>
        </p:spPr>
        <p:txBody>
          <a:bodyPr wrap="square">
            <a:spAutoFit/>
          </a:bodyPr>
          <a:lstStyle/>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4.  Hydration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5. Dietary Diversity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6. Special Considerations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aving a good account of Dietary Restrictions and Allergies.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Hygiene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US" kern="100" dirty="0">
                <a:latin typeface="Calibri" panose="020F0502020204030204" pitchFamily="34" charset="0"/>
                <a:ea typeface="Calibri" panose="020F0502020204030204" pitchFamily="34" charset="0"/>
                <a:cs typeface="Times New Roman" panose="02020603050405020304" pitchFamily="18" charset="0"/>
              </a:rPr>
              <a:t>C</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ultural preferences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9213453-8F6C-2A42-9819-240119AF1DC6}"/>
              </a:ext>
            </a:extLst>
          </p:cNvPr>
          <p:cNvPicPr>
            <a:picLocks noChangeAspect="1"/>
          </p:cNvPicPr>
          <p:nvPr/>
        </p:nvPicPr>
        <p:blipFill>
          <a:blip r:embed="rId10"/>
          <a:stretch>
            <a:fillRect/>
          </a:stretch>
        </p:blipFill>
        <p:spPr>
          <a:xfrm>
            <a:off x="4078188" y="4343862"/>
            <a:ext cx="4320479" cy="2109474"/>
          </a:xfrm>
          <a:prstGeom prst="rect">
            <a:avLst/>
          </a:prstGeom>
        </p:spPr>
      </p:pic>
    </p:spTree>
    <p:extLst>
      <p:ext uri="{BB962C8B-B14F-4D97-AF65-F5344CB8AC3E}">
        <p14:creationId xmlns:p14="http://schemas.microsoft.com/office/powerpoint/2010/main" val="150366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EF9DC5D-9AEC-CE9A-7667-2220B4DB513A}"/>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092EE54-C756-6BB5-C0CF-9F993D69E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7EF54519-EC8E-6929-099D-AFC4B319806F}"/>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5112376D-1CFB-9C5E-45D8-9E988120AA23}"/>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5CA3D156-B990-42D0-129F-8EF5964522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F43E24F-76B3-4846-F1C1-2F1B806BE94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BB0E32C-FA38-877A-4B31-B2CF348F5192}"/>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408768AA-BBEB-E6E8-AF7B-12753F5BC8D4}"/>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6197BEAE-655C-0BFD-9FAD-29C50F47E50D}"/>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57FB6E70-395F-F882-9F8B-C7297057684F}"/>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Understanding Basic Nutrition and Dietary Requirements for Seafarers</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A087B51D-E4F4-F265-3313-422E51D7E8BE}"/>
              </a:ext>
            </a:extLst>
          </p:cNvPr>
          <p:cNvSpPr txBox="1"/>
          <p:nvPr/>
        </p:nvSpPr>
        <p:spPr>
          <a:xfrm>
            <a:off x="837828" y="2276871"/>
            <a:ext cx="10225136" cy="3249095"/>
          </a:xfrm>
          <a:prstGeom prst="rect">
            <a:avLst/>
          </a:prstGeom>
          <a:noFill/>
          <a:ln>
            <a:solidFill>
              <a:schemeClr val="accent1">
                <a:lumMod val="20000"/>
                <a:lumOff val="80000"/>
              </a:schemeClr>
            </a:solidFill>
          </a:ln>
        </p:spPr>
        <p:txBody>
          <a:bodyPr wrap="square">
            <a:spAutoFit/>
          </a:bodyPr>
          <a:lstStyle/>
          <a:p>
            <a:pPr>
              <a:lnSpc>
                <a:spcPct val="107000"/>
              </a:lnSpc>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Food that promotes mental well-being should be provided to the seafarers. That is they should eat Omega-3-rich fish for brain health, complex carbohydrates for steady energy and mood stabilization., and foods rich in magnesium (nuts, seeds, leafy greens) to combat stress.</a:t>
            </a: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BFCA959-4CC7-1EB8-842E-A21AC0C14991}"/>
              </a:ext>
            </a:extLst>
          </p:cNvPr>
          <p:cNvPicPr>
            <a:picLocks noChangeAspect="1"/>
          </p:cNvPicPr>
          <p:nvPr/>
        </p:nvPicPr>
        <p:blipFill>
          <a:blip r:embed="rId10"/>
          <a:stretch>
            <a:fillRect/>
          </a:stretch>
        </p:blipFill>
        <p:spPr>
          <a:xfrm>
            <a:off x="4341626" y="4221088"/>
            <a:ext cx="2857500" cy="1600200"/>
          </a:xfrm>
          <a:prstGeom prst="rect">
            <a:avLst/>
          </a:prstGeom>
        </p:spPr>
      </p:pic>
    </p:spTree>
    <p:extLst>
      <p:ext uri="{BB962C8B-B14F-4D97-AF65-F5344CB8AC3E}">
        <p14:creationId xmlns:p14="http://schemas.microsoft.com/office/powerpoint/2010/main" val="164820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5C4B7F-4DB5-8FD6-3B49-6C5EB83C893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DE9E7AC-480C-E8E1-807B-276CD46393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B725F4C-E951-FAAC-F042-87194B076CD6}"/>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A0249268-287F-EFB5-29F4-04AC4722F8A1}"/>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7BE4534D-049F-0AAB-D824-85072EF1E61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9BA88DE-BBF3-09B3-29AB-23EBC156FBE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2242D7E4-A74F-DB32-DD62-5295C6E66BE1}"/>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747562E2-BD26-7403-DA3C-EEEE416969E8}"/>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FCB9E95F-1155-CEE5-59EE-44DC8E92C26F}"/>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6E008754-70A1-5FE7-0FB9-768207557349}"/>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How to plan balanced meals that meet the crew's nutritional needs.</a:t>
            </a:r>
            <a:endParaRPr lang="en-US" i="1" dirty="0"/>
          </a:p>
        </p:txBody>
      </p:sp>
      <p:sp>
        <p:nvSpPr>
          <p:cNvPr id="3" name="TextBox 2">
            <a:extLst>
              <a:ext uri="{FF2B5EF4-FFF2-40B4-BE49-F238E27FC236}">
                <a16:creationId xmlns:a16="http://schemas.microsoft.com/office/drawing/2014/main" id="{45696BA7-EB22-940A-8E96-76822A6CCD4C}"/>
              </a:ext>
            </a:extLst>
          </p:cNvPr>
          <p:cNvSpPr txBox="1"/>
          <p:nvPr/>
        </p:nvSpPr>
        <p:spPr>
          <a:xfrm>
            <a:off x="837828" y="2276871"/>
            <a:ext cx="10225136" cy="2537233"/>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Assessing Nutritional Needs: Two important issues need to be addressed under this heading.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Caloric Requirements and Nutritional Balance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65C6DA2-8EAB-5B0B-1DB0-2F721C889CB9}"/>
              </a:ext>
            </a:extLst>
          </p:cNvPr>
          <p:cNvPicPr>
            <a:picLocks noChangeAspect="1"/>
          </p:cNvPicPr>
          <p:nvPr/>
        </p:nvPicPr>
        <p:blipFill>
          <a:blip r:embed="rId10"/>
          <a:stretch>
            <a:fillRect/>
          </a:stretch>
        </p:blipFill>
        <p:spPr>
          <a:xfrm>
            <a:off x="837828" y="3711167"/>
            <a:ext cx="4510636" cy="2537233"/>
          </a:xfrm>
          <a:prstGeom prst="rect">
            <a:avLst/>
          </a:prstGeom>
        </p:spPr>
      </p:pic>
      <p:pic>
        <p:nvPicPr>
          <p:cNvPr id="5" name="Picture 4">
            <a:extLst>
              <a:ext uri="{FF2B5EF4-FFF2-40B4-BE49-F238E27FC236}">
                <a16:creationId xmlns:a16="http://schemas.microsoft.com/office/drawing/2014/main" id="{6400F0D9-8C0E-106A-0A04-E9EAB7284CDB}"/>
              </a:ext>
            </a:extLst>
          </p:cNvPr>
          <p:cNvPicPr>
            <a:picLocks noChangeAspect="1"/>
          </p:cNvPicPr>
          <p:nvPr/>
        </p:nvPicPr>
        <p:blipFill>
          <a:blip r:embed="rId11"/>
          <a:stretch>
            <a:fillRect/>
          </a:stretch>
        </p:blipFill>
        <p:spPr>
          <a:xfrm>
            <a:off x="6238428" y="3711167"/>
            <a:ext cx="4510636" cy="2537233"/>
          </a:xfrm>
          <a:prstGeom prst="rect">
            <a:avLst/>
          </a:prstGeom>
        </p:spPr>
      </p:pic>
    </p:spTree>
    <p:extLst>
      <p:ext uri="{BB962C8B-B14F-4D97-AF65-F5344CB8AC3E}">
        <p14:creationId xmlns:p14="http://schemas.microsoft.com/office/powerpoint/2010/main" val="137225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FA153E-35D6-348B-4D30-94E8B8F86B4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B41E358-58E6-8D11-E830-9ECBBFE6F2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7AEB486F-2286-6382-3537-A03F3CCF815E}"/>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FAA5FF88-5028-4DB7-877D-1BF90FAB3325}"/>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4AA50ACD-AD50-EDE0-6B32-C06A8E50BE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7209FC8-0BF1-6B23-10E6-011487BDED5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CCA40CD5-7D36-C764-8C48-DB4CEF10F749}"/>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6BFA2A5E-FBA0-BEC5-1077-F887B141F9D0}"/>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1A7582A3-BD60-7048-4C6A-A74E9BB1EC0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AC2778F8-EFD3-51AA-B1CE-E56A417DEED3}"/>
              </a:ext>
            </a:extLst>
          </p:cNvPr>
          <p:cNvSpPr txBox="1"/>
          <p:nvPr/>
        </p:nvSpPr>
        <p:spPr>
          <a:xfrm>
            <a:off x="477789" y="1192659"/>
            <a:ext cx="10585175" cy="1077218"/>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Basic Nutrition and Dietary Requirements</a:t>
            </a:r>
          </a:p>
          <a:p>
            <a:pPr algn="ctr"/>
            <a:r>
              <a:rPr lang="en-US" b="1" i="1" kern="100" dirty="0">
                <a:latin typeface="Calibri" panose="020F0502020204030204" pitchFamily="34" charset="0"/>
                <a:ea typeface="Calibri" panose="020F0502020204030204" pitchFamily="34" charset="0"/>
                <a:cs typeface="Times New Roman" panose="02020603050405020304" pitchFamily="18" charset="0"/>
              </a:rPr>
              <a:t>	How to plan balanced meals that meet the crew's nutritional needs.</a:t>
            </a:r>
            <a:endParaRPr lang="en-US" i="1" dirty="0"/>
          </a:p>
        </p:txBody>
      </p:sp>
      <p:sp>
        <p:nvSpPr>
          <p:cNvPr id="3" name="TextBox 2">
            <a:extLst>
              <a:ext uri="{FF2B5EF4-FFF2-40B4-BE49-F238E27FC236}">
                <a16:creationId xmlns:a16="http://schemas.microsoft.com/office/drawing/2014/main" id="{6075DBE9-FD1F-F944-6013-A3CABB21D330}"/>
              </a:ext>
            </a:extLst>
          </p:cNvPr>
          <p:cNvSpPr txBox="1"/>
          <p:nvPr/>
        </p:nvSpPr>
        <p:spPr>
          <a:xfrm>
            <a:off x="837828" y="2276871"/>
            <a:ext cx="10225136" cy="3055324"/>
          </a:xfrm>
          <a:prstGeom prst="rect">
            <a:avLst/>
          </a:prstGeom>
          <a:noFill/>
          <a:ln>
            <a:solidFill>
              <a:schemeClr val="accent1">
                <a:lumMod val="20000"/>
                <a:lumOff val="80000"/>
              </a:schemeClr>
            </a:solidFill>
          </a:ln>
        </p:spPr>
        <p:txBody>
          <a:bodyPr wrap="square">
            <a:spAutoFit/>
          </a:bodyPr>
          <a:lstStyle/>
          <a:p>
            <a:pPr>
              <a:lnSpc>
                <a:spcPct val="150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 Including All Food Groups. All kinds of food groups offer different vitamins or minerals.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a:t>
            </a:r>
            <a:r>
              <a:rPr lang="tr-TR" sz="1800" dirty="0">
                <a:effectLst/>
                <a:latin typeface="Calibri" panose="020F0502020204030204" pitchFamily="34" charset="0"/>
                <a:ea typeface="Calibri" panose="020F0502020204030204" pitchFamily="34" charset="0"/>
                <a:cs typeface="Times New Roman" panose="02020603050405020304" pitchFamily="18" charset="0"/>
              </a:rPr>
              <a:t>ruits and vegetables Protein-rich foods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Whole </a:t>
            </a:r>
            <a:r>
              <a:rPr lang="en-US" sz="1800" dirty="0">
                <a:effectLst/>
                <a:latin typeface="Calibri" panose="020F0502020204030204" pitchFamily="34" charset="0"/>
                <a:ea typeface="Calibri" panose="020F0502020204030204" pitchFamily="34" charset="0"/>
                <a:cs typeface="Times New Roman" panose="02020603050405020304" pitchFamily="18" charset="0"/>
              </a:rPr>
              <a:t>g</a:t>
            </a:r>
            <a:r>
              <a:rPr lang="tr-TR" sz="1800" dirty="0">
                <a:effectLst/>
                <a:latin typeface="Calibri" panose="020F0502020204030204" pitchFamily="34" charset="0"/>
                <a:ea typeface="Calibri" panose="020F0502020204030204" pitchFamily="34" charset="0"/>
                <a:cs typeface="Times New Roman" panose="02020603050405020304" pitchFamily="18" charset="0"/>
              </a:rPr>
              <a:t>rains 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c</a:t>
            </a:r>
            <a:r>
              <a:rPr lang="tr-TR" sz="1800" dirty="0">
                <a:effectLst/>
                <a:latin typeface="Calibri" panose="020F0502020204030204" pitchFamily="34" charset="0"/>
                <a:ea typeface="Calibri" panose="020F0502020204030204" pitchFamily="34" charset="0"/>
                <a:cs typeface="Times New Roman" panose="02020603050405020304" pitchFamily="18" charset="0"/>
              </a:rPr>
              <a:t>omplex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Healthy</a:t>
            </a:r>
            <a:r>
              <a:rPr lang="tr-TR" sz="1800" dirty="0">
                <a:effectLst/>
                <a:latin typeface="Calibri" panose="020F0502020204030204" pitchFamily="34" charset="0"/>
                <a:ea typeface="Calibri" panose="020F0502020204030204" pitchFamily="34" charset="0"/>
                <a:cs typeface="Times New Roman" panose="02020603050405020304" pitchFamily="18" charset="0"/>
              </a:rPr>
              <a:t> fats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4BCB49F-53D0-907E-49C7-A756305BE0DA}"/>
              </a:ext>
            </a:extLst>
          </p:cNvPr>
          <p:cNvPicPr>
            <a:picLocks noChangeAspect="1"/>
          </p:cNvPicPr>
          <p:nvPr/>
        </p:nvPicPr>
        <p:blipFill>
          <a:blip r:embed="rId10"/>
          <a:stretch>
            <a:fillRect/>
          </a:stretch>
        </p:blipFill>
        <p:spPr>
          <a:xfrm>
            <a:off x="1629916" y="4437112"/>
            <a:ext cx="2376264" cy="2143125"/>
          </a:xfrm>
          <a:prstGeom prst="rect">
            <a:avLst/>
          </a:prstGeom>
        </p:spPr>
      </p:pic>
      <p:pic>
        <p:nvPicPr>
          <p:cNvPr id="4" name="Picture 3">
            <a:extLst>
              <a:ext uri="{FF2B5EF4-FFF2-40B4-BE49-F238E27FC236}">
                <a16:creationId xmlns:a16="http://schemas.microsoft.com/office/drawing/2014/main" id="{2B3921F8-87CD-4403-3A8D-BCB9466C718E}"/>
              </a:ext>
            </a:extLst>
          </p:cNvPr>
          <p:cNvPicPr>
            <a:picLocks noChangeAspect="1"/>
          </p:cNvPicPr>
          <p:nvPr/>
        </p:nvPicPr>
        <p:blipFill>
          <a:blip r:embed="rId11"/>
          <a:stretch>
            <a:fillRect/>
          </a:stretch>
        </p:blipFill>
        <p:spPr>
          <a:xfrm>
            <a:off x="4838477" y="4467651"/>
            <a:ext cx="2619375" cy="2112586"/>
          </a:xfrm>
          <a:prstGeom prst="rect">
            <a:avLst/>
          </a:prstGeom>
        </p:spPr>
      </p:pic>
      <p:pic>
        <p:nvPicPr>
          <p:cNvPr id="5" name="Picture 4">
            <a:extLst>
              <a:ext uri="{FF2B5EF4-FFF2-40B4-BE49-F238E27FC236}">
                <a16:creationId xmlns:a16="http://schemas.microsoft.com/office/drawing/2014/main" id="{687F49B8-E743-0EF9-73E5-C8E4EBD3984F}"/>
              </a:ext>
            </a:extLst>
          </p:cNvPr>
          <p:cNvPicPr>
            <a:picLocks noChangeAspect="1"/>
          </p:cNvPicPr>
          <p:nvPr/>
        </p:nvPicPr>
        <p:blipFill>
          <a:blip r:embed="rId12"/>
          <a:stretch>
            <a:fillRect/>
          </a:stretch>
        </p:blipFill>
        <p:spPr>
          <a:xfrm>
            <a:off x="8415784" y="4437111"/>
            <a:ext cx="2143125" cy="2143125"/>
          </a:xfrm>
          <a:prstGeom prst="rect">
            <a:avLst/>
          </a:prstGeom>
        </p:spPr>
      </p:pic>
    </p:spTree>
    <p:extLst>
      <p:ext uri="{BB962C8B-B14F-4D97-AF65-F5344CB8AC3E}">
        <p14:creationId xmlns:p14="http://schemas.microsoft.com/office/powerpoint/2010/main" val="6807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10507</TotalTime>
  <Words>3204</Words>
  <Application>Microsoft Office PowerPoint</Application>
  <PresentationFormat>Custom</PresentationFormat>
  <Paragraphs>259</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CharterBT-Roman</vt:lpstr>
      <vt:lpstr>coranto-2</vt:lpstr>
      <vt:lpstr>Courier New</vt:lpstr>
      <vt:lpstr>Symbol</vt:lpstr>
      <vt:lpstr>Times New Roman</vt:lpstr>
      <vt:lpstr>Wingdings</vt:lpstr>
      <vt:lpstr>Project planning overview presentation</vt:lpstr>
      <vt:lpstr>MARitime Soft Skills for Onboard Healthy Nutrition and CULinary Arts in Seagoing Services – CUL-MAR-Skills  </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Pınar ÖZDEMİR</cp:lastModifiedBy>
  <cp:revision>480</cp:revision>
  <dcterms:created xsi:type="dcterms:W3CDTF">2020-09-22T22:56:04Z</dcterms:created>
  <dcterms:modified xsi:type="dcterms:W3CDTF">2024-12-25T11:26:38Z</dcterms:modified>
</cp:coreProperties>
</file>