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6" r:id="rId4"/>
    <p:sldId id="267" r:id="rId5"/>
    <p:sldId id="269" r:id="rId6"/>
    <p:sldId id="291" r:id="rId7"/>
    <p:sldId id="289" r:id="rId8"/>
    <p:sldId id="279" r:id="rId9"/>
    <p:sldId id="290" r:id="rId10"/>
    <p:sldId id="270" r:id="rId11"/>
    <p:sldId id="274" r:id="rId12"/>
    <p:sldId id="271" r:id="rId13"/>
    <p:sldId id="282" r:id="rId14"/>
    <p:sldId id="284" r:id="rId15"/>
    <p:sldId id="285" r:id="rId16"/>
    <p:sldId id="277" r:id="rId17"/>
    <p:sldId id="278" r:id="rId18"/>
    <p:sldId id="294" r:id="rId19"/>
    <p:sldId id="293" r:id="rId20"/>
    <p:sldId id="286" r:id="rId21"/>
    <p:sldId id="287" r:id="rId22"/>
    <p:sldId id="295" r:id="rId23"/>
    <p:sldId id="25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71" autoAdjust="0"/>
    <p:restoredTop sz="92883" autoAdjust="0"/>
  </p:normalViewPr>
  <p:slideViewPr>
    <p:cSldViewPr>
      <p:cViewPr varScale="1">
        <p:scale>
          <a:sx n="68" d="100"/>
          <a:sy n="68" d="100"/>
        </p:scale>
        <p:origin x="9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3755B-F9D3-4239-905D-5DB9310C80C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AF8547-9C48-4548-83A5-DE34B2DC3288}">
      <dgm:prSet phldrT="[Metin]"/>
      <dgm:spPr/>
      <dgm:t>
        <a:bodyPr/>
        <a:lstStyle/>
        <a:p>
          <a:r>
            <a:rPr lang="en-GB" b="0" dirty="0" smtClean="0">
              <a:solidFill>
                <a:schemeClr val="tx1"/>
              </a:solidFill>
            </a:rPr>
            <a:t>KNOWLEDGE</a:t>
          </a:r>
          <a:endParaRPr lang="tr-TR" b="0" dirty="0">
            <a:solidFill>
              <a:schemeClr val="tx1"/>
            </a:solidFill>
          </a:endParaRPr>
        </a:p>
      </dgm:t>
    </dgm:pt>
    <dgm:pt modelId="{42C5F7C7-208F-412D-B17F-FA41CD98A356}" type="parTrans" cxnId="{102FE616-D1E7-4373-8472-C122D5AFC527}">
      <dgm:prSet/>
      <dgm:spPr/>
      <dgm:t>
        <a:bodyPr/>
        <a:lstStyle/>
        <a:p>
          <a:endParaRPr lang="tr-TR"/>
        </a:p>
      </dgm:t>
    </dgm:pt>
    <dgm:pt modelId="{8FF388F3-D110-45B2-96FE-2083E5F42746}" type="sibTrans" cxnId="{102FE616-D1E7-4373-8472-C122D5AFC527}">
      <dgm:prSet/>
      <dgm:spPr/>
      <dgm:t>
        <a:bodyPr/>
        <a:lstStyle/>
        <a:p>
          <a:endParaRPr lang="tr-TR"/>
        </a:p>
      </dgm:t>
    </dgm:pt>
    <dgm:pt modelId="{EE637486-6CFB-45F7-A176-F602C4BD0398}">
      <dgm:prSet phldrT="[Metin]" custT="1"/>
      <dgm:spPr/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APPLICATION OF KNOWLEDGE IN REAL LIFE</a:t>
          </a:r>
          <a:endParaRPr lang="tr-TR" sz="1400" dirty="0">
            <a:solidFill>
              <a:schemeClr val="tx1"/>
            </a:solidFill>
          </a:endParaRPr>
        </a:p>
      </dgm:t>
    </dgm:pt>
    <dgm:pt modelId="{97CDC566-0DB3-4F28-BE1F-9CD452E62338}" type="parTrans" cxnId="{A494C922-ACF0-4CB8-95CA-3914421633B4}">
      <dgm:prSet/>
      <dgm:spPr/>
      <dgm:t>
        <a:bodyPr/>
        <a:lstStyle/>
        <a:p>
          <a:endParaRPr lang="tr-TR"/>
        </a:p>
      </dgm:t>
    </dgm:pt>
    <dgm:pt modelId="{77084841-002C-4C84-A4AE-0558226FBB89}" type="sibTrans" cxnId="{A494C922-ACF0-4CB8-95CA-3914421633B4}">
      <dgm:prSet/>
      <dgm:spPr/>
      <dgm:t>
        <a:bodyPr/>
        <a:lstStyle/>
        <a:p>
          <a:endParaRPr lang="tr-TR"/>
        </a:p>
      </dgm:t>
    </dgm:pt>
    <dgm:pt modelId="{10869BFD-4AA0-4F90-AD3C-2EBD79A9682F}">
      <dgm:prSet phldrT="[Metin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EXPERIENTIAL KNOWLEDGE</a:t>
          </a:r>
          <a:endParaRPr lang="tr-TR" dirty="0">
            <a:solidFill>
              <a:schemeClr val="tx1"/>
            </a:solidFill>
          </a:endParaRPr>
        </a:p>
      </dgm:t>
    </dgm:pt>
    <dgm:pt modelId="{B1C489EC-DFCB-417F-A2FA-4BF7ECFB0EC6}" type="parTrans" cxnId="{DFE03D35-F6A3-42FD-88FA-0E3751521D33}">
      <dgm:prSet/>
      <dgm:spPr/>
      <dgm:t>
        <a:bodyPr/>
        <a:lstStyle/>
        <a:p>
          <a:endParaRPr lang="tr-TR"/>
        </a:p>
      </dgm:t>
    </dgm:pt>
    <dgm:pt modelId="{0D53C03E-2080-47E4-8537-AED600C2BB2D}" type="sibTrans" cxnId="{DFE03D35-F6A3-42FD-88FA-0E3751521D33}">
      <dgm:prSet/>
      <dgm:spPr/>
      <dgm:t>
        <a:bodyPr/>
        <a:lstStyle/>
        <a:p>
          <a:endParaRPr lang="tr-TR"/>
        </a:p>
      </dgm:t>
    </dgm:pt>
    <dgm:pt modelId="{6A9D1D0D-2501-4892-9500-D864EEABAC85}" type="pres">
      <dgm:prSet presAssocID="{2CF3755B-F9D3-4239-905D-5DB9310C80C1}" presName="Name0" presStyleCnt="0">
        <dgm:presLayoutVars>
          <dgm:dir/>
          <dgm:resizeHandles val="exact"/>
        </dgm:presLayoutVars>
      </dgm:prSet>
      <dgm:spPr/>
    </dgm:pt>
    <dgm:pt modelId="{70EB68E5-92ED-4269-8ED8-AF988C626532}" type="pres">
      <dgm:prSet presAssocID="{ADAF8547-9C48-4548-83A5-DE34B2DC32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7727B3-B86F-41EE-9A23-963D0B007D34}" type="pres">
      <dgm:prSet presAssocID="{8FF388F3-D110-45B2-96FE-2083E5F42746}" presName="sibTrans" presStyleLbl="sibTrans2D1" presStyleIdx="0" presStyleCnt="2"/>
      <dgm:spPr/>
      <dgm:t>
        <a:bodyPr/>
        <a:lstStyle/>
        <a:p>
          <a:endParaRPr lang="tr-TR"/>
        </a:p>
      </dgm:t>
    </dgm:pt>
    <dgm:pt modelId="{9BF40037-1316-4AC2-A153-E30B66D5462F}" type="pres">
      <dgm:prSet presAssocID="{8FF388F3-D110-45B2-96FE-2083E5F42746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256E511C-035A-4030-95BB-2A9B793244EB}" type="pres">
      <dgm:prSet presAssocID="{EE637486-6CFB-45F7-A176-F602C4BD03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3F93BB-266E-4B8E-8688-2DE071316CC2}" type="pres">
      <dgm:prSet presAssocID="{77084841-002C-4C84-A4AE-0558226FBB89}" presName="sibTrans" presStyleLbl="sibTrans2D1" presStyleIdx="1" presStyleCnt="2"/>
      <dgm:spPr/>
      <dgm:t>
        <a:bodyPr/>
        <a:lstStyle/>
        <a:p>
          <a:endParaRPr lang="tr-TR"/>
        </a:p>
      </dgm:t>
    </dgm:pt>
    <dgm:pt modelId="{B6FCF6BF-0CEF-4921-AB80-C17A58264A8D}" type="pres">
      <dgm:prSet presAssocID="{77084841-002C-4C84-A4AE-0558226FBB89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A0A8E736-AF5C-4098-B798-3A8499F59D2A}" type="pres">
      <dgm:prSet presAssocID="{10869BFD-4AA0-4F90-AD3C-2EBD79A968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C14D3A8-87CA-431D-9AAD-F72368A1E6CE}" type="presOf" srcId="{ADAF8547-9C48-4548-83A5-DE34B2DC3288}" destId="{70EB68E5-92ED-4269-8ED8-AF988C626532}" srcOrd="0" destOrd="0" presId="urn:microsoft.com/office/officeart/2005/8/layout/process1"/>
    <dgm:cxn modelId="{102FE616-D1E7-4373-8472-C122D5AFC527}" srcId="{2CF3755B-F9D3-4239-905D-5DB9310C80C1}" destId="{ADAF8547-9C48-4548-83A5-DE34B2DC3288}" srcOrd="0" destOrd="0" parTransId="{42C5F7C7-208F-412D-B17F-FA41CD98A356}" sibTransId="{8FF388F3-D110-45B2-96FE-2083E5F42746}"/>
    <dgm:cxn modelId="{CF01D46E-1471-4BAF-9EF2-1C5298835E4A}" type="presOf" srcId="{77084841-002C-4C84-A4AE-0558226FBB89}" destId="{B6FCF6BF-0CEF-4921-AB80-C17A58264A8D}" srcOrd="1" destOrd="0" presId="urn:microsoft.com/office/officeart/2005/8/layout/process1"/>
    <dgm:cxn modelId="{0645718B-F6D3-43FF-B2C6-14D50B867652}" type="presOf" srcId="{77084841-002C-4C84-A4AE-0558226FBB89}" destId="{403F93BB-266E-4B8E-8688-2DE071316CC2}" srcOrd="0" destOrd="0" presId="urn:microsoft.com/office/officeart/2005/8/layout/process1"/>
    <dgm:cxn modelId="{169D5C0C-7BF4-41AB-A64C-E5A645AEEF73}" type="presOf" srcId="{EE637486-6CFB-45F7-A176-F602C4BD0398}" destId="{256E511C-035A-4030-95BB-2A9B793244EB}" srcOrd="0" destOrd="0" presId="urn:microsoft.com/office/officeart/2005/8/layout/process1"/>
    <dgm:cxn modelId="{B51C6FA1-EE97-4C99-82AE-C04E82CFC2C6}" type="presOf" srcId="{10869BFD-4AA0-4F90-AD3C-2EBD79A9682F}" destId="{A0A8E736-AF5C-4098-B798-3A8499F59D2A}" srcOrd="0" destOrd="0" presId="urn:microsoft.com/office/officeart/2005/8/layout/process1"/>
    <dgm:cxn modelId="{A494C922-ACF0-4CB8-95CA-3914421633B4}" srcId="{2CF3755B-F9D3-4239-905D-5DB9310C80C1}" destId="{EE637486-6CFB-45F7-A176-F602C4BD0398}" srcOrd="1" destOrd="0" parTransId="{97CDC566-0DB3-4F28-BE1F-9CD452E62338}" sibTransId="{77084841-002C-4C84-A4AE-0558226FBB89}"/>
    <dgm:cxn modelId="{5F3A2724-2943-4419-A86D-58E53F602CA1}" type="presOf" srcId="{8FF388F3-D110-45B2-96FE-2083E5F42746}" destId="{9BF40037-1316-4AC2-A153-E30B66D5462F}" srcOrd="1" destOrd="0" presId="urn:microsoft.com/office/officeart/2005/8/layout/process1"/>
    <dgm:cxn modelId="{DFE03D35-F6A3-42FD-88FA-0E3751521D33}" srcId="{2CF3755B-F9D3-4239-905D-5DB9310C80C1}" destId="{10869BFD-4AA0-4F90-AD3C-2EBD79A9682F}" srcOrd="2" destOrd="0" parTransId="{B1C489EC-DFCB-417F-A2FA-4BF7ECFB0EC6}" sibTransId="{0D53C03E-2080-47E4-8537-AED600C2BB2D}"/>
    <dgm:cxn modelId="{41ECD85C-A770-463D-A31D-AB1EF5BAF71B}" type="presOf" srcId="{8FF388F3-D110-45B2-96FE-2083E5F42746}" destId="{A17727B3-B86F-41EE-9A23-963D0B007D34}" srcOrd="0" destOrd="0" presId="urn:microsoft.com/office/officeart/2005/8/layout/process1"/>
    <dgm:cxn modelId="{68C0C8A2-C5F9-4FE7-98A7-0CE05B290609}" type="presOf" srcId="{2CF3755B-F9D3-4239-905D-5DB9310C80C1}" destId="{6A9D1D0D-2501-4892-9500-D864EEABAC85}" srcOrd="0" destOrd="0" presId="urn:microsoft.com/office/officeart/2005/8/layout/process1"/>
    <dgm:cxn modelId="{B99B3A7E-A190-4AEF-96F9-E2F93ABEEF70}" type="presParOf" srcId="{6A9D1D0D-2501-4892-9500-D864EEABAC85}" destId="{70EB68E5-92ED-4269-8ED8-AF988C626532}" srcOrd="0" destOrd="0" presId="urn:microsoft.com/office/officeart/2005/8/layout/process1"/>
    <dgm:cxn modelId="{D13B5911-0245-4570-A9F2-23011907D9E0}" type="presParOf" srcId="{6A9D1D0D-2501-4892-9500-D864EEABAC85}" destId="{A17727B3-B86F-41EE-9A23-963D0B007D34}" srcOrd="1" destOrd="0" presId="urn:microsoft.com/office/officeart/2005/8/layout/process1"/>
    <dgm:cxn modelId="{B3B1AA48-EA2A-4A16-A2D4-A244A7DAD842}" type="presParOf" srcId="{A17727B3-B86F-41EE-9A23-963D0B007D34}" destId="{9BF40037-1316-4AC2-A153-E30B66D5462F}" srcOrd="0" destOrd="0" presId="urn:microsoft.com/office/officeart/2005/8/layout/process1"/>
    <dgm:cxn modelId="{4484F4E2-1899-4A97-AF79-1FE05742CA23}" type="presParOf" srcId="{6A9D1D0D-2501-4892-9500-D864EEABAC85}" destId="{256E511C-035A-4030-95BB-2A9B793244EB}" srcOrd="2" destOrd="0" presId="urn:microsoft.com/office/officeart/2005/8/layout/process1"/>
    <dgm:cxn modelId="{610675B3-243A-4C57-8909-5F75A68083D9}" type="presParOf" srcId="{6A9D1D0D-2501-4892-9500-D864EEABAC85}" destId="{403F93BB-266E-4B8E-8688-2DE071316CC2}" srcOrd="3" destOrd="0" presId="urn:microsoft.com/office/officeart/2005/8/layout/process1"/>
    <dgm:cxn modelId="{0E0A85D4-DC28-4BC4-9C8C-255FCBE84DDF}" type="presParOf" srcId="{403F93BB-266E-4B8E-8688-2DE071316CC2}" destId="{B6FCF6BF-0CEF-4921-AB80-C17A58264A8D}" srcOrd="0" destOrd="0" presId="urn:microsoft.com/office/officeart/2005/8/layout/process1"/>
    <dgm:cxn modelId="{EDE591C5-092B-4349-8323-BC89FE398F86}" type="presParOf" srcId="{6A9D1D0D-2501-4892-9500-D864EEABAC85}" destId="{A0A8E736-AF5C-4098-B798-3A8499F59D2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C94B79-1562-4344-98DB-BE34332802C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FDE0B50-21EA-4AA1-9E79-D53C489957A6}">
      <dgm:prSet phldrT="[Metin]"/>
      <dgm:spPr/>
      <dgm:t>
        <a:bodyPr/>
        <a:lstStyle/>
        <a:p>
          <a:r>
            <a:rPr lang="en-GB" dirty="0" smtClean="0"/>
            <a:t>Master</a:t>
          </a:r>
          <a:endParaRPr lang="tr-TR" dirty="0"/>
        </a:p>
      </dgm:t>
    </dgm:pt>
    <dgm:pt modelId="{B57C1FBE-E18C-4CC3-B196-E4884CAD45F4}" type="parTrans" cxnId="{551D4442-319F-456B-905C-86E40927A019}">
      <dgm:prSet/>
      <dgm:spPr/>
      <dgm:t>
        <a:bodyPr/>
        <a:lstStyle/>
        <a:p>
          <a:endParaRPr lang="tr-TR"/>
        </a:p>
      </dgm:t>
    </dgm:pt>
    <dgm:pt modelId="{9B2506CE-D2AD-44C9-A751-661AB49DFE95}" type="sibTrans" cxnId="{551D4442-319F-456B-905C-86E40927A019}">
      <dgm:prSet/>
      <dgm:spPr/>
      <dgm:t>
        <a:bodyPr/>
        <a:lstStyle/>
        <a:p>
          <a:endParaRPr lang="tr-TR"/>
        </a:p>
      </dgm:t>
    </dgm:pt>
    <dgm:pt modelId="{2197E795-1529-4943-9729-8E3DF77892BB}">
      <dgm:prSet phldrT="[Metin]" custT="1"/>
      <dgm:spPr/>
      <dgm:t>
        <a:bodyPr/>
        <a:lstStyle/>
        <a:p>
          <a:r>
            <a:rPr lang="en-GB" sz="1000" dirty="0" smtClean="0"/>
            <a:t>Chief Officer</a:t>
          </a:r>
          <a:endParaRPr lang="tr-TR" sz="1000" dirty="0"/>
        </a:p>
      </dgm:t>
    </dgm:pt>
    <dgm:pt modelId="{24E62426-4BFE-40B8-8B65-EF11E8B1CA59}" type="parTrans" cxnId="{40D93DC0-C8C1-442A-AE13-94C374ED460C}">
      <dgm:prSet/>
      <dgm:spPr/>
      <dgm:t>
        <a:bodyPr/>
        <a:lstStyle/>
        <a:p>
          <a:endParaRPr lang="tr-TR"/>
        </a:p>
      </dgm:t>
    </dgm:pt>
    <dgm:pt modelId="{C6B1C836-428B-4AE7-AFCE-569542C43E7B}" type="sibTrans" cxnId="{40D93DC0-C8C1-442A-AE13-94C374ED460C}">
      <dgm:prSet/>
      <dgm:spPr/>
      <dgm:t>
        <a:bodyPr/>
        <a:lstStyle/>
        <a:p>
          <a:endParaRPr lang="tr-TR"/>
        </a:p>
      </dgm:t>
    </dgm:pt>
    <dgm:pt modelId="{31B6D9D1-52EF-4916-B0D5-F52FEA24A4A9}">
      <dgm:prSet phldrT="[Metin]" custT="1"/>
      <dgm:spPr/>
      <dgm:t>
        <a:bodyPr/>
        <a:lstStyle/>
        <a:p>
          <a:r>
            <a:rPr lang="en-GB" sz="1000" dirty="0" smtClean="0"/>
            <a:t>Second/Third Officer</a:t>
          </a:r>
          <a:endParaRPr lang="tr-TR" sz="1000" dirty="0"/>
        </a:p>
      </dgm:t>
    </dgm:pt>
    <dgm:pt modelId="{E3E68171-5380-4E5F-B765-31EEF86FF315}" type="parTrans" cxnId="{68CA7313-E397-4876-9973-6DAD5CDB6990}">
      <dgm:prSet/>
      <dgm:spPr/>
      <dgm:t>
        <a:bodyPr/>
        <a:lstStyle/>
        <a:p>
          <a:endParaRPr lang="tr-TR"/>
        </a:p>
      </dgm:t>
    </dgm:pt>
    <dgm:pt modelId="{98F64713-D39D-44BD-9890-17651EFEC2AF}" type="sibTrans" cxnId="{68CA7313-E397-4876-9973-6DAD5CDB6990}">
      <dgm:prSet/>
      <dgm:spPr/>
      <dgm:t>
        <a:bodyPr/>
        <a:lstStyle/>
        <a:p>
          <a:endParaRPr lang="tr-TR"/>
        </a:p>
      </dgm:t>
    </dgm:pt>
    <dgm:pt modelId="{92C46CF2-9704-4D9B-9A80-E3940F5C6B72}">
      <dgm:prSet phldrT="[Metin]"/>
      <dgm:spPr/>
      <dgm:t>
        <a:bodyPr/>
        <a:lstStyle/>
        <a:p>
          <a:r>
            <a:rPr lang="en-GB" dirty="0" smtClean="0"/>
            <a:t>Chief Officer</a:t>
          </a:r>
          <a:endParaRPr lang="tr-TR" dirty="0"/>
        </a:p>
      </dgm:t>
    </dgm:pt>
    <dgm:pt modelId="{81FC48D1-5272-4D97-80D1-A09BF56A315E}" type="parTrans" cxnId="{C79DA5A4-D366-4E00-ACBD-95234D4983BA}">
      <dgm:prSet/>
      <dgm:spPr/>
      <dgm:t>
        <a:bodyPr/>
        <a:lstStyle/>
        <a:p>
          <a:endParaRPr lang="tr-TR"/>
        </a:p>
      </dgm:t>
    </dgm:pt>
    <dgm:pt modelId="{2BDF9A22-39C6-4AB4-AA3F-7EAA6B09D3D9}" type="sibTrans" cxnId="{C79DA5A4-D366-4E00-ACBD-95234D4983BA}">
      <dgm:prSet/>
      <dgm:spPr/>
      <dgm:t>
        <a:bodyPr/>
        <a:lstStyle/>
        <a:p>
          <a:endParaRPr lang="tr-TR"/>
        </a:p>
      </dgm:t>
    </dgm:pt>
    <dgm:pt modelId="{6EF8CE21-8456-439A-8420-B341825D6578}">
      <dgm:prSet phldrT="[Metin]" custT="1"/>
      <dgm:spPr/>
      <dgm:t>
        <a:bodyPr/>
        <a:lstStyle/>
        <a:p>
          <a:r>
            <a:rPr lang="en-GB" sz="1200" dirty="0" smtClean="0"/>
            <a:t>Second/Third Officer</a:t>
          </a:r>
          <a:endParaRPr lang="tr-TR" sz="1200" dirty="0"/>
        </a:p>
      </dgm:t>
    </dgm:pt>
    <dgm:pt modelId="{BAF0810D-DE1C-47DB-B81C-52A202FE82B4}" type="parTrans" cxnId="{7ABB291E-E852-453B-A112-9B6AB9ECA0EC}">
      <dgm:prSet/>
      <dgm:spPr/>
      <dgm:t>
        <a:bodyPr/>
        <a:lstStyle/>
        <a:p>
          <a:endParaRPr lang="tr-TR"/>
        </a:p>
      </dgm:t>
    </dgm:pt>
    <dgm:pt modelId="{4180A84C-EE23-40C0-923D-C8C37DC10CD6}" type="sibTrans" cxnId="{7ABB291E-E852-453B-A112-9B6AB9ECA0EC}">
      <dgm:prSet/>
      <dgm:spPr/>
      <dgm:t>
        <a:bodyPr/>
        <a:lstStyle/>
        <a:p>
          <a:endParaRPr lang="tr-TR"/>
        </a:p>
      </dgm:t>
    </dgm:pt>
    <dgm:pt modelId="{A2AC2A3C-6C05-4EB8-9AAA-E769F87D4D44}">
      <dgm:prSet phldrT="[Metin]" custT="1"/>
      <dgm:spPr/>
      <dgm:t>
        <a:bodyPr/>
        <a:lstStyle/>
        <a:p>
          <a:r>
            <a:rPr lang="en-GB" sz="1200" dirty="0" smtClean="0"/>
            <a:t>Student</a:t>
          </a:r>
          <a:endParaRPr lang="tr-TR" sz="1200" dirty="0"/>
        </a:p>
      </dgm:t>
    </dgm:pt>
    <dgm:pt modelId="{06EA298E-D7D0-48EA-B7B7-D9DF671F6224}" type="parTrans" cxnId="{09853CAF-48FB-4BE7-A65C-7F39FAAF257D}">
      <dgm:prSet/>
      <dgm:spPr/>
      <dgm:t>
        <a:bodyPr/>
        <a:lstStyle/>
        <a:p>
          <a:endParaRPr lang="tr-TR"/>
        </a:p>
      </dgm:t>
    </dgm:pt>
    <dgm:pt modelId="{DF79B05F-03ED-43AE-83C3-E3BA8CA3A44E}" type="sibTrans" cxnId="{09853CAF-48FB-4BE7-A65C-7F39FAAF257D}">
      <dgm:prSet/>
      <dgm:spPr/>
      <dgm:t>
        <a:bodyPr/>
        <a:lstStyle/>
        <a:p>
          <a:endParaRPr lang="tr-TR"/>
        </a:p>
      </dgm:t>
    </dgm:pt>
    <dgm:pt modelId="{F2821547-1BE5-4E37-A327-8BC38CB9246F}">
      <dgm:prSet phldrT="[Metin]"/>
      <dgm:spPr/>
      <dgm:t>
        <a:bodyPr/>
        <a:lstStyle/>
        <a:p>
          <a:r>
            <a:rPr lang="en-GB" dirty="0" smtClean="0"/>
            <a:t>Second/Third officer</a:t>
          </a:r>
          <a:endParaRPr lang="tr-TR" dirty="0"/>
        </a:p>
      </dgm:t>
    </dgm:pt>
    <dgm:pt modelId="{BEAF5C31-22EE-408C-B063-00EDBF1947A3}" type="parTrans" cxnId="{D85FF809-D7D6-492F-B983-C56D053054F5}">
      <dgm:prSet/>
      <dgm:spPr/>
      <dgm:t>
        <a:bodyPr/>
        <a:lstStyle/>
        <a:p>
          <a:endParaRPr lang="tr-TR"/>
        </a:p>
      </dgm:t>
    </dgm:pt>
    <dgm:pt modelId="{F23EB0CA-69C0-4F6B-8FDA-64E828C8DA0B}" type="sibTrans" cxnId="{D85FF809-D7D6-492F-B983-C56D053054F5}">
      <dgm:prSet/>
      <dgm:spPr/>
      <dgm:t>
        <a:bodyPr/>
        <a:lstStyle/>
        <a:p>
          <a:endParaRPr lang="tr-TR"/>
        </a:p>
      </dgm:t>
    </dgm:pt>
    <dgm:pt modelId="{E7615184-43B4-4F0C-8028-5EC96DA733B0}">
      <dgm:prSet phldrT="[Metin]" custT="1"/>
      <dgm:spPr/>
      <dgm:t>
        <a:bodyPr/>
        <a:lstStyle/>
        <a:p>
          <a:r>
            <a:rPr lang="en-GB" sz="1400" dirty="0" smtClean="0"/>
            <a:t>Student</a:t>
          </a:r>
          <a:endParaRPr lang="tr-TR" sz="1400" dirty="0"/>
        </a:p>
      </dgm:t>
    </dgm:pt>
    <dgm:pt modelId="{054143D5-E9AA-46B6-9516-CF97686E15FE}" type="parTrans" cxnId="{3E5E6345-BA04-407E-8BCF-FB6F09DE2BC5}">
      <dgm:prSet/>
      <dgm:spPr/>
      <dgm:t>
        <a:bodyPr/>
        <a:lstStyle/>
        <a:p>
          <a:endParaRPr lang="tr-TR"/>
        </a:p>
      </dgm:t>
    </dgm:pt>
    <dgm:pt modelId="{810D9D9B-80AD-43FD-8758-F32C1EE38D8E}" type="sibTrans" cxnId="{3E5E6345-BA04-407E-8BCF-FB6F09DE2BC5}">
      <dgm:prSet/>
      <dgm:spPr/>
      <dgm:t>
        <a:bodyPr/>
        <a:lstStyle/>
        <a:p>
          <a:endParaRPr lang="tr-TR"/>
        </a:p>
      </dgm:t>
    </dgm:pt>
    <dgm:pt modelId="{3A331229-6436-4E42-8397-1C3BBF5D521A}">
      <dgm:prSet phldrT="[Metin]" custT="1"/>
      <dgm:spPr/>
      <dgm:t>
        <a:bodyPr/>
        <a:lstStyle/>
        <a:p>
          <a:r>
            <a:rPr lang="en-GB" sz="1400" dirty="0" smtClean="0"/>
            <a:t>New Joiner</a:t>
          </a:r>
          <a:endParaRPr lang="tr-TR" sz="1400" dirty="0"/>
        </a:p>
      </dgm:t>
    </dgm:pt>
    <dgm:pt modelId="{CA94A5D2-ECD6-48AF-902C-F8EC3F600140}" type="parTrans" cxnId="{3C2BF54B-AB30-48D2-86E8-BC19E9BAFCE7}">
      <dgm:prSet/>
      <dgm:spPr/>
      <dgm:t>
        <a:bodyPr/>
        <a:lstStyle/>
        <a:p>
          <a:endParaRPr lang="tr-TR"/>
        </a:p>
      </dgm:t>
    </dgm:pt>
    <dgm:pt modelId="{BC62AEA1-0F3B-4D22-BB3A-DE653296CA60}" type="sibTrans" cxnId="{3C2BF54B-AB30-48D2-86E8-BC19E9BAFCE7}">
      <dgm:prSet/>
      <dgm:spPr/>
      <dgm:t>
        <a:bodyPr/>
        <a:lstStyle/>
        <a:p>
          <a:endParaRPr lang="tr-TR"/>
        </a:p>
      </dgm:t>
    </dgm:pt>
    <dgm:pt modelId="{FB61F78A-747E-43AF-9331-5E01BDC6E27A}">
      <dgm:prSet phldrT="[Metin]" custT="1"/>
      <dgm:spPr/>
      <dgm:t>
        <a:bodyPr/>
        <a:lstStyle/>
        <a:p>
          <a:r>
            <a:rPr lang="en-GB" sz="1000" dirty="0" smtClean="0"/>
            <a:t>Student</a:t>
          </a:r>
          <a:endParaRPr lang="tr-TR" sz="1000" dirty="0"/>
        </a:p>
      </dgm:t>
    </dgm:pt>
    <dgm:pt modelId="{850992A3-8125-4AC6-8859-1984E4A4EA8D}" type="parTrans" cxnId="{1D0ECFDA-D273-48AC-BB5F-27CF7C345821}">
      <dgm:prSet/>
      <dgm:spPr/>
      <dgm:t>
        <a:bodyPr/>
        <a:lstStyle/>
        <a:p>
          <a:endParaRPr lang="tr-TR"/>
        </a:p>
      </dgm:t>
    </dgm:pt>
    <dgm:pt modelId="{7AF79975-3D17-4A32-8FC9-97E558CF1460}" type="sibTrans" cxnId="{1D0ECFDA-D273-48AC-BB5F-27CF7C345821}">
      <dgm:prSet/>
      <dgm:spPr/>
      <dgm:t>
        <a:bodyPr/>
        <a:lstStyle/>
        <a:p>
          <a:endParaRPr lang="tr-TR"/>
        </a:p>
      </dgm:t>
    </dgm:pt>
    <dgm:pt modelId="{046B0674-D4B7-41B7-8FC1-932E110D4B20}">
      <dgm:prSet phldrT="[Metin]" custT="1"/>
      <dgm:spPr/>
      <dgm:t>
        <a:bodyPr/>
        <a:lstStyle/>
        <a:p>
          <a:r>
            <a:rPr lang="en-GB" sz="1000" dirty="0" smtClean="0"/>
            <a:t>New Joiner</a:t>
          </a:r>
          <a:endParaRPr lang="tr-TR" sz="1000" dirty="0"/>
        </a:p>
      </dgm:t>
    </dgm:pt>
    <dgm:pt modelId="{B3BE54A2-0AF1-4919-A60C-C335F6D36BC7}" type="parTrans" cxnId="{6AF4B0E3-A0D7-467B-BDF9-9A5D0D3C45A2}">
      <dgm:prSet/>
      <dgm:spPr/>
      <dgm:t>
        <a:bodyPr/>
        <a:lstStyle/>
        <a:p>
          <a:endParaRPr lang="tr-TR"/>
        </a:p>
      </dgm:t>
    </dgm:pt>
    <dgm:pt modelId="{7417C82B-B148-4F4B-87AF-10397E97C6B7}" type="sibTrans" cxnId="{6AF4B0E3-A0D7-467B-BDF9-9A5D0D3C45A2}">
      <dgm:prSet/>
      <dgm:spPr/>
      <dgm:t>
        <a:bodyPr/>
        <a:lstStyle/>
        <a:p>
          <a:endParaRPr lang="tr-TR"/>
        </a:p>
      </dgm:t>
    </dgm:pt>
    <dgm:pt modelId="{5D4F49B1-C229-4820-9783-9E171A1EFA04}">
      <dgm:prSet phldrT="[Metin]" custT="1"/>
      <dgm:spPr/>
      <dgm:t>
        <a:bodyPr/>
        <a:lstStyle/>
        <a:p>
          <a:r>
            <a:rPr lang="en-GB" sz="1200" dirty="0" smtClean="0"/>
            <a:t>New Joiner</a:t>
          </a:r>
          <a:endParaRPr lang="tr-TR" sz="1200" dirty="0"/>
        </a:p>
      </dgm:t>
    </dgm:pt>
    <dgm:pt modelId="{CA549504-7AB5-49C6-AA2C-99AE4DF265DE}" type="parTrans" cxnId="{E5D2D531-0549-4F4E-8F62-AE70D2864C9F}">
      <dgm:prSet/>
      <dgm:spPr/>
      <dgm:t>
        <a:bodyPr/>
        <a:lstStyle/>
        <a:p>
          <a:endParaRPr lang="tr-TR"/>
        </a:p>
      </dgm:t>
    </dgm:pt>
    <dgm:pt modelId="{6D65AFC6-B72A-4AAB-9566-9E2449D0DC8E}" type="sibTrans" cxnId="{E5D2D531-0549-4F4E-8F62-AE70D2864C9F}">
      <dgm:prSet/>
      <dgm:spPr/>
      <dgm:t>
        <a:bodyPr/>
        <a:lstStyle/>
        <a:p>
          <a:endParaRPr lang="tr-TR"/>
        </a:p>
      </dgm:t>
    </dgm:pt>
    <dgm:pt modelId="{10B06806-AA42-4187-B695-F2CFCC7A634C}" type="pres">
      <dgm:prSet presAssocID="{A8C94B79-1562-4344-98DB-BE34332802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BBEC751-8918-4489-BA61-CF28E85F3462}" type="pres">
      <dgm:prSet presAssocID="{1FDE0B50-21EA-4AA1-9E79-D53C489957A6}" presName="linNode" presStyleCnt="0"/>
      <dgm:spPr/>
    </dgm:pt>
    <dgm:pt modelId="{B2E96966-358F-447B-8A86-0F39F78742AA}" type="pres">
      <dgm:prSet presAssocID="{1FDE0B50-21EA-4AA1-9E79-D53C489957A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DD3DA2-1370-4BE0-8193-0E8BD236C9B0}" type="pres">
      <dgm:prSet presAssocID="{1FDE0B50-21EA-4AA1-9E79-D53C489957A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1FE046-6CF3-4A31-982B-FFBFF97D4E7D}" type="pres">
      <dgm:prSet presAssocID="{9B2506CE-D2AD-44C9-A751-661AB49DFE95}" presName="sp" presStyleCnt="0"/>
      <dgm:spPr/>
    </dgm:pt>
    <dgm:pt modelId="{E557AFE1-B3F4-43AA-983C-9103F364D345}" type="pres">
      <dgm:prSet presAssocID="{92C46CF2-9704-4D9B-9A80-E3940F5C6B72}" presName="linNode" presStyleCnt="0"/>
      <dgm:spPr/>
    </dgm:pt>
    <dgm:pt modelId="{B351EA2D-A82B-44D0-AB37-5A15F4B1FA00}" type="pres">
      <dgm:prSet presAssocID="{92C46CF2-9704-4D9B-9A80-E3940F5C6B7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E4BB9C-080B-494D-82F4-A3EFF5941EB2}" type="pres">
      <dgm:prSet presAssocID="{92C46CF2-9704-4D9B-9A80-E3940F5C6B7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007F90-CCA0-44FA-B84A-E71E30CF4555}" type="pres">
      <dgm:prSet presAssocID="{2BDF9A22-39C6-4AB4-AA3F-7EAA6B09D3D9}" presName="sp" presStyleCnt="0"/>
      <dgm:spPr/>
    </dgm:pt>
    <dgm:pt modelId="{6B5D5F13-8BB3-4124-B9B9-D2C7FE044512}" type="pres">
      <dgm:prSet presAssocID="{F2821547-1BE5-4E37-A327-8BC38CB9246F}" presName="linNode" presStyleCnt="0"/>
      <dgm:spPr/>
    </dgm:pt>
    <dgm:pt modelId="{6EE504DF-79D6-4CB0-B52F-D747F1AA035D}" type="pres">
      <dgm:prSet presAssocID="{F2821547-1BE5-4E37-A327-8BC38CB9246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23FE63-6903-4D01-B7D0-AC1FBF0FEF5E}" type="pres">
      <dgm:prSet presAssocID="{F2821547-1BE5-4E37-A327-8BC38CB9246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37962EF-0DB8-4AF5-8F8A-35E0F2DCA21B}" type="presOf" srcId="{E7615184-43B4-4F0C-8028-5EC96DA733B0}" destId="{0B23FE63-6903-4D01-B7D0-AC1FBF0FEF5E}" srcOrd="0" destOrd="0" presId="urn:microsoft.com/office/officeart/2005/8/layout/vList5"/>
    <dgm:cxn modelId="{0C881A79-AD76-4470-AB4B-29061DDC7978}" type="presOf" srcId="{5D4F49B1-C229-4820-9783-9E171A1EFA04}" destId="{59E4BB9C-080B-494D-82F4-A3EFF5941EB2}" srcOrd="0" destOrd="2" presId="urn:microsoft.com/office/officeart/2005/8/layout/vList5"/>
    <dgm:cxn modelId="{46EE8128-4124-452A-A6FE-A9038D292D6E}" type="presOf" srcId="{A2AC2A3C-6C05-4EB8-9AAA-E769F87D4D44}" destId="{59E4BB9C-080B-494D-82F4-A3EFF5941EB2}" srcOrd="0" destOrd="1" presId="urn:microsoft.com/office/officeart/2005/8/layout/vList5"/>
    <dgm:cxn modelId="{6AF4B0E3-A0D7-467B-BDF9-9A5D0D3C45A2}" srcId="{1FDE0B50-21EA-4AA1-9E79-D53C489957A6}" destId="{046B0674-D4B7-41B7-8FC1-932E110D4B20}" srcOrd="3" destOrd="0" parTransId="{B3BE54A2-0AF1-4919-A60C-C335F6D36BC7}" sibTransId="{7417C82B-B148-4F4B-87AF-10397E97C6B7}"/>
    <dgm:cxn modelId="{E5D2D531-0549-4F4E-8F62-AE70D2864C9F}" srcId="{92C46CF2-9704-4D9B-9A80-E3940F5C6B72}" destId="{5D4F49B1-C229-4820-9783-9E171A1EFA04}" srcOrd="2" destOrd="0" parTransId="{CA549504-7AB5-49C6-AA2C-99AE4DF265DE}" sibTransId="{6D65AFC6-B72A-4AAB-9566-9E2449D0DC8E}"/>
    <dgm:cxn modelId="{3C2BF54B-AB30-48D2-86E8-BC19E9BAFCE7}" srcId="{F2821547-1BE5-4E37-A327-8BC38CB9246F}" destId="{3A331229-6436-4E42-8397-1C3BBF5D521A}" srcOrd="1" destOrd="0" parTransId="{CA94A5D2-ECD6-48AF-902C-F8EC3F600140}" sibTransId="{BC62AEA1-0F3B-4D22-BB3A-DE653296CA60}"/>
    <dgm:cxn modelId="{3E5E6345-BA04-407E-8BCF-FB6F09DE2BC5}" srcId="{F2821547-1BE5-4E37-A327-8BC38CB9246F}" destId="{E7615184-43B4-4F0C-8028-5EC96DA733B0}" srcOrd="0" destOrd="0" parTransId="{054143D5-E9AA-46B6-9516-CF97686E15FE}" sibTransId="{810D9D9B-80AD-43FD-8758-F32C1EE38D8E}"/>
    <dgm:cxn modelId="{551D4442-319F-456B-905C-86E40927A019}" srcId="{A8C94B79-1562-4344-98DB-BE34332802C7}" destId="{1FDE0B50-21EA-4AA1-9E79-D53C489957A6}" srcOrd="0" destOrd="0" parTransId="{B57C1FBE-E18C-4CC3-B196-E4884CAD45F4}" sibTransId="{9B2506CE-D2AD-44C9-A751-661AB49DFE95}"/>
    <dgm:cxn modelId="{CDE2FDB3-7AD5-49BE-B4F3-1F3F728E5536}" type="presOf" srcId="{2197E795-1529-4943-9729-8E3DF77892BB}" destId="{E0DD3DA2-1370-4BE0-8193-0E8BD236C9B0}" srcOrd="0" destOrd="0" presId="urn:microsoft.com/office/officeart/2005/8/layout/vList5"/>
    <dgm:cxn modelId="{D85FF809-D7D6-492F-B983-C56D053054F5}" srcId="{A8C94B79-1562-4344-98DB-BE34332802C7}" destId="{F2821547-1BE5-4E37-A327-8BC38CB9246F}" srcOrd="2" destOrd="0" parTransId="{BEAF5C31-22EE-408C-B063-00EDBF1947A3}" sibTransId="{F23EB0CA-69C0-4F6B-8FDA-64E828C8DA0B}"/>
    <dgm:cxn modelId="{44A907F0-0BA4-44A2-A7A1-4906F5D31358}" type="presOf" srcId="{1FDE0B50-21EA-4AA1-9E79-D53C489957A6}" destId="{B2E96966-358F-447B-8A86-0F39F78742AA}" srcOrd="0" destOrd="0" presId="urn:microsoft.com/office/officeart/2005/8/layout/vList5"/>
    <dgm:cxn modelId="{1D0ECFDA-D273-48AC-BB5F-27CF7C345821}" srcId="{1FDE0B50-21EA-4AA1-9E79-D53C489957A6}" destId="{FB61F78A-747E-43AF-9331-5E01BDC6E27A}" srcOrd="2" destOrd="0" parTransId="{850992A3-8125-4AC6-8859-1984E4A4EA8D}" sibTransId="{7AF79975-3D17-4A32-8FC9-97E558CF1460}"/>
    <dgm:cxn modelId="{A74ADC22-1FE8-4362-8423-73E8DB25E288}" type="presOf" srcId="{FB61F78A-747E-43AF-9331-5E01BDC6E27A}" destId="{E0DD3DA2-1370-4BE0-8193-0E8BD236C9B0}" srcOrd="0" destOrd="2" presId="urn:microsoft.com/office/officeart/2005/8/layout/vList5"/>
    <dgm:cxn modelId="{47C25063-B4B0-4ED5-AE82-A338A7160709}" type="presOf" srcId="{F2821547-1BE5-4E37-A327-8BC38CB9246F}" destId="{6EE504DF-79D6-4CB0-B52F-D747F1AA035D}" srcOrd="0" destOrd="0" presId="urn:microsoft.com/office/officeart/2005/8/layout/vList5"/>
    <dgm:cxn modelId="{7ABB291E-E852-453B-A112-9B6AB9ECA0EC}" srcId="{92C46CF2-9704-4D9B-9A80-E3940F5C6B72}" destId="{6EF8CE21-8456-439A-8420-B341825D6578}" srcOrd="0" destOrd="0" parTransId="{BAF0810D-DE1C-47DB-B81C-52A202FE82B4}" sibTransId="{4180A84C-EE23-40C0-923D-C8C37DC10CD6}"/>
    <dgm:cxn modelId="{9075207E-A0BA-41B1-A297-32DA13FFE1A8}" type="presOf" srcId="{A8C94B79-1562-4344-98DB-BE34332802C7}" destId="{10B06806-AA42-4187-B695-F2CFCC7A634C}" srcOrd="0" destOrd="0" presId="urn:microsoft.com/office/officeart/2005/8/layout/vList5"/>
    <dgm:cxn modelId="{68CA7313-E397-4876-9973-6DAD5CDB6990}" srcId="{1FDE0B50-21EA-4AA1-9E79-D53C489957A6}" destId="{31B6D9D1-52EF-4916-B0D5-F52FEA24A4A9}" srcOrd="1" destOrd="0" parTransId="{E3E68171-5380-4E5F-B765-31EEF86FF315}" sibTransId="{98F64713-D39D-44BD-9890-17651EFEC2AF}"/>
    <dgm:cxn modelId="{8EE09507-07D5-4E05-ADF0-BBF59626548F}" type="presOf" srcId="{31B6D9D1-52EF-4916-B0D5-F52FEA24A4A9}" destId="{E0DD3DA2-1370-4BE0-8193-0E8BD236C9B0}" srcOrd="0" destOrd="1" presId="urn:microsoft.com/office/officeart/2005/8/layout/vList5"/>
    <dgm:cxn modelId="{C79DA5A4-D366-4E00-ACBD-95234D4983BA}" srcId="{A8C94B79-1562-4344-98DB-BE34332802C7}" destId="{92C46CF2-9704-4D9B-9A80-E3940F5C6B72}" srcOrd="1" destOrd="0" parTransId="{81FC48D1-5272-4D97-80D1-A09BF56A315E}" sibTransId="{2BDF9A22-39C6-4AB4-AA3F-7EAA6B09D3D9}"/>
    <dgm:cxn modelId="{D6CB3387-E916-4E1F-83BB-45BB0889DF17}" type="presOf" srcId="{3A331229-6436-4E42-8397-1C3BBF5D521A}" destId="{0B23FE63-6903-4D01-B7D0-AC1FBF0FEF5E}" srcOrd="0" destOrd="1" presId="urn:microsoft.com/office/officeart/2005/8/layout/vList5"/>
    <dgm:cxn modelId="{8085CDFC-4E5E-4597-88EE-B793A7D85B5D}" type="presOf" srcId="{92C46CF2-9704-4D9B-9A80-E3940F5C6B72}" destId="{B351EA2D-A82B-44D0-AB37-5A15F4B1FA00}" srcOrd="0" destOrd="0" presId="urn:microsoft.com/office/officeart/2005/8/layout/vList5"/>
    <dgm:cxn modelId="{40D93DC0-C8C1-442A-AE13-94C374ED460C}" srcId="{1FDE0B50-21EA-4AA1-9E79-D53C489957A6}" destId="{2197E795-1529-4943-9729-8E3DF77892BB}" srcOrd="0" destOrd="0" parTransId="{24E62426-4BFE-40B8-8B65-EF11E8B1CA59}" sibTransId="{C6B1C836-428B-4AE7-AFCE-569542C43E7B}"/>
    <dgm:cxn modelId="{CFBD2F2C-5F35-4F38-9525-ACB7C00B3BB5}" type="presOf" srcId="{046B0674-D4B7-41B7-8FC1-932E110D4B20}" destId="{E0DD3DA2-1370-4BE0-8193-0E8BD236C9B0}" srcOrd="0" destOrd="3" presId="urn:microsoft.com/office/officeart/2005/8/layout/vList5"/>
    <dgm:cxn modelId="{CFA4A6FE-E425-4317-9B00-99A2AAD23164}" type="presOf" srcId="{6EF8CE21-8456-439A-8420-B341825D6578}" destId="{59E4BB9C-080B-494D-82F4-A3EFF5941EB2}" srcOrd="0" destOrd="0" presId="urn:microsoft.com/office/officeart/2005/8/layout/vList5"/>
    <dgm:cxn modelId="{09853CAF-48FB-4BE7-A65C-7F39FAAF257D}" srcId="{92C46CF2-9704-4D9B-9A80-E3940F5C6B72}" destId="{A2AC2A3C-6C05-4EB8-9AAA-E769F87D4D44}" srcOrd="1" destOrd="0" parTransId="{06EA298E-D7D0-48EA-B7B7-D9DF671F6224}" sibTransId="{DF79B05F-03ED-43AE-83C3-E3BA8CA3A44E}"/>
    <dgm:cxn modelId="{8B70082C-6CAD-4968-8C6B-1E2DD31DEF80}" type="presParOf" srcId="{10B06806-AA42-4187-B695-F2CFCC7A634C}" destId="{1BBEC751-8918-4489-BA61-CF28E85F3462}" srcOrd="0" destOrd="0" presId="urn:microsoft.com/office/officeart/2005/8/layout/vList5"/>
    <dgm:cxn modelId="{7DAD4525-946F-45C7-A271-A18AE7B0B701}" type="presParOf" srcId="{1BBEC751-8918-4489-BA61-CF28E85F3462}" destId="{B2E96966-358F-447B-8A86-0F39F78742AA}" srcOrd="0" destOrd="0" presId="urn:microsoft.com/office/officeart/2005/8/layout/vList5"/>
    <dgm:cxn modelId="{9A5A0175-FB7A-4A14-968A-EB91CAA911BC}" type="presParOf" srcId="{1BBEC751-8918-4489-BA61-CF28E85F3462}" destId="{E0DD3DA2-1370-4BE0-8193-0E8BD236C9B0}" srcOrd="1" destOrd="0" presId="urn:microsoft.com/office/officeart/2005/8/layout/vList5"/>
    <dgm:cxn modelId="{1016DA3A-860D-4B58-A765-099F5468C3C2}" type="presParOf" srcId="{10B06806-AA42-4187-B695-F2CFCC7A634C}" destId="{511FE046-6CF3-4A31-982B-FFBFF97D4E7D}" srcOrd="1" destOrd="0" presId="urn:microsoft.com/office/officeart/2005/8/layout/vList5"/>
    <dgm:cxn modelId="{44899494-64DC-42C7-A185-DF495AD7F96C}" type="presParOf" srcId="{10B06806-AA42-4187-B695-F2CFCC7A634C}" destId="{E557AFE1-B3F4-43AA-983C-9103F364D345}" srcOrd="2" destOrd="0" presId="urn:microsoft.com/office/officeart/2005/8/layout/vList5"/>
    <dgm:cxn modelId="{CC9C5C3F-9AC3-4D8F-B9A6-CD186939E30A}" type="presParOf" srcId="{E557AFE1-B3F4-43AA-983C-9103F364D345}" destId="{B351EA2D-A82B-44D0-AB37-5A15F4B1FA00}" srcOrd="0" destOrd="0" presId="urn:microsoft.com/office/officeart/2005/8/layout/vList5"/>
    <dgm:cxn modelId="{4FAFB6F5-9BAF-45F7-A2FF-AC5FFD69913A}" type="presParOf" srcId="{E557AFE1-B3F4-43AA-983C-9103F364D345}" destId="{59E4BB9C-080B-494D-82F4-A3EFF5941EB2}" srcOrd="1" destOrd="0" presId="urn:microsoft.com/office/officeart/2005/8/layout/vList5"/>
    <dgm:cxn modelId="{6688CDAE-A260-47DD-BB2F-E615697F21E9}" type="presParOf" srcId="{10B06806-AA42-4187-B695-F2CFCC7A634C}" destId="{5A007F90-CCA0-44FA-B84A-E71E30CF4555}" srcOrd="3" destOrd="0" presId="urn:microsoft.com/office/officeart/2005/8/layout/vList5"/>
    <dgm:cxn modelId="{12E0D035-F6EB-496E-8B59-067DCE293B58}" type="presParOf" srcId="{10B06806-AA42-4187-B695-F2CFCC7A634C}" destId="{6B5D5F13-8BB3-4124-B9B9-D2C7FE044512}" srcOrd="4" destOrd="0" presId="urn:microsoft.com/office/officeart/2005/8/layout/vList5"/>
    <dgm:cxn modelId="{C29861C6-0312-4566-B491-EEB21B9D6F6B}" type="presParOf" srcId="{6B5D5F13-8BB3-4124-B9B9-D2C7FE044512}" destId="{6EE504DF-79D6-4CB0-B52F-D747F1AA035D}" srcOrd="0" destOrd="0" presId="urn:microsoft.com/office/officeart/2005/8/layout/vList5"/>
    <dgm:cxn modelId="{D75D4C68-0546-489E-A329-14192F1F560F}" type="presParOf" srcId="{6B5D5F13-8BB3-4124-B9B9-D2C7FE044512}" destId="{0B23FE63-6903-4D01-B7D0-AC1FBF0FEF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C94B79-1562-4344-98DB-BE34332802C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FDE0B50-21EA-4AA1-9E79-D53C489957A6}">
      <dgm:prSet phldrT="[Metin]" custT="1"/>
      <dgm:spPr/>
      <dgm:t>
        <a:bodyPr/>
        <a:lstStyle/>
        <a:p>
          <a:r>
            <a:rPr lang="en-GB" sz="2600" dirty="0" smtClean="0"/>
            <a:t>Student</a:t>
          </a:r>
          <a:endParaRPr lang="tr-TR" sz="2600" dirty="0"/>
        </a:p>
      </dgm:t>
    </dgm:pt>
    <dgm:pt modelId="{B57C1FBE-E18C-4CC3-B196-E4884CAD45F4}" type="parTrans" cxnId="{551D4442-319F-456B-905C-86E40927A019}">
      <dgm:prSet/>
      <dgm:spPr/>
      <dgm:t>
        <a:bodyPr/>
        <a:lstStyle/>
        <a:p>
          <a:endParaRPr lang="tr-TR"/>
        </a:p>
      </dgm:t>
    </dgm:pt>
    <dgm:pt modelId="{9B2506CE-D2AD-44C9-A751-661AB49DFE95}" type="sibTrans" cxnId="{551D4442-319F-456B-905C-86E40927A019}">
      <dgm:prSet/>
      <dgm:spPr/>
      <dgm:t>
        <a:bodyPr/>
        <a:lstStyle/>
        <a:p>
          <a:endParaRPr lang="tr-TR"/>
        </a:p>
      </dgm:t>
    </dgm:pt>
    <dgm:pt modelId="{2197E795-1529-4943-9729-8E3DF77892BB}">
      <dgm:prSet phldrT="[Metin]" custT="1"/>
      <dgm:spPr/>
      <dgm:t>
        <a:bodyPr/>
        <a:lstStyle/>
        <a:p>
          <a:r>
            <a:rPr lang="en-GB" sz="1100" dirty="0" smtClean="0"/>
            <a:t>New Joiner</a:t>
          </a:r>
          <a:endParaRPr lang="tr-TR" sz="1100" dirty="0"/>
        </a:p>
      </dgm:t>
    </dgm:pt>
    <dgm:pt modelId="{C6B1C836-428B-4AE7-AFCE-569542C43E7B}" type="sibTrans" cxnId="{40D93DC0-C8C1-442A-AE13-94C374ED460C}">
      <dgm:prSet/>
      <dgm:spPr/>
      <dgm:t>
        <a:bodyPr/>
        <a:lstStyle/>
        <a:p>
          <a:endParaRPr lang="tr-TR"/>
        </a:p>
      </dgm:t>
    </dgm:pt>
    <dgm:pt modelId="{24E62426-4BFE-40B8-8B65-EF11E8B1CA59}" type="parTrans" cxnId="{40D93DC0-C8C1-442A-AE13-94C374ED460C}">
      <dgm:prSet/>
      <dgm:spPr/>
      <dgm:t>
        <a:bodyPr/>
        <a:lstStyle/>
        <a:p>
          <a:endParaRPr lang="tr-TR"/>
        </a:p>
      </dgm:t>
    </dgm:pt>
    <dgm:pt modelId="{10B06806-AA42-4187-B695-F2CFCC7A634C}" type="pres">
      <dgm:prSet presAssocID="{A8C94B79-1562-4344-98DB-BE34332802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BBEC751-8918-4489-BA61-CF28E85F3462}" type="pres">
      <dgm:prSet presAssocID="{1FDE0B50-21EA-4AA1-9E79-D53C489957A6}" presName="linNode" presStyleCnt="0"/>
      <dgm:spPr/>
    </dgm:pt>
    <dgm:pt modelId="{B2E96966-358F-447B-8A86-0F39F78742AA}" type="pres">
      <dgm:prSet presAssocID="{1FDE0B50-21EA-4AA1-9E79-D53C489957A6}" presName="parentText" presStyleLbl="node1" presStyleIdx="0" presStyleCnt="1" custLinFactNeighborX="-56540" custLinFactNeighborY="-2411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DD3DA2-1370-4BE0-8193-0E8BD236C9B0}" type="pres">
      <dgm:prSet presAssocID="{1FDE0B50-21EA-4AA1-9E79-D53C489957A6}" presName="descendantText" presStyleLbl="alignAccFollowNode1" presStyleIdx="0" presStyleCnt="1" custScaleY="1027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DE2FDB3-7AD5-49BE-B4F3-1F3F728E5536}" type="presOf" srcId="{2197E795-1529-4943-9729-8E3DF77892BB}" destId="{E0DD3DA2-1370-4BE0-8193-0E8BD236C9B0}" srcOrd="0" destOrd="0" presId="urn:microsoft.com/office/officeart/2005/8/layout/vList5"/>
    <dgm:cxn modelId="{9075207E-A0BA-41B1-A297-32DA13FFE1A8}" type="presOf" srcId="{A8C94B79-1562-4344-98DB-BE34332802C7}" destId="{10B06806-AA42-4187-B695-F2CFCC7A634C}" srcOrd="0" destOrd="0" presId="urn:microsoft.com/office/officeart/2005/8/layout/vList5"/>
    <dgm:cxn modelId="{44A907F0-0BA4-44A2-A7A1-4906F5D31358}" type="presOf" srcId="{1FDE0B50-21EA-4AA1-9E79-D53C489957A6}" destId="{B2E96966-358F-447B-8A86-0F39F78742AA}" srcOrd="0" destOrd="0" presId="urn:microsoft.com/office/officeart/2005/8/layout/vList5"/>
    <dgm:cxn modelId="{40D93DC0-C8C1-442A-AE13-94C374ED460C}" srcId="{1FDE0B50-21EA-4AA1-9E79-D53C489957A6}" destId="{2197E795-1529-4943-9729-8E3DF77892BB}" srcOrd="0" destOrd="0" parTransId="{24E62426-4BFE-40B8-8B65-EF11E8B1CA59}" sibTransId="{C6B1C836-428B-4AE7-AFCE-569542C43E7B}"/>
    <dgm:cxn modelId="{551D4442-319F-456B-905C-86E40927A019}" srcId="{A8C94B79-1562-4344-98DB-BE34332802C7}" destId="{1FDE0B50-21EA-4AA1-9E79-D53C489957A6}" srcOrd="0" destOrd="0" parTransId="{B57C1FBE-E18C-4CC3-B196-E4884CAD45F4}" sibTransId="{9B2506CE-D2AD-44C9-A751-661AB49DFE95}"/>
    <dgm:cxn modelId="{8B70082C-6CAD-4968-8C6B-1E2DD31DEF80}" type="presParOf" srcId="{10B06806-AA42-4187-B695-F2CFCC7A634C}" destId="{1BBEC751-8918-4489-BA61-CF28E85F3462}" srcOrd="0" destOrd="0" presId="urn:microsoft.com/office/officeart/2005/8/layout/vList5"/>
    <dgm:cxn modelId="{7DAD4525-946F-45C7-A271-A18AE7B0B701}" type="presParOf" srcId="{1BBEC751-8918-4489-BA61-CF28E85F3462}" destId="{B2E96966-358F-447B-8A86-0F39F78742AA}" srcOrd="0" destOrd="0" presId="urn:microsoft.com/office/officeart/2005/8/layout/vList5"/>
    <dgm:cxn modelId="{9A5A0175-FB7A-4A14-968A-EB91CAA911BC}" type="presParOf" srcId="{1BBEC751-8918-4489-BA61-CF28E85F3462}" destId="{E0DD3DA2-1370-4BE0-8193-0E8BD236C9B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8243ED-AD66-4E63-B8D1-F946A683C7B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D789DCE-5FD0-42DA-997C-482D5ADEE88B}">
      <dgm:prSet phldrT="[Metin]" custT="1"/>
      <dgm:spPr/>
      <dgm:t>
        <a:bodyPr/>
        <a:lstStyle/>
        <a:p>
          <a:r>
            <a:rPr lang="en-GB" sz="1200" dirty="0" smtClean="0"/>
            <a:t>MENTORING INTIATIVE</a:t>
          </a:r>
          <a:endParaRPr lang="tr-TR" sz="1200" dirty="0"/>
        </a:p>
      </dgm:t>
    </dgm:pt>
    <dgm:pt modelId="{8D16B82D-5A35-4646-9F38-375A849B7552}" type="parTrans" cxnId="{33ACB786-B629-452E-86DD-5C008E9B1908}">
      <dgm:prSet/>
      <dgm:spPr/>
      <dgm:t>
        <a:bodyPr/>
        <a:lstStyle/>
        <a:p>
          <a:endParaRPr lang="tr-TR"/>
        </a:p>
      </dgm:t>
    </dgm:pt>
    <dgm:pt modelId="{8FB48955-078D-4FFF-9166-B972C954B441}" type="sibTrans" cxnId="{33ACB786-B629-452E-86DD-5C008E9B1908}">
      <dgm:prSet/>
      <dgm:spPr/>
      <dgm:t>
        <a:bodyPr/>
        <a:lstStyle/>
        <a:p>
          <a:endParaRPr lang="tr-TR"/>
        </a:p>
      </dgm:t>
    </dgm:pt>
    <dgm:pt modelId="{F3A1D71C-062C-4D32-AD2C-ED11655A0D91}">
      <dgm:prSet phldrT="[Metin]" custT="1"/>
      <dgm:spPr/>
      <dgm:t>
        <a:bodyPr/>
        <a:lstStyle/>
        <a:p>
          <a:r>
            <a:rPr lang="en-GB" sz="1100" dirty="0" smtClean="0"/>
            <a:t>RESTORING CONNECTIONS</a:t>
          </a:r>
          <a:endParaRPr lang="tr-TR" sz="1100" dirty="0"/>
        </a:p>
      </dgm:t>
    </dgm:pt>
    <dgm:pt modelId="{5660E132-27E9-44B1-99EA-BDC6F1B7C7C8}" type="parTrans" cxnId="{5E3C8803-AA7E-4ECE-8D8C-1BEFA9573CA8}">
      <dgm:prSet/>
      <dgm:spPr/>
      <dgm:t>
        <a:bodyPr/>
        <a:lstStyle/>
        <a:p>
          <a:endParaRPr lang="tr-TR"/>
        </a:p>
      </dgm:t>
    </dgm:pt>
    <dgm:pt modelId="{B07BAA48-DA90-41BB-94CB-A57BE3B5C160}" type="sibTrans" cxnId="{5E3C8803-AA7E-4ECE-8D8C-1BEFA9573CA8}">
      <dgm:prSet/>
      <dgm:spPr/>
      <dgm:t>
        <a:bodyPr/>
        <a:lstStyle/>
        <a:p>
          <a:endParaRPr lang="tr-TR"/>
        </a:p>
      </dgm:t>
    </dgm:pt>
    <dgm:pt modelId="{3109EB78-2CD6-4ABD-A4D6-0CB2FD7D678D}">
      <dgm:prSet phldrT="[Metin]"/>
      <dgm:spPr/>
      <dgm:t>
        <a:bodyPr/>
        <a:lstStyle/>
        <a:p>
          <a:r>
            <a:rPr lang="en-GB" dirty="0" smtClean="0"/>
            <a:t>EU/NATIONAL/</a:t>
          </a:r>
        </a:p>
        <a:p>
          <a:r>
            <a:rPr lang="en-GB" dirty="0" smtClean="0"/>
            <a:t>INTERNATIONAL PROJECTS</a:t>
          </a:r>
          <a:endParaRPr lang="tr-TR" dirty="0"/>
        </a:p>
      </dgm:t>
    </dgm:pt>
    <dgm:pt modelId="{145A5DAF-66DE-4092-8088-15D22DD3EDDA}" type="parTrans" cxnId="{C49CCB30-7BC1-435F-AFA1-0E659D208812}">
      <dgm:prSet/>
      <dgm:spPr/>
      <dgm:t>
        <a:bodyPr/>
        <a:lstStyle/>
        <a:p>
          <a:endParaRPr lang="tr-TR"/>
        </a:p>
      </dgm:t>
    </dgm:pt>
    <dgm:pt modelId="{586E7291-DA15-4EC7-B5E0-095E48A97AEB}" type="sibTrans" cxnId="{C49CCB30-7BC1-435F-AFA1-0E659D208812}">
      <dgm:prSet/>
      <dgm:spPr/>
      <dgm:t>
        <a:bodyPr/>
        <a:lstStyle/>
        <a:p>
          <a:endParaRPr lang="tr-TR"/>
        </a:p>
      </dgm:t>
    </dgm:pt>
    <dgm:pt modelId="{A170779E-92C2-4D2A-A09D-152BBED3D5FC}">
      <dgm:prSet/>
      <dgm:spPr/>
      <dgm:t>
        <a:bodyPr/>
        <a:lstStyle/>
        <a:p>
          <a:r>
            <a:rPr lang="en-GB" dirty="0" smtClean="0"/>
            <a:t>POLICY MAKING </a:t>
          </a:r>
          <a:endParaRPr lang="tr-TR" dirty="0"/>
        </a:p>
      </dgm:t>
    </dgm:pt>
    <dgm:pt modelId="{240FEEE0-0D0B-4EFA-A3F9-A7D9F794D60E}" type="parTrans" cxnId="{D1F3B696-7001-446B-9EDF-9D64A900EA40}">
      <dgm:prSet/>
      <dgm:spPr/>
      <dgm:t>
        <a:bodyPr/>
        <a:lstStyle/>
        <a:p>
          <a:endParaRPr lang="tr-TR"/>
        </a:p>
      </dgm:t>
    </dgm:pt>
    <dgm:pt modelId="{8130BC18-06F0-475D-AC89-7E01E4E1385D}" type="sibTrans" cxnId="{D1F3B696-7001-446B-9EDF-9D64A900EA40}">
      <dgm:prSet/>
      <dgm:spPr/>
      <dgm:t>
        <a:bodyPr/>
        <a:lstStyle/>
        <a:p>
          <a:endParaRPr lang="tr-TR"/>
        </a:p>
      </dgm:t>
    </dgm:pt>
    <dgm:pt modelId="{B3170467-82E2-4725-A56E-F7342801324D}">
      <dgm:prSet/>
      <dgm:spPr/>
      <dgm:t>
        <a:bodyPr/>
        <a:lstStyle/>
        <a:p>
          <a:r>
            <a:rPr lang="en-GB" dirty="0" smtClean="0"/>
            <a:t>PROFESIONAL NETWORK</a:t>
          </a:r>
          <a:endParaRPr lang="tr-TR" dirty="0"/>
        </a:p>
      </dgm:t>
    </dgm:pt>
    <dgm:pt modelId="{1C5E8A5E-2C5F-4F7B-8D14-30983173A036}" type="parTrans" cxnId="{003D7BB8-BE8F-4D08-9193-F44A37047373}">
      <dgm:prSet/>
      <dgm:spPr/>
      <dgm:t>
        <a:bodyPr/>
        <a:lstStyle/>
        <a:p>
          <a:endParaRPr lang="tr-TR"/>
        </a:p>
      </dgm:t>
    </dgm:pt>
    <dgm:pt modelId="{9C93E52E-E859-4A2A-9661-EA40C879E187}" type="sibTrans" cxnId="{003D7BB8-BE8F-4D08-9193-F44A37047373}">
      <dgm:prSet/>
      <dgm:spPr/>
      <dgm:t>
        <a:bodyPr/>
        <a:lstStyle/>
        <a:p>
          <a:endParaRPr lang="tr-TR"/>
        </a:p>
      </dgm:t>
    </dgm:pt>
    <dgm:pt modelId="{91AA61DE-52AB-42A8-9D1C-986342EC0223}">
      <dgm:prSet phldrT="[Metin]"/>
      <dgm:spPr/>
      <dgm:t>
        <a:bodyPr/>
        <a:lstStyle/>
        <a:p>
          <a:r>
            <a:rPr lang="en-GB" dirty="0" smtClean="0"/>
            <a:t>EXPERIENCE AND EXPERTICE</a:t>
          </a:r>
          <a:endParaRPr lang="tr-TR" dirty="0"/>
        </a:p>
      </dgm:t>
    </dgm:pt>
    <dgm:pt modelId="{0778E636-973D-4912-84AC-A0DB3C7B677B}" type="parTrans" cxnId="{2462B2C9-478B-45AD-9358-DE00D82C9F66}">
      <dgm:prSet/>
      <dgm:spPr/>
      <dgm:t>
        <a:bodyPr/>
        <a:lstStyle/>
        <a:p>
          <a:endParaRPr lang="tr-TR"/>
        </a:p>
      </dgm:t>
    </dgm:pt>
    <dgm:pt modelId="{28A2B0DC-68D5-4A51-8020-09C55CCBA08F}" type="sibTrans" cxnId="{2462B2C9-478B-45AD-9358-DE00D82C9F66}">
      <dgm:prSet/>
      <dgm:spPr/>
      <dgm:t>
        <a:bodyPr/>
        <a:lstStyle/>
        <a:p>
          <a:endParaRPr lang="tr-TR"/>
        </a:p>
      </dgm:t>
    </dgm:pt>
    <dgm:pt modelId="{44E49317-D338-4E67-8FB3-9D344C9CD5F4}" type="pres">
      <dgm:prSet presAssocID="{718243ED-AD66-4E63-B8D1-F946A683C7B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4203C7AF-6F31-494F-8076-FB8A88C881A2}" type="pres">
      <dgm:prSet presAssocID="{ED789DCE-5FD0-42DA-997C-482D5ADEE88B}" presName="composite" presStyleCnt="0"/>
      <dgm:spPr/>
    </dgm:pt>
    <dgm:pt modelId="{3FDCB478-14A7-4075-85D4-DD13F3C33C6E}" type="pres">
      <dgm:prSet presAssocID="{ED789DCE-5FD0-42DA-997C-482D5ADEE88B}" presName="LShape" presStyleLbl="alignNode1" presStyleIdx="0" presStyleCnt="11"/>
      <dgm:spPr/>
    </dgm:pt>
    <dgm:pt modelId="{25EB2348-78FF-411A-A08F-04B62C7C0573}" type="pres">
      <dgm:prSet presAssocID="{ED789DCE-5FD0-42DA-997C-482D5ADEE88B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109A77-FAAB-48F0-97D8-25C7743EC161}" type="pres">
      <dgm:prSet presAssocID="{ED789DCE-5FD0-42DA-997C-482D5ADEE88B}" presName="Triangle" presStyleLbl="alignNode1" presStyleIdx="1" presStyleCnt="11"/>
      <dgm:spPr/>
    </dgm:pt>
    <dgm:pt modelId="{ACEFA3FB-621D-4311-AE1F-3ADB4F1D2CA1}" type="pres">
      <dgm:prSet presAssocID="{8FB48955-078D-4FFF-9166-B972C954B441}" presName="sibTrans" presStyleCnt="0"/>
      <dgm:spPr/>
    </dgm:pt>
    <dgm:pt modelId="{BD3A3F2D-018D-4152-9C7A-67163221050B}" type="pres">
      <dgm:prSet presAssocID="{8FB48955-078D-4FFF-9166-B972C954B441}" presName="space" presStyleCnt="0"/>
      <dgm:spPr/>
    </dgm:pt>
    <dgm:pt modelId="{CF5B8ADE-5EFE-4624-B133-FB23E3DC9323}" type="pres">
      <dgm:prSet presAssocID="{F3A1D71C-062C-4D32-AD2C-ED11655A0D91}" presName="composite" presStyleCnt="0"/>
      <dgm:spPr/>
    </dgm:pt>
    <dgm:pt modelId="{37CE2912-3337-4C4E-B57D-80F71F5EA061}" type="pres">
      <dgm:prSet presAssocID="{F3A1D71C-062C-4D32-AD2C-ED11655A0D91}" presName="LShape" presStyleLbl="alignNode1" presStyleIdx="2" presStyleCnt="11"/>
      <dgm:spPr/>
    </dgm:pt>
    <dgm:pt modelId="{B53059F6-241E-44FB-BB62-B74E0B5A08B4}" type="pres">
      <dgm:prSet presAssocID="{F3A1D71C-062C-4D32-AD2C-ED11655A0D91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C39E6D-5ECE-4CF6-945A-7EBA50174AA8}" type="pres">
      <dgm:prSet presAssocID="{F3A1D71C-062C-4D32-AD2C-ED11655A0D91}" presName="Triangle" presStyleLbl="alignNode1" presStyleIdx="3" presStyleCnt="11"/>
      <dgm:spPr/>
    </dgm:pt>
    <dgm:pt modelId="{6BB75487-2151-4001-BDFE-BC63E95AFFC8}" type="pres">
      <dgm:prSet presAssocID="{B07BAA48-DA90-41BB-94CB-A57BE3B5C160}" presName="sibTrans" presStyleCnt="0"/>
      <dgm:spPr/>
    </dgm:pt>
    <dgm:pt modelId="{D4E073C0-B223-4E95-9417-1A1D26E1446C}" type="pres">
      <dgm:prSet presAssocID="{B07BAA48-DA90-41BB-94CB-A57BE3B5C160}" presName="space" presStyleCnt="0"/>
      <dgm:spPr/>
    </dgm:pt>
    <dgm:pt modelId="{D153E4A3-67A6-439E-B05A-A2F4754E8105}" type="pres">
      <dgm:prSet presAssocID="{3109EB78-2CD6-4ABD-A4D6-0CB2FD7D678D}" presName="composite" presStyleCnt="0"/>
      <dgm:spPr/>
    </dgm:pt>
    <dgm:pt modelId="{FD46CCFE-DA65-425E-8165-03AF9F2FD581}" type="pres">
      <dgm:prSet presAssocID="{3109EB78-2CD6-4ABD-A4D6-0CB2FD7D678D}" presName="LShape" presStyleLbl="alignNode1" presStyleIdx="4" presStyleCnt="11"/>
      <dgm:spPr/>
    </dgm:pt>
    <dgm:pt modelId="{96CE1048-1DFC-440F-BF79-8AA6C0D4A864}" type="pres">
      <dgm:prSet presAssocID="{3109EB78-2CD6-4ABD-A4D6-0CB2FD7D678D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0F1320-D443-4D9D-AB82-A264CAFAE879}" type="pres">
      <dgm:prSet presAssocID="{3109EB78-2CD6-4ABD-A4D6-0CB2FD7D678D}" presName="Triangle" presStyleLbl="alignNode1" presStyleIdx="5" presStyleCnt="11"/>
      <dgm:spPr/>
    </dgm:pt>
    <dgm:pt modelId="{C0C576D9-3BCA-4FA7-A7FC-684F1D70CABB}" type="pres">
      <dgm:prSet presAssocID="{586E7291-DA15-4EC7-B5E0-095E48A97AEB}" presName="sibTrans" presStyleCnt="0"/>
      <dgm:spPr/>
    </dgm:pt>
    <dgm:pt modelId="{6BA6875E-07E2-47B6-B3CD-D40C00AF2241}" type="pres">
      <dgm:prSet presAssocID="{586E7291-DA15-4EC7-B5E0-095E48A97AEB}" presName="space" presStyleCnt="0"/>
      <dgm:spPr/>
    </dgm:pt>
    <dgm:pt modelId="{35CDA241-37B3-4CA5-AB2E-9B1455D128E1}" type="pres">
      <dgm:prSet presAssocID="{91AA61DE-52AB-42A8-9D1C-986342EC0223}" presName="composite" presStyleCnt="0"/>
      <dgm:spPr/>
    </dgm:pt>
    <dgm:pt modelId="{07F27293-7805-4707-B377-E4779725718C}" type="pres">
      <dgm:prSet presAssocID="{91AA61DE-52AB-42A8-9D1C-986342EC0223}" presName="LShape" presStyleLbl="alignNode1" presStyleIdx="6" presStyleCnt="11"/>
      <dgm:spPr/>
    </dgm:pt>
    <dgm:pt modelId="{F8D8824D-E481-4C86-A703-4179A58B6B04}" type="pres">
      <dgm:prSet presAssocID="{91AA61DE-52AB-42A8-9D1C-986342EC0223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B91DCC-0D4D-427D-8679-BE0144E52215}" type="pres">
      <dgm:prSet presAssocID="{91AA61DE-52AB-42A8-9D1C-986342EC0223}" presName="Triangle" presStyleLbl="alignNode1" presStyleIdx="7" presStyleCnt="11"/>
      <dgm:spPr/>
    </dgm:pt>
    <dgm:pt modelId="{1DDFAA2C-E9DC-4422-ACB4-E58F6FB4FB29}" type="pres">
      <dgm:prSet presAssocID="{28A2B0DC-68D5-4A51-8020-09C55CCBA08F}" presName="sibTrans" presStyleCnt="0"/>
      <dgm:spPr/>
    </dgm:pt>
    <dgm:pt modelId="{C41F314F-7385-44FC-80A9-8338E954D304}" type="pres">
      <dgm:prSet presAssocID="{28A2B0DC-68D5-4A51-8020-09C55CCBA08F}" presName="space" presStyleCnt="0"/>
      <dgm:spPr/>
    </dgm:pt>
    <dgm:pt modelId="{58CB0A26-116E-4313-874C-B19A5E843690}" type="pres">
      <dgm:prSet presAssocID="{B3170467-82E2-4725-A56E-F7342801324D}" presName="composite" presStyleCnt="0"/>
      <dgm:spPr/>
    </dgm:pt>
    <dgm:pt modelId="{6AC34C50-E463-40A6-8012-6F94C607935B}" type="pres">
      <dgm:prSet presAssocID="{B3170467-82E2-4725-A56E-F7342801324D}" presName="LShape" presStyleLbl="alignNode1" presStyleIdx="8" presStyleCnt="11"/>
      <dgm:spPr/>
    </dgm:pt>
    <dgm:pt modelId="{3791DA82-CFD8-4E66-B64D-0D38CCCE2358}" type="pres">
      <dgm:prSet presAssocID="{B3170467-82E2-4725-A56E-F7342801324D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6CE0CF-0F2C-4051-B70B-EB43FB78162B}" type="pres">
      <dgm:prSet presAssocID="{B3170467-82E2-4725-A56E-F7342801324D}" presName="Triangle" presStyleLbl="alignNode1" presStyleIdx="9" presStyleCnt="11"/>
      <dgm:spPr/>
    </dgm:pt>
    <dgm:pt modelId="{D3950433-AC9C-44FC-BF25-97F2937D03C5}" type="pres">
      <dgm:prSet presAssocID="{9C93E52E-E859-4A2A-9661-EA40C879E187}" presName="sibTrans" presStyleCnt="0"/>
      <dgm:spPr/>
    </dgm:pt>
    <dgm:pt modelId="{E229AD3B-EA77-4ABC-A6C9-94811E9DD272}" type="pres">
      <dgm:prSet presAssocID="{9C93E52E-E859-4A2A-9661-EA40C879E187}" presName="space" presStyleCnt="0"/>
      <dgm:spPr/>
    </dgm:pt>
    <dgm:pt modelId="{0D669FB1-EFCA-4404-8FDA-8C59A2FA5F90}" type="pres">
      <dgm:prSet presAssocID="{A170779E-92C2-4D2A-A09D-152BBED3D5FC}" presName="composite" presStyleCnt="0"/>
      <dgm:spPr/>
    </dgm:pt>
    <dgm:pt modelId="{242CA42C-BD97-45FD-BE6E-D36630B3F3C2}" type="pres">
      <dgm:prSet presAssocID="{A170779E-92C2-4D2A-A09D-152BBED3D5FC}" presName="LShape" presStyleLbl="alignNode1" presStyleIdx="10" presStyleCnt="11"/>
      <dgm:spPr/>
    </dgm:pt>
    <dgm:pt modelId="{06B05739-6F02-42CD-B5F4-6F8F4B44F42A}" type="pres">
      <dgm:prSet presAssocID="{A170779E-92C2-4D2A-A09D-152BBED3D5FC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4695D4D-19FF-4E86-85A9-401F4B9EA613}" type="presOf" srcId="{A170779E-92C2-4D2A-A09D-152BBED3D5FC}" destId="{06B05739-6F02-42CD-B5F4-6F8F4B44F42A}" srcOrd="0" destOrd="0" presId="urn:microsoft.com/office/officeart/2009/3/layout/StepUpProcess"/>
    <dgm:cxn modelId="{2462B2C9-478B-45AD-9358-DE00D82C9F66}" srcId="{718243ED-AD66-4E63-B8D1-F946A683C7B8}" destId="{91AA61DE-52AB-42A8-9D1C-986342EC0223}" srcOrd="3" destOrd="0" parTransId="{0778E636-973D-4912-84AC-A0DB3C7B677B}" sibTransId="{28A2B0DC-68D5-4A51-8020-09C55CCBA08F}"/>
    <dgm:cxn modelId="{C49CCB30-7BC1-435F-AFA1-0E659D208812}" srcId="{718243ED-AD66-4E63-B8D1-F946A683C7B8}" destId="{3109EB78-2CD6-4ABD-A4D6-0CB2FD7D678D}" srcOrd="2" destOrd="0" parTransId="{145A5DAF-66DE-4092-8088-15D22DD3EDDA}" sibTransId="{586E7291-DA15-4EC7-B5E0-095E48A97AEB}"/>
    <dgm:cxn modelId="{D1F3B696-7001-446B-9EDF-9D64A900EA40}" srcId="{718243ED-AD66-4E63-B8D1-F946A683C7B8}" destId="{A170779E-92C2-4D2A-A09D-152BBED3D5FC}" srcOrd="5" destOrd="0" parTransId="{240FEEE0-0D0B-4EFA-A3F9-A7D9F794D60E}" sibTransId="{8130BC18-06F0-475D-AC89-7E01E4E1385D}"/>
    <dgm:cxn modelId="{95FAD3EC-BFA8-43E8-8F73-83C669DCBAE8}" type="presOf" srcId="{B3170467-82E2-4725-A56E-F7342801324D}" destId="{3791DA82-CFD8-4E66-B64D-0D38CCCE2358}" srcOrd="0" destOrd="0" presId="urn:microsoft.com/office/officeart/2009/3/layout/StepUpProcess"/>
    <dgm:cxn modelId="{AE246F29-1CAE-4FCB-9F47-D7066465F867}" type="presOf" srcId="{F3A1D71C-062C-4D32-AD2C-ED11655A0D91}" destId="{B53059F6-241E-44FB-BB62-B74E0B5A08B4}" srcOrd="0" destOrd="0" presId="urn:microsoft.com/office/officeart/2009/3/layout/StepUpProcess"/>
    <dgm:cxn modelId="{E10336CC-63D4-40C9-A165-BC265FC9FC1E}" type="presOf" srcId="{3109EB78-2CD6-4ABD-A4D6-0CB2FD7D678D}" destId="{96CE1048-1DFC-440F-BF79-8AA6C0D4A864}" srcOrd="0" destOrd="0" presId="urn:microsoft.com/office/officeart/2009/3/layout/StepUpProcess"/>
    <dgm:cxn modelId="{B1BB167B-3E40-4D86-B29F-BC9782807EEB}" type="presOf" srcId="{ED789DCE-5FD0-42DA-997C-482D5ADEE88B}" destId="{25EB2348-78FF-411A-A08F-04B62C7C0573}" srcOrd="0" destOrd="0" presId="urn:microsoft.com/office/officeart/2009/3/layout/StepUpProcess"/>
    <dgm:cxn modelId="{BA9E497E-DAE3-41BD-8355-94247524918A}" type="presOf" srcId="{718243ED-AD66-4E63-B8D1-F946A683C7B8}" destId="{44E49317-D338-4E67-8FB3-9D344C9CD5F4}" srcOrd="0" destOrd="0" presId="urn:microsoft.com/office/officeart/2009/3/layout/StepUpProcess"/>
    <dgm:cxn modelId="{33ACB786-B629-452E-86DD-5C008E9B1908}" srcId="{718243ED-AD66-4E63-B8D1-F946A683C7B8}" destId="{ED789DCE-5FD0-42DA-997C-482D5ADEE88B}" srcOrd="0" destOrd="0" parTransId="{8D16B82D-5A35-4646-9F38-375A849B7552}" sibTransId="{8FB48955-078D-4FFF-9166-B972C954B441}"/>
    <dgm:cxn modelId="{003D7BB8-BE8F-4D08-9193-F44A37047373}" srcId="{718243ED-AD66-4E63-B8D1-F946A683C7B8}" destId="{B3170467-82E2-4725-A56E-F7342801324D}" srcOrd="4" destOrd="0" parTransId="{1C5E8A5E-2C5F-4F7B-8D14-30983173A036}" sibTransId="{9C93E52E-E859-4A2A-9661-EA40C879E187}"/>
    <dgm:cxn modelId="{5E3C8803-AA7E-4ECE-8D8C-1BEFA9573CA8}" srcId="{718243ED-AD66-4E63-B8D1-F946A683C7B8}" destId="{F3A1D71C-062C-4D32-AD2C-ED11655A0D91}" srcOrd="1" destOrd="0" parTransId="{5660E132-27E9-44B1-99EA-BDC6F1B7C7C8}" sibTransId="{B07BAA48-DA90-41BB-94CB-A57BE3B5C160}"/>
    <dgm:cxn modelId="{E2768D36-FF5C-4995-8722-D9D4F8050091}" type="presOf" srcId="{91AA61DE-52AB-42A8-9D1C-986342EC0223}" destId="{F8D8824D-E481-4C86-A703-4179A58B6B04}" srcOrd="0" destOrd="0" presId="urn:microsoft.com/office/officeart/2009/3/layout/StepUpProcess"/>
    <dgm:cxn modelId="{A855BB42-5FF7-45A5-AE28-C848DFA48D6E}" type="presParOf" srcId="{44E49317-D338-4E67-8FB3-9D344C9CD5F4}" destId="{4203C7AF-6F31-494F-8076-FB8A88C881A2}" srcOrd="0" destOrd="0" presId="urn:microsoft.com/office/officeart/2009/3/layout/StepUpProcess"/>
    <dgm:cxn modelId="{3F9D4D85-8926-4749-BFBA-C74127FD80FA}" type="presParOf" srcId="{4203C7AF-6F31-494F-8076-FB8A88C881A2}" destId="{3FDCB478-14A7-4075-85D4-DD13F3C33C6E}" srcOrd="0" destOrd="0" presId="urn:microsoft.com/office/officeart/2009/3/layout/StepUpProcess"/>
    <dgm:cxn modelId="{9B905052-F39A-4B5B-BF41-F3B236604D5A}" type="presParOf" srcId="{4203C7AF-6F31-494F-8076-FB8A88C881A2}" destId="{25EB2348-78FF-411A-A08F-04B62C7C0573}" srcOrd="1" destOrd="0" presId="urn:microsoft.com/office/officeart/2009/3/layout/StepUpProcess"/>
    <dgm:cxn modelId="{9AB49C45-5F14-42AA-B3B4-B027FE21B225}" type="presParOf" srcId="{4203C7AF-6F31-494F-8076-FB8A88C881A2}" destId="{E8109A77-FAAB-48F0-97D8-25C7743EC161}" srcOrd="2" destOrd="0" presId="urn:microsoft.com/office/officeart/2009/3/layout/StepUpProcess"/>
    <dgm:cxn modelId="{DA76A7ED-E7F7-4CE9-8127-8B5E55010A1F}" type="presParOf" srcId="{44E49317-D338-4E67-8FB3-9D344C9CD5F4}" destId="{ACEFA3FB-621D-4311-AE1F-3ADB4F1D2CA1}" srcOrd="1" destOrd="0" presId="urn:microsoft.com/office/officeart/2009/3/layout/StepUpProcess"/>
    <dgm:cxn modelId="{1F06A890-DD72-4BB7-863A-F3A63088CF06}" type="presParOf" srcId="{ACEFA3FB-621D-4311-AE1F-3ADB4F1D2CA1}" destId="{BD3A3F2D-018D-4152-9C7A-67163221050B}" srcOrd="0" destOrd="0" presId="urn:microsoft.com/office/officeart/2009/3/layout/StepUpProcess"/>
    <dgm:cxn modelId="{94053D60-4BB2-4F6D-A045-97A58B768370}" type="presParOf" srcId="{44E49317-D338-4E67-8FB3-9D344C9CD5F4}" destId="{CF5B8ADE-5EFE-4624-B133-FB23E3DC9323}" srcOrd="2" destOrd="0" presId="urn:microsoft.com/office/officeart/2009/3/layout/StepUpProcess"/>
    <dgm:cxn modelId="{2F09EB91-F32D-425D-A209-99FAF9FFD2B0}" type="presParOf" srcId="{CF5B8ADE-5EFE-4624-B133-FB23E3DC9323}" destId="{37CE2912-3337-4C4E-B57D-80F71F5EA061}" srcOrd="0" destOrd="0" presId="urn:microsoft.com/office/officeart/2009/3/layout/StepUpProcess"/>
    <dgm:cxn modelId="{78431DCB-85A2-4193-905A-3D669A5DFD60}" type="presParOf" srcId="{CF5B8ADE-5EFE-4624-B133-FB23E3DC9323}" destId="{B53059F6-241E-44FB-BB62-B74E0B5A08B4}" srcOrd="1" destOrd="0" presId="urn:microsoft.com/office/officeart/2009/3/layout/StepUpProcess"/>
    <dgm:cxn modelId="{188E828D-C2F2-4CC9-AEA6-6639B79BDE07}" type="presParOf" srcId="{CF5B8ADE-5EFE-4624-B133-FB23E3DC9323}" destId="{FAC39E6D-5ECE-4CF6-945A-7EBA50174AA8}" srcOrd="2" destOrd="0" presId="urn:microsoft.com/office/officeart/2009/3/layout/StepUpProcess"/>
    <dgm:cxn modelId="{3685324E-48B7-426B-A349-5000A00EE6E5}" type="presParOf" srcId="{44E49317-D338-4E67-8FB3-9D344C9CD5F4}" destId="{6BB75487-2151-4001-BDFE-BC63E95AFFC8}" srcOrd="3" destOrd="0" presId="urn:microsoft.com/office/officeart/2009/3/layout/StepUpProcess"/>
    <dgm:cxn modelId="{54B6E2DE-3415-4794-ABD0-77B8509F43E8}" type="presParOf" srcId="{6BB75487-2151-4001-BDFE-BC63E95AFFC8}" destId="{D4E073C0-B223-4E95-9417-1A1D26E1446C}" srcOrd="0" destOrd="0" presId="urn:microsoft.com/office/officeart/2009/3/layout/StepUpProcess"/>
    <dgm:cxn modelId="{6838E5BA-B8D0-4057-9414-C190AFC713D6}" type="presParOf" srcId="{44E49317-D338-4E67-8FB3-9D344C9CD5F4}" destId="{D153E4A3-67A6-439E-B05A-A2F4754E8105}" srcOrd="4" destOrd="0" presId="urn:microsoft.com/office/officeart/2009/3/layout/StepUpProcess"/>
    <dgm:cxn modelId="{99DFB862-469C-4B4F-9C59-A900E00DD5B4}" type="presParOf" srcId="{D153E4A3-67A6-439E-B05A-A2F4754E8105}" destId="{FD46CCFE-DA65-425E-8165-03AF9F2FD581}" srcOrd="0" destOrd="0" presId="urn:microsoft.com/office/officeart/2009/3/layout/StepUpProcess"/>
    <dgm:cxn modelId="{37D3F078-3780-4513-96E5-82AD9CA3E8C6}" type="presParOf" srcId="{D153E4A3-67A6-439E-B05A-A2F4754E8105}" destId="{96CE1048-1DFC-440F-BF79-8AA6C0D4A864}" srcOrd="1" destOrd="0" presId="urn:microsoft.com/office/officeart/2009/3/layout/StepUpProcess"/>
    <dgm:cxn modelId="{AD082079-DB50-4512-8655-EDAB8A2C2EC7}" type="presParOf" srcId="{D153E4A3-67A6-439E-B05A-A2F4754E8105}" destId="{400F1320-D443-4D9D-AB82-A264CAFAE879}" srcOrd="2" destOrd="0" presId="urn:microsoft.com/office/officeart/2009/3/layout/StepUpProcess"/>
    <dgm:cxn modelId="{2671DBC4-423B-4664-9F0A-BD7D9DECDD4D}" type="presParOf" srcId="{44E49317-D338-4E67-8FB3-9D344C9CD5F4}" destId="{C0C576D9-3BCA-4FA7-A7FC-684F1D70CABB}" srcOrd="5" destOrd="0" presId="urn:microsoft.com/office/officeart/2009/3/layout/StepUpProcess"/>
    <dgm:cxn modelId="{2AE522B3-77F2-46F2-A30C-C416E6E0806C}" type="presParOf" srcId="{C0C576D9-3BCA-4FA7-A7FC-684F1D70CABB}" destId="{6BA6875E-07E2-47B6-B3CD-D40C00AF2241}" srcOrd="0" destOrd="0" presId="urn:microsoft.com/office/officeart/2009/3/layout/StepUpProcess"/>
    <dgm:cxn modelId="{A96F295E-4B0D-44BF-9986-50CAF65D8FD7}" type="presParOf" srcId="{44E49317-D338-4E67-8FB3-9D344C9CD5F4}" destId="{35CDA241-37B3-4CA5-AB2E-9B1455D128E1}" srcOrd="6" destOrd="0" presId="urn:microsoft.com/office/officeart/2009/3/layout/StepUpProcess"/>
    <dgm:cxn modelId="{E29D6947-2E64-4956-A33E-BDE20F128042}" type="presParOf" srcId="{35CDA241-37B3-4CA5-AB2E-9B1455D128E1}" destId="{07F27293-7805-4707-B377-E4779725718C}" srcOrd="0" destOrd="0" presId="urn:microsoft.com/office/officeart/2009/3/layout/StepUpProcess"/>
    <dgm:cxn modelId="{EE1F01CF-9FE5-4D4B-850B-9DDA7AF398F9}" type="presParOf" srcId="{35CDA241-37B3-4CA5-AB2E-9B1455D128E1}" destId="{F8D8824D-E481-4C86-A703-4179A58B6B04}" srcOrd="1" destOrd="0" presId="urn:microsoft.com/office/officeart/2009/3/layout/StepUpProcess"/>
    <dgm:cxn modelId="{4F901660-65A0-4285-BD11-9D991F6FFADE}" type="presParOf" srcId="{35CDA241-37B3-4CA5-AB2E-9B1455D128E1}" destId="{BDB91DCC-0D4D-427D-8679-BE0144E52215}" srcOrd="2" destOrd="0" presId="urn:microsoft.com/office/officeart/2009/3/layout/StepUpProcess"/>
    <dgm:cxn modelId="{A78A496F-3609-4BE6-80E4-67D89F07464A}" type="presParOf" srcId="{44E49317-D338-4E67-8FB3-9D344C9CD5F4}" destId="{1DDFAA2C-E9DC-4422-ACB4-E58F6FB4FB29}" srcOrd="7" destOrd="0" presId="urn:microsoft.com/office/officeart/2009/3/layout/StepUpProcess"/>
    <dgm:cxn modelId="{F9754D36-4BA1-4977-AEFE-F5E8EF4C7548}" type="presParOf" srcId="{1DDFAA2C-E9DC-4422-ACB4-E58F6FB4FB29}" destId="{C41F314F-7385-44FC-80A9-8338E954D304}" srcOrd="0" destOrd="0" presId="urn:microsoft.com/office/officeart/2009/3/layout/StepUpProcess"/>
    <dgm:cxn modelId="{935504A6-D771-40A2-BC5E-E5E201C8EF61}" type="presParOf" srcId="{44E49317-D338-4E67-8FB3-9D344C9CD5F4}" destId="{58CB0A26-116E-4313-874C-B19A5E843690}" srcOrd="8" destOrd="0" presId="urn:microsoft.com/office/officeart/2009/3/layout/StepUpProcess"/>
    <dgm:cxn modelId="{9DC52098-8839-4FF0-A3A4-79DE9218F4C9}" type="presParOf" srcId="{58CB0A26-116E-4313-874C-B19A5E843690}" destId="{6AC34C50-E463-40A6-8012-6F94C607935B}" srcOrd="0" destOrd="0" presId="urn:microsoft.com/office/officeart/2009/3/layout/StepUpProcess"/>
    <dgm:cxn modelId="{3432E119-4088-4347-A651-F030DD6B6929}" type="presParOf" srcId="{58CB0A26-116E-4313-874C-B19A5E843690}" destId="{3791DA82-CFD8-4E66-B64D-0D38CCCE2358}" srcOrd="1" destOrd="0" presId="urn:microsoft.com/office/officeart/2009/3/layout/StepUpProcess"/>
    <dgm:cxn modelId="{CF4F2F87-7430-473F-858C-A23A39880022}" type="presParOf" srcId="{58CB0A26-116E-4313-874C-B19A5E843690}" destId="{236CE0CF-0F2C-4051-B70B-EB43FB78162B}" srcOrd="2" destOrd="0" presId="urn:microsoft.com/office/officeart/2009/3/layout/StepUpProcess"/>
    <dgm:cxn modelId="{4C635D47-5AC3-4C31-BFC7-45363DF6C3D2}" type="presParOf" srcId="{44E49317-D338-4E67-8FB3-9D344C9CD5F4}" destId="{D3950433-AC9C-44FC-BF25-97F2937D03C5}" srcOrd="9" destOrd="0" presId="urn:microsoft.com/office/officeart/2009/3/layout/StepUpProcess"/>
    <dgm:cxn modelId="{60C9468A-0718-4425-995E-0ECE5FC11A04}" type="presParOf" srcId="{D3950433-AC9C-44FC-BF25-97F2937D03C5}" destId="{E229AD3B-EA77-4ABC-A6C9-94811E9DD272}" srcOrd="0" destOrd="0" presId="urn:microsoft.com/office/officeart/2009/3/layout/StepUpProcess"/>
    <dgm:cxn modelId="{5673545F-67FA-46CA-9289-823671DED76A}" type="presParOf" srcId="{44E49317-D338-4E67-8FB3-9D344C9CD5F4}" destId="{0D669FB1-EFCA-4404-8FDA-8C59A2FA5F90}" srcOrd="10" destOrd="0" presId="urn:microsoft.com/office/officeart/2009/3/layout/StepUpProcess"/>
    <dgm:cxn modelId="{3F63B64B-6049-41FA-978B-B728439C59CE}" type="presParOf" srcId="{0D669FB1-EFCA-4404-8FDA-8C59A2FA5F90}" destId="{242CA42C-BD97-45FD-BE6E-D36630B3F3C2}" srcOrd="0" destOrd="0" presId="urn:microsoft.com/office/officeart/2009/3/layout/StepUpProcess"/>
    <dgm:cxn modelId="{0C82BEED-6928-4F0B-8D3A-31ABF8CB52AF}" type="presParOf" srcId="{0D669FB1-EFCA-4404-8FDA-8C59A2FA5F90}" destId="{06B05739-6F02-42CD-B5F4-6F8F4B44F42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B68E5-92ED-4269-8ED8-AF988C626532}">
      <dsp:nvSpPr>
        <dsp:cNvPr id="0" name=""/>
        <dsp:cNvSpPr/>
      </dsp:nvSpPr>
      <dsp:spPr>
        <a:xfrm>
          <a:off x="5885" y="912399"/>
          <a:ext cx="1759203" cy="105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/>
              </a:solidFill>
            </a:rPr>
            <a:t>KNOWLEDGE</a:t>
          </a:r>
          <a:endParaRPr lang="tr-TR" sz="1800" b="0" kern="1200" dirty="0">
            <a:solidFill>
              <a:schemeClr val="tx1"/>
            </a:solidFill>
          </a:endParaRPr>
        </a:p>
      </dsp:txBody>
      <dsp:txXfrm>
        <a:off x="36800" y="943314"/>
        <a:ext cx="1697373" cy="993691"/>
      </dsp:txXfrm>
    </dsp:sp>
    <dsp:sp modelId="{A17727B3-B86F-41EE-9A23-963D0B007D34}">
      <dsp:nvSpPr>
        <dsp:cNvPr id="0" name=""/>
        <dsp:cNvSpPr/>
      </dsp:nvSpPr>
      <dsp:spPr>
        <a:xfrm>
          <a:off x="1941009" y="1222018"/>
          <a:ext cx="372951" cy="436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1941009" y="1309274"/>
        <a:ext cx="261066" cy="261770"/>
      </dsp:txXfrm>
    </dsp:sp>
    <dsp:sp modelId="{256E511C-035A-4030-95BB-2A9B793244EB}">
      <dsp:nvSpPr>
        <dsp:cNvPr id="0" name=""/>
        <dsp:cNvSpPr/>
      </dsp:nvSpPr>
      <dsp:spPr>
        <a:xfrm>
          <a:off x="2468770" y="912399"/>
          <a:ext cx="1759203" cy="105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APPLICATION OF KNOWLEDGE IN REAL LIFE</a:t>
          </a:r>
          <a:endParaRPr lang="tr-TR" sz="1400" kern="1200" dirty="0">
            <a:solidFill>
              <a:schemeClr val="tx1"/>
            </a:solidFill>
          </a:endParaRPr>
        </a:p>
      </dsp:txBody>
      <dsp:txXfrm>
        <a:off x="2499685" y="943314"/>
        <a:ext cx="1697373" cy="993691"/>
      </dsp:txXfrm>
    </dsp:sp>
    <dsp:sp modelId="{403F93BB-266E-4B8E-8688-2DE071316CC2}">
      <dsp:nvSpPr>
        <dsp:cNvPr id="0" name=""/>
        <dsp:cNvSpPr/>
      </dsp:nvSpPr>
      <dsp:spPr>
        <a:xfrm>
          <a:off x="4403893" y="1222018"/>
          <a:ext cx="372951" cy="436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4403893" y="1309274"/>
        <a:ext cx="261066" cy="261770"/>
      </dsp:txXfrm>
    </dsp:sp>
    <dsp:sp modelId="{A0A8E736-AF5C-4098-B798-3A8499F59D2A}">
      <dsp:nvSpPr>
        <dsp:cNvPr id="0" name=""/>
        <dsp:cNvSpPr/>
      </dsp:nvSpPr>
      <dsp:spPr>
        <a:xfrm>
          <a:off x="4931654" y="912399"/>
          <a:ext cx="1759203" cy="105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EXPERIENTIAL KNOWLEDGE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4962569" y="943314"/>
        <a:ext cx="1697373" cy="993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D3DA2-1370-4BE0-8193-0E8BD236C9B0}">
      <dsp:nvSpPr>
        <dsp:cNvPr id="0" name=""/>
        <dsp:cNvSpPr/>
      </dsp:nvSpPr>
      <dsp:spPr>
        <a:xfrm rot="5400000">
          <a:off x="5141296" y="-2063209"/>
          <a:ext cx="90966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Chief Officer</a:t>
          </a:r>
          <a:endParaRPr lang="tr-T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Second/Third Officer</a:t>
          </a:r>
          <a:endParaRPr lang="tr-T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Student</a:t>
          </a:r>
          <a:endParaRPr lang="tr-T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New Joiner</a:t>
          </a:r>
          <a:endParaRPr lang="tr-TR" sz="1000" kern="1200" dirty="0"/>
        </a:p>
      </dsp:txBody>
      <dsp:txXfrm rot="-5400000">
        <a:off x="2962656" y="159837"/>
        <a:ext cx="5222538" cy="820851"/>
      </dsp:txXfrm>
    </dsp:sp>
    <dsp:sp modelId="{B2E96966-358F-447B-8A86-0F39F78742AA}">
      <dsp:nvSpPr>
        <dsp:cNvPr id="0" name=""/>
        <dsp:cNvSpPr/>
      </dsp:nvSpPr>
      <dsp:spPr>
        <a:xfrm>
          <a:off x="0" y="1722"/>
          <a:ext cx="2962656" cy="1137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Master</a:t>
          </a:r>
          <a:endParaRPr lang="tr-TR" sz="2600" kern="1200" dirty="0"/>
        </a:p>
      </dsp:txBody>
      <dsp:txXfrm>
        <a:off x="55508" y="57230"/>
        <a:ext cx="2851640" cy="1026063"/>
      </dsp:txXfrm>
    </dsp:sp>
    <dsp:sp modelId="{59E4BB9C-080B-494D-82F4-A3EFF5941EB2}">
      <dsp:nvSpPr>
        <dsp:cNvPr id="0" name=""/>
        <dsp:cNvSpPr/>
      </dsp:nvSpPr>
      <dsp:spPr>
        <a:xfrm rot="5400000">
          <a:off x="5141296" y="-869276"/>
          <a:ext cx="90966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Second/Third Officer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Student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New Joiner</a:t>
          </a:r>
          <a:endParaRPr lang="tr-TR" sz="1200" kern="1200" dirty="0"/>
        </a:p>
      </dsp:txBody>
      <dsp:txXfrm rot="-5400000">
        <a:off x="2962656" y="1353770"/>
        <a:ext cx="5222538" cy="820851"/>
      </dsp:txXfrm>
    </dsp:sp>
    <dsp:sp modelId="{B351EA2D-A82B-44D0-AB37-5A15F4B1FA00}">
      <dsp:nvSpPr>
        <dsp:cNvPr id="0" name=""/>
        <dsp:cNvSpPr/>
      </dsp:nvSpPr>
      <dsp:spPr>
        <a:xfrm>
          <a:off x="0" y="1195656"/>
          <a:ext cx="2962656" cy="1137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Chief Officer</a:t>
          </a:r>
          <a:endParaRPr lang="tr-TR" sz="2600" kern="1200" dirty="0"/>
        </a:p>
      </dsp:txBody>
      <dsp:txXfrm>
        <a:off x="55508" y="1251164"/>
        <a:ext cx="2851640" cy="1026063"/>
      </dsp:txXfrm>
    </dsp:sp>
    <dsp:sp modelId="{0B23FE63-6903-4D01-B7D0-AC1FBF0FEF5E}">
      <dsp:nvSpPr>
        <dsp:cNvPr id="0" name=""/>
        <dsp:cNvSpPr/>
      </dsp:nvSpPr>
      <dsp:spPr>
        <a:xfrm rot="5400000">
          <a:off x="5141296" y="324657"/>
          <a:ext cx="90966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Student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New Joiner</a:t>
          </a:r>
          <a:endParaRPr lang="tr-TR" sz="1400" kern="1200" dirty="0"/>
        </a:p>
      </dsp:txBody>
      <dsp:txXfrm rot="-5400000">
        <a:off x="2962656" y="2547703"/>
        <a:ext cx="5222538" cy="820851"/>
      </dsp:txXfrm>
    </dsp:sp>
    <dsp:sp modelId="{6EE504DF-79D6-4CB0-B52F-D747F1AA035D}">
      <dsp:nvSpPr>
        <dsp:cNvPr id="0" name=""/>
        <dsp:cNvSpPr/>
      </dsp:nvSpPr>
      <dsp:spPr>
        <a:xfrm>
          <a:off x="0" y="2389589"/>
          <a:ext cx="2962656" cy="1137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Second/Third officer</a:t>
          </a:r>
          <a:endParaRPr lang="tr-TR" sz="2600" kern="1200" dirty="0"/>
        </a:p>
      </dsp:txBody>
      <dsp:txXfrm>
        <a:off x="55508" y="2445097"/>
        <a:ext cx="2851640" cy="1026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D3DA2-1370-4BE0-8193-0E8BD236C9B0}">
      <dsp:nvSpPr>
        <dsp:cNvPr id="0" name=""/>
        <dsp:cNvSpPr/>
      </dsp:nvSpPr>
      <dsp:spPr>
        <a:xfrm rot="5400000">
          <a:off x="5097819" y="-2027050"/>
          <a:ext cx="99661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New Joiner</a:t>
          </a:r>
          <a:endParaRPr lang="tr-TR" sz="1100" kern="1200" dirty="0"/>
        </a:p>
      </dsp:txBody>
      <dsp:txXfrm rot="-5400000">
        <a:off x="2962656" y="156764"/>
        <a:ext cx="5218293" cy="899315"/>
      </dsp:txXfrm>
    </dsp:sp>
    <dsp:sp modelId="{B2E96966-358F-447B-8A86-0F39F78742AA}">
      <dsp:nvSpPr>
        <dsp:cNvPr id="0" name=""/>
        <dsp:cNvSpPr/>
      </dsp:nvSpPr>
      <dsp:spPr>
        <a:xfrm>
          <a:off x="0" y="0"/>
          <a:ext cx="2962656" cy="1212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Student</a:t>
          </a:r>
          <a:endParaRPr lang="tr-TR" sz="2600" kern="1200" dirty="0"/>
        </a:p>
      </dsp:txBody>
      <dsp:txXfrm>
        <a:off x="59206" y="59206"/>
        <a:ext cx="2844244" cy="10944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CB478-14A7-4075-85D4-DD13F3C33C6E}">
      <dsp:nvSpPr>
        <dsp:cNvPr id="0" name=""/>
        <dsp:cNvSpPr/>
      </dsp:nvSpPr>
      <dsp:spPr>
        <a:xfrm rot="5400000">
          <a:off x="255533" y="2343697"/>
          <a:ext cx="756825" cy="12593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B2348-78FF-411A-A08F-04B62C7C0573}">
      <dsp:nvSpPr>
        <dsp:cNvPr id="0" name=""/>
        <dsp:cNvSpPr/>
      </dsp:nvSpPr>
      <dsp:spPr>
        <a:xfrm>
          <a:off x="129200" y="2719969"/>
          <a:ext cx="1136939" cy="996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MENTORING INTIATIVE</a:t>
          </a:r>
          <a:endParaRPr lang="tr-TR" sz="1200" kern="1200" dirty="0"/>
        </a:p>
      </dsp:txBody>
      <dsp:txXfrm>
        <a:off x="129200" y="2719969"/>
        <a:ext cx="1136939" cy="996594"/>
      </dsp:txXfrm>
    </dsp:sp>
    <dsp:sp modelId="{E8109A77-FAAB-48F0-97D8-25C7743EC161}">
      <dsp:nvSpPr>
        <dsp:cNvPr id="0" name=""/>
        <dsp:cNvSpPr/>
      </dsp:nvSpPr>
      <dsp:spPr>
        <a:xfrm>
          <a:off x="1051623" y="2250983"/>
          <a:ext cx="214516" cy="2145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E2912-3337-4C4E-B57D-80F71F5EA061}">
      <dsp:nvSpPr>
        <dsp:cNvPr id="0" name=""/>
        <dsp:cNvSpPr/>
      </dsp:nvSpPr>
      <dsp:spPr>
        <a:xfrm rot="5400000">
          <a:off x="1647370" y="1999286"/>
          <a:ext cx="756825" cy="12593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059F6-241E-44FB-BB62-B74E0B5A08B4}">
      <dsp:nvSpPr>
        <dsp:cNvPr id="0" name=""/>
        <dsp:cNvSpPr/>
      </dsp:nvSpPr>
      <dsp:spPr>
        <a:xfrm>
          <a:off x="1521037" y="2375557"/>
          <a:ext cx="1136939" cy="996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RESTORING CONNECTIONS</a:t>
          </a:r>
          <a:endParaRPr lang="tr-TR" sz="1100" kern="1200" dirty="0"/>
        </a:p>
      </dsp:txBody>
      <dsp:txXfrm>
        <a:off x="1521037" y="2375557"/>
        <a:ext cx="1136939" cy="996594"/>
      </dsp:txXfrm>
    </dsp:sp>
    <dsp:sp modelId="{FAC39E6D-5ECE-4CF6-945A-7EBA50174AA8}">
      <dsp:nvSpPr>
        <dsp:cNvPr id="0" name=""/>
        <dsp:cNvSpPr/>
      </dsp:nvSpPr>
      <dsp:spPr>
        <a:xfrm>
          <a:off x="2443460" y="1906572"/>
          <a:ext cx="214516" cy="2145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6CCFE-DA65-425E-8165-03AF9F2FD581}">
      <dsp:nvSpPr>
        <dsp:cNvPr id="0" name=""/>
        <dsp:cNvSpPr/>
      </dsp:nvSpPr>
      <dsp:spPr>
        <a:xfrm rot="5400000">
          <a:off x="3039207" y="1654874"/>
          <a:ext cx="756825" cy="12593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E1048-1DFC-440F-BF79-8AA6C0D4A864}">
      <dsp:nvSpPr>
        <dsp:cNvPr id="0" name=""/>
        <dsp:cNvSpPr/>
      </dsp:nvSpPr>
      <dsp:spPr>
        <a:xfrm>
          <a:off x="2912874" y="2031146"/>
          <a:ext cx="1136939" cy="996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EU/NATIONAL/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INTERNATIONAL PROJECTS</a:t>
          </a:r>
          <a:endParaRPr lang="tr-TR" sz="1000" kern="1200" dirty="0"/>
        </a:p>
      </dsp:txBody>
      <dsp:txXfrm>
        <a:off x="2912874" y="2031146"/>
        <a:ext cx="1136939" cy="996594"/>
      </dsp:txXfrm>
    </dsp:sp>
    <dsp:sp modelId="{400F1320-D443-4D9D-AB82-A264CAFAE879}">
      <dsp:nvSpPr>
        <dsp:cNvPr id="0" name=""/>
        <dsp:cNvSpPr/>
      </dsp:nvSpPr>
      <dsp:spPr>
        <a:xfrm>
          <a:off x="3835297" y="1562160"/>
          <a:ext cx="214516" cy="2145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27293-7805-4707-B377-E4779725718C}">
      <dsp:nvSpPr>
        <dsp:cNvPr id="0" name=""/>
        <dsp:cNvSpPr/>
      </dsp:nvSpPr>
      <dsp:spPr>
        <a:xfrm rot="5400000">
          <a:off x="4431043" y="1310463"/>
          <a:ext cx="756825" cy="12593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8824D-E481-4C86-A703-4179A58B6B04}">
      <dsp:nvSpPr>
        <dsp:cNvPr id="0" name=""/>
        <dsp:cNvSpPr/>
      </dsp:nvSpPr>
      <dsp:spPr>
        <a:xfrm>
          <a:off x="4304710" y="1686735"/>
          <a:ext cx="1136939" cy="996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EXPERIENCE AND EXPERTICE</a:t>
          </a:r>
          <a:endParaRPr lang="tr-TR" sz="1000" kern="1200" dirty="0"/>
        </a:p>
      </dsp:txBody>
      <dsp:txXfrm>
        <a:off x="4304710" y="1686735"/>
        <a:ext cx="1136939" cy="996594"/>
      </dsp:txXfrm>
    </dsp:sp>
    <dsp:sp modelId="{BDB91DCC-0D4D-427D-8679-BE0144E52215}">
      <dsp:nvSpPr>
        <dsp:cNvPr id="0" name=""/>
        <dsp:cNvSpPr/>
      </dsp:nvSpPr>
      <dsp:spPr>
        <a:xfrm>
          <a:off x="5227133" y="1217749"/>
          <a:ext cx="214516" cy="2145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34C50-E463-40A6-8012-6F94C607935B}">
      <dsp:nvSpPr>
        <dsp:cNvPr id="0" name=""/>
        <dsp:cNvSpPr/>
      </dsp:nvSpPr>
      <dsp:spPr>
        <a:xfrm rot="5400000">
          <a:off x="5822880" y="966052"/>
          <a:ext cx="756825" cy="12593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1DA82-CFD8-4E66-B64D-0D38CCCE2358}">
      <dsp:nvSpPr>
        <dsp:cNvPr id="0" name=""/>
        <dsp:cNvSpPr/>
      </dsp:nvSpPr>
      <dsp:spPr>
        <a:xfrm>
          <a:off x="5696547" y="1342323"/>
          <a:ext cx="1136939" cy="996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PROFESIONAL NETWORK</a:t>
          </a:r>
          <a:endParaRPr lang="tr-TR" sz="1000" kern="1200" dirty="0"/>
        </a:p>
      </dsp:txBody>
      <dsp:txXfrm>
        <a:off x="5696547" y="1342323"/>
        <a:ext cx="1136939" cy="996594"/>
      </dsp:txXfrm>
    </dsp:sp>
    <dsp:sp modelId="{236CE0CF-0F2C-4051-B70B-EB43FB78162B}">
      <dsp:nvSpPr>
        <dsp:cNvPr id="0" name=""/>
        <dsp:cNvSpPr/>
      </dsp:nvSpPr>
      <dsp:spPr>
        <a:xfrm>
          <a:off x="6618970" y="873338"/>
          <a:ext cx="214516" cy="2145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CA42C-BD97-45FD-BE6E-D36630B3F3C2}">
      <dsp:nvSpPr>
        <dsp:cNvPr id="0" name=""/>
        <dsp:cNvSpPr/>
      </dsp:nvSpPr>
      <dsp:spPr>
        <a:xfrm rot="5400000">
          <a:off x="7214716" y="621640"/>
          <a:ext cx="756825" cy="12593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05739-6F02-42CD-B5F4-6F8F4B44F42A}">
      <dsp:nvSpPr>
        <dsp:cNvPr id="0" name=""/>
        <dsp:cNvSpPr/>
      </dsp:nvSpPr>
      <dsp:spPr>
        <a:xfrm>
          <a:off x="7088383" y="997912"/>
          <a:ext cx="1136939" cy="996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POLICY MAKING </a:t>
          </a:r>
          <a:endParaRPr lang="tr-TR" sz="1000" kern="1200" dirty="0"/>
        </a:p>
      </dsp:txBody>
      <dsp:txXfrm>
        <a:off x="7088383" y="997912"/>
        <a:ext cx="1136939" cy="996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D97D5-940E-4AD5-8888-E94A003E2C3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288D0-80C9-4BDD-88CD-A21673104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78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3D38B-3E28-4202-8CC3-17CB3E679C90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FEA1A-549A-4AD9-9195-7A6448897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7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FEA1A-549A-4AD9-9195-7A6448897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2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81B6D6-FC40-4043-8A84-0333128FCAEF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4D965E-410B-4C8A-A941-D1CE667FBF8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https://en.wikipedia.org/wiki/Experience" TargetMode="External"/><Relationship Id="rId7" Type="http://schemas.openxmlformats.org/officeDocument/2006/relationships/diagramLayout" Target="../diagrams/layout1.xml"/><Relationship Id="rId2" Type="http://schemas.openxmlformats.org/officeDocument/2006/relationships/hyperlink" Target="https://en.wikipedia.org/wiki/Knowledge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hyperlink" Target="https://en.wikipedia.org/wiki/Propositional_knowledge" TargetMode="External"/><Relationship Id="rId10" Type="http://schemas.microsoft.com/office/2007/relationships/diagramDrawing" Target="../diagrams/drawing1.xml"/><Relationship Id="rId4" Type="http://schemas.openxmlformats.org/officeDocument/2006/relationships/hyperlink" Target="https://en.wikipedia.org/wiki/A_priori_and_a_posteriori" TargetMode="External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Experiential Knowledge Based MENTORING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Ugurcan Acar</a:t>
            </a:r>
          </a:p>
          <a:p>
            <a:r>
              <a:rPr lang="en-GB" sz="1900" dirty="0" smtClean="0"/>
              <a:t>EU Project Manager/ General Coordinator/Merchant Navy Deck Officer</a:t>
            </a:r>
          </a:p>
          <a:p>
            <a:r>
              <a:rPr lang="en-GB" sz="2200" dirty="0" smtClean="0"/>
              <a:t>acarugurcan@gmail.com 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05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Someone who:</a:t>
            </a:r>
          </a:p>
          <a:p>
            <a:pPr lvl="1"/>
            <a:r>
              <a:rPr lang="en-GB" b="1" dirty="0" smtClean="0"/>
              <a:t>worked in the industry </a:t>
            </a:r>
            <a:r>
              <a:rPr lang="en-GB" dirty="0" smtClean="0"/>
              <a:t>for some years and has </a:t>
            </a:r>
            <a:r>
              <a:rPr lang="en-GB" b="1" dirty="0" smtClean="0"/>
              <a:t>experience to share </a:t>
            </a:r>
            <a:r>
              <a:rPr lang="en-GB" dirty="0" smtClean="0"/>
              <a:t>whether they know it all or not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oes not need to be a </a:t>
            </a:r>
            <a:r>
              <a:rPr lang="en-GB" b="1" dirty="0" smtClean="0"/>
              <a:t>Trainer</a:t>
            </a:r>
            <a:r>
              <a:rPr lang="en-GB" dirty="0" smtClean="0"/>
              <a:t> 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an give </a:t>
            </a:r>
            <a:r>
              <a:rPr lang="en-GB" b="1" dirty="0" smtClean="0"/>
              <a:t>guidance</a:t>
            </a:r>
            <a:r>
              <a:rPr lang="en-GB" dirty="0" smtClean="0"/>
              <a:t>, </a:t>
            </a:r>
            <a:r>
              <a:rPr lang="en-GB" b="1" dirty="0" smtClean="0"/>
              <a:t>answer questions</a:t>
            </a:r>
            <a:r>
              <a:rPr lang="en-GB" dirty="0" smtClean="0"/>
              <a:t>, </a:t>
            </a:r>
            <a:r>
              <a:rPr lang="en-GB" b="1" dirty="0" smtClean="0"/>
              <a:t>provide advice </a:t>
            </a:r>
            <a:r>
              <a:rPr lang="en-GB" b="1" u="sng" dirty="0" smtClean="0"/>
              <a:t>with experiential knowledge</a:t>
            </a:r>
          </a:p>
          <a:p>
            <a:pPr lvl="1"/>
            <a:r>
              <a:rPr lang="en-GB" u="sng" dirty="0"/>
              <a:t>w</a:t>
            </a:r>
            <a:r>
              <a:rPr lang="en-GB" u="sng" dirty="0" smtClean="0"/>
              <a:t>orked in maritime industry more than </a:t>
            </a:r>
            <a:r>
              <a:rPr lang="en-GB" b="1" u="sng" dirty="0" smtClean="0"/>
              <a:t>5 years</a:t>
            </a:r>
          </a:p>
          <a:p>
            <a:pPr marL="109728" indent="0">
              <a:buNone/>
            </a:pPr>
            <a:endParaRPr lang="en-GB" b="1" u="sng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Anyone can be MENTOR and anyone needs MENTORING!</a:t>
            </a:r>
          </a:p>
          <a:p>
            <a:pPr lvl="1"/>
            <a:endParaRPr lang="en-GB" b="1" u="sng" dirty="0" smtClean="0"/>
          </a:p>
          <a:p>
            <a:endParaRPr lang="en-GB" b="1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can be a MENTOR?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0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Facilitates flow of Experiential Knowledge between graduates and students</a:t>
            </a:r>
          </a:p>
          <a:p>
            <a:r>
              <a:rPr lang="en-GB" dirty="0" smtClean="0"/>
              <a:t>Enables consolidation on-the-job experience for graduates progressing through ranks</a:t>
            </a:r>
          </a:p>
          <a:p>
            <a:r>
              <a:rPr lang="en-GB" dirty="0" smtClean="0"/>
              <a:t>Improved communication and enhancing team building</a:t>
            </a:r>
          </a:p>
          <a:p>
            <a:r>
              <a:rPr lang="en-GB" dirty="0" smtClean="0"/>
              <a:t>That </a:t>
            </a:r>
            <a:r>
              <a:rPr lang="en-GB" dirty="0"/>
              <a:t>it is long-lived as it is NOT formal and time </a:t>
            </a:r>
            <a:r>
              <a:rPr lang="en-GB" dirty="0" smtClean="0"/>
              <a:t>consuming</a:t>
            </a:r>
          </a:p>
          <a:p>
            <a:r>
              <a:rPr lang="en-GB" dirty="0"/>
              <a:t>Reduction in accidents and incidents at </a:t>
            </a:r>
            <a:r>
              <a:rPr lang="en-GB" dirty="0" smtClean="0"/>
              <a:t>sea</a:t>
            </a:r>
            <a:endParaRPr lang="en-GB" dirty="0"/>
          </a:p>
          <a:p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MENTORING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8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Uses </a:t>
            </a:r>
            <a:r>
              <a:rPr lang="en-GB" b="1" dirty="0"/>
              <a:t>“Learning from others” </a:t>
            </a:r>
            <a:r>
              <a:rPr lang="en-GB" dirty="0"/>
              <a:t>model </a:t>
            </a:r>
            <a:r>
              <a:rPr lang="en-GB" dirty="0" smtClean="0"/>
              <a:t>on board</a:t>
            </a:r>
          </a:p>
          <a:p>
            <a:r>
              <a:rPr lang="en-GB" dirty="0" smtClean="0"/>
              <a:t>It is on board and </a:t>
            </a:r>
            <a:r>
              <a:rPr lang="en-GB" b="1" dirty="0" smtClean="0"/>
              <a:t>short-lived</a:t>
            </a:r>
            <a:r>
              <a:rPr lang="en-GB" dirty="0" smtClean="0"/>
              <a:t> due to contract timing</a:t>
            </a:r>
          </a:p>
          <a:p>
            <a:r>
              <a:rPr lang="en-GB" dirty="0" smtClean="0"/>
              <a:t>It does not start until you are on board</a:t>
            </a:r>
          </a:p>
          <a:p>
            <a:r>
              <a:rPr lang="en-GB" b="1" dirty="0" smtClean="0"/>
              <a:t>It is Face-to-Face</a:t>
            </a:r>
            <a:r>
              <a:rPr lang="en-GB" dirty="0" smtClean="0"/>
              <a:t> </a:t>
            </a:r>
          </a:p>
          <a:p>
            <a:r>
              <a:rPr lang="en-GB" dirty="0" smtClean="0"/>
              <a:t>Lack of motivation due to isolation of </a:t>
            </a:r>
            <a:r>
              <a:rPr lang="en-GB" b="1" dirty="0" smtClean="0"/>
              <a:t>being at Sea </a:t>
            </a:r>
            <a:r>
              <a:rPr lang="en-GB" dirty="0" smtClean="0"/>
              <a:t>and </a:t>
            </a:r>
            <a:r>
              <a:rPr lang="en-GB" b="1" dirty="0" smtClean="0"/>
              <a:t>reduced manning</a:t>
            </a:r>
          </a:p>
          <a:p>
            <a:endParaRPr lang="en-GB" b="1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Traditional On-board Mentoring and Drawbacks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Mentoring is NOT a training but supplementary to it and never a replacement</a:t>
            </a:r>
          </a:p>
          <a:p>
            <a:r>
              <a:rPr lang="en-GB" dirty="0"/>
              <a:t>Training should be formal, structured, standardized, and well analysed. Mentoring is </a:t>
            </a:r>
            <a:r>
              <a:rPr lang="en-GB" dirty="0" smtClean="0"/>
              <a:t>NOT.</a:t>
            </a:r>
          </a:p>
          <a:p>
            <a:r>
              <a:rPr lang="en-GB" dirty="0" smtClean="0"/>
              <a:t>Training is technical where Mentoring is solely experience </a:t>
            </a:r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MENTORING VERSUS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9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 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MENTORS?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81221" y="1689553"/>
            <a:ext cx="2376264" cy="1057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Role Models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78778" y="4526306"/>
            <a:ext cx="2376264" cy="1057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Advisors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97608" y="1609406"/>
            <a:ext cx="2376264" cy="1057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Motivators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09476" y="4510265"/>
            <a:ext cx="2376264" cy="1057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supporters</a:t>
            </a:r>
          </a:p>
        </p:txBody>
      </p:sp>
      <p:sp>
        <p:nvSpPr>
          <p:cNvPr id="10" name="Oval 9"/>
          <p:cNvSpPr/>
          <p:nvPr/>
        </p:nvSpPr>
        <p:spPr>
          <a:xfrm>
            <a:off x="483435" y="3009208"/>
            <a:ext cx="2376264" cy="1057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Leaders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97608" y="3009207"/>
            <a:ext cx="2376264" cy="1057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Network Enablers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38016" y="1623164"/>
            <a:ext cx="2376264" cy="1057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Source of wisdom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66910" y="3078749"/>
            <a:ext cx="2376264" cy="1057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Inspirations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Sustainable</a:t>
            </a:r>
          </a:p>
          <a:p>
            <a:r>
              <a:rPr lang="en-GB" dirty="0" smtClean="0"/>
              <a:t>Personal</a:t>
            </a:r>
          </a:p>
          <a:p>
            <a:r>
              <a:rPr lang="en-GB" dirty="0" smtClean="0"/>
              <a:t>Objective</a:t>
            </a:r>
          </a:p>
          <a:p>
            <a:r>
              <a:rPr lang="en-GB" dirty="0" smtClean="0"/>
              <a:t>Win-Win</a:t>
            </a:r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Mentoring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8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GB" sz="6000" dirty="0" smtClean="0"/>
          </a:p>
          <a:p>
            <a:pPr marL="109728" indent="0" algn="ctr">
              <a:buNone/>
            </a:pPr>
            <a:r>
              <a:rPr lang="en-GB" sz="6000" dirty="0" smtClean="0"/>
              <a:t>Are you a MENTOR?</a:t>
            </a:r>
            <a:endParaRPr lang="en-GB" sz="6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8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Your answer was probably NO but reality is You are! without being aware of it!</a:t>
            </a: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u="sng" dirty="0" smtClean="0"/>
              <a:t>UK Practices:</a:t>
            </a:r>
          </a:p>
          <a:p>
            <a:r>
              <a:rPr lang="en-GB" dirty="0" smtClean="0"/>
              <a:t>Master Mariners link young seafarers with a Master Mariner until they become Master Mariner. This is for:</a:t>
            </a:r>
          </a:p>
          <a:p>
            <a:pPr lvl="1"/>
            <a:r>
              <a:rPr lang="en-GB" dirty="0" smtClean="0"/>
              <a:t>Knowledge acquisitions</a:t>
            </a:r>
            <a:endParaRPr lang="en-GB" dirty="0"/>
          </a:p>
          <a:p>
            <a:pPr lvl="1"/>
            <a:r>
              <a:rPr lang="en-GB" dirty="0" smtClean="0"/>
              <a:t>Experience process</a:t>
            </a:r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This builds friendship bonds between mariners.</a:t>
            </a:r>
          </a:p>
          <a:p>
            <a:pPr lvl="1"/>
            <a:endParaRPr lang="en-GB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9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Platform where MENTORS and MENTEES can connect</a:t>
            </a:r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Proposal</a:t>
            </a:r>
            <a:endParaRPr lang="en-GB" dirty="0"/>
          </a:p>
        </p:txBody>
      </p:sp>
      <p:pic>
        <p:nvPicPr>
          <p:cNvPr id="4" name="Picture 2" descr="Image result for men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41334"/>
            <a:ext cx="3774407" cy="398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8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Proposed</a:t>
            </a:r>
            <a:endParaRPr lang="en-GB" dirty="0"/>
          </a:p>
        </p:txBody>
      </p:sp>
      <p:graphicFrame>
        <p:nvGraphicFramePr>
          <p:cNvPr id="11" name="İçerik Yer Tutucus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067027"/>
              </p:ext>
            </p:extLst>
          </p:nvPr>
        </p:nvGraphicFramePr>
        <p:xfrm>
          <a:off x="454819" y="1417213"/>
          <a:ext cx="82296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İçerik Yer Tutucusu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053506"/>
              </p:ext>
            </p:extLst>
          </p:nvPr>
        </p:nvGraphicFramePr>
        <p:xfrm>
          <a:off x="462455" y="4945605"/>
          <a:ext cx="8229600" cy="1212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456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2003-2008</a:t>
            </a:r>
            <a:r>
              <a:rPr lang="en-GB" dirty="0" smtClean="0"/>
              <a:t> Graduated from TUDEV (Turkish Maritime Education Centre)</a:t>
            </a:r>
          </a:p>
          <a:p>
            <a:r>
              <a:rPr lang="en-GB" b="1" dirty="0" smtClean="0"/>
              <a:t>2008-2009</a:t>
            </a:r>
            <a:r>
              <a:rPr lang="en-GB" dirty="0" smtClean="0"/>
              <a:t> Studied at University of Plymouth (UK) – Marine Studies </a:t>
            </a:r>
          </a:p>
          <a:p>
            <a:r>
              <a:rPr lang="en-GB" b="1" dirty="0" smtClean="0"/>
              <a:t>208/2010</a:t>
            </a:r>
            <a:r>
              <a:rPr lang="en-GB" dirty="0" smtClean="0"/>
              <a:t> Gained both UK and Turkish Certificate of Competency (Unlimited)</a:t>
            </a:r>
          </a:p>
          <a:p>
            <a:r>
              <a:rPr lang="en-GB" b="1" dirty="0" smtClean="0"/>
              <a:t>2010</a:t>
            </a:r>
            <a:r>
              <a:rPr lang="en-GB" dirty="0" smtClean="0"/>
              <a:t> Mentor for TUDEV graduates at Glasgow College</a:t>
            </a:r>
          </a:p>
          <a:p>
            <a:r>
              <a:rPr lang="en-GB" b="1" dirty="0" smtClean="0"/>
              <a:t>2010-2014 </a:t>
            </a:r>
            <a:r>
              <a:rPr lang="en-GB" dirty="0" smtClean="0"/>
              <a:t>Worked as Project Officer at Centre for Factories of the Future in EU funded projects</a:t>
            </a:r>
          </a:p>
          <a:p>
            <a:r>
              <a:rPr lang="en-GB" b="1" dirty="0" smtClean="0"/>
              <a:t>2013</a:t>
            </a:r>
            <a:r>
              <a:rPr lang="en-GB" dirty="0" smtClean="0"/>
              <a:t> – Managed to secure over 300.000 Euros with his own project idea from European Commission – Project called “ACTs – Avoiding Collisions at sea”</a:t>
            </a:r>
          </a:p>
          <a:p>
            <a:r>
              <a:rPr lang="en-GB" b="1" dirty="0" smtClean="0"/>
              <a:t>2016</a:t>
            </a:r>
            <a:r>
              <a:rPr lang="en-GB" dirty="0" smtClean="0"/>
              <a:t> – Managed to secured over 240.000 Euros with his own project idea from European Commission – Project called “NEO-COL – Navigational Equipment Oriented </a:t>
            </a:r>
            <a:r>
              <a:rPr lang="en-GB" dirty="0" err="1" smtClean="0"/>
              <a:t>Colregs</a:t>
            </a:r>
            <a:r>
              <a:rPr lang="en-GB" dirty="0" smtClean="0"/>
              <a:t> Training” and works as a Project Manager at Turk </a:t>
            </a:r>
            <a:r>
              <a:rPr lang="en-GB" dirty="0" err="1" smtClean="0"/>
              <a:t>Loydu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Curriculum Vitae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Graduates </a:t>
            </a:r>
            <a:r>
              <a:rPr lang="en-GB" dirty="0"/>
              <a:t>at sea and ashore (Aimed at)</a:t>
            </a:r>
          </a:p>
          <a:p>
            <a:r>
              <a:rPr lang="en-GB" dirty="0" smtClean="0"/>
              <a:t>Mentorship </a:t>
            </a:r>
            <a:r>
              <a:rPr lang="en-GB" dirty="0"/>
              <a:t>before, during and after on board duties</a:t>
            </a:r>
          </a:p>
          <a:p>
            <a:r>
              <a:rPr lang="en-GB" dirty="0"/>
              <a:t>Competent and experienced seafarers available </a:t>
            </a:r>
            <a:endParaRPr lang="en-GB" dirty="0" smtClean="0"/>
          </a:p>
          <a:p>
            <a:r>
              <a:rPr lang="en-GB" dirty="0" smtClean="0"/>
              <a:t>Available anywhere and everywhere with Internet connection and far more flexible in nature </a:t>
            </a:r>
          </a:p>
          <a:p>
            <a:r>
              <a:rPr lang="en-GB" dirty="0" smtClean="0"/>
              <a:t>It does not restrict it to online. If they are nearby, they can</a:t>
            </a:r>
          </a:p>
          <a:p>
            <a:r>
              <a:rPr lang="en-GB" dirty="0" smtClean="0"/>
              <a:t>Database is limited to partners in short term and may be exploited in various platforms such as seminars, workshops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</a:p>
          <a:p>
            <a:r>
              <a:rPr lang="en-GB" dirty="0"/>
              <a:t>Larger and more stable community of peers and </a:t>
            </a:r>
            <a:r>
              <a:rPr lang="en-GB" dirty="0" smtClean="0"/>
              <a:t>mentors</a:t>
            </a:r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Mentoring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7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Creation of directory of graduates – mentors and mentees</a:t>
            </a:r>
          </a:p>
          <a:p>
            <a:r>
              <a:rPr lang="en-GB" dirty="0" smtClean="0"/>
              <a:t>Facilitate “Find a Mentor or Mentee” function that mentors and mentees can connect </a:t>
            </a:r>
          </a:p>
          <a:p>
            <a:r>
              <a:rPr lang="en-GB" dirty="0" smtClean="0"/>
              <a:t>Provide a venue where mentoring can take place</a:t>
            </a:r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1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170361"/>
              </p:ext>
            </p:extLst>
          </p:nvPr>
        </p:nvGraphicFramePr>
        <p:xfrm>
          <a:off x="457200" y="1417638"/>
          <a:ext cx="8229600" cy="4589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ROADMAP</a:t>
            </a:r>
            <a:endParaRPr lang="en-GB" dirty="0"/>
          </a:p>
        </p:txBody>
      </p:sp>
      <p:pic>
        <p:nvPicPr>
          <p:cNvPr id="1026" name="Picture 2" descr="Image result for WALKING BUSINESSMAN AVATAR IMAGE FROM SI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0638"/>
            <a:ext cx="1157982" cy="115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457200" y="200788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 algn="ctr">
              <a:buNone/>
            </a:pPr>
            <a:r>
              <a:rPr lang="en-GB" sz="6000" dirty="0"/>
              <a:t>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5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162" y="1432250"/>
            <a:ext cx="6329676" cy="4747257"/>
          </a:xfr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9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Competence</a:t>
            </a:r>
            <a:endParaRPr lang="en-GB" dirty="0"/>
          </a:p>
        </p:txBody>
      </p:sp>
      <p:pic>
        <p:nvPicPr>
          <p:cNvPr id="1026" name="Picture 2" descr="THE ICEBERG SEA LEVEL BEHAVIOR VALUES – STANDARDS – JUDGMENTS ATTITUDE MOTIVES – ETHICS - BELIEFS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16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of Competence</a:t>
            </a:r>
            <a:endParaRPr lang="en-GB" dirty="0"/>
          </a:p>
        </p:txBody>
      </p:sp>
      <p:pic>
        <p:nvPicPr>
          <p:cNvPr id="3074" name="Picture 2" descr="Components of Competency &lt;ul&gt;&lt;li&gt;Skill &lt;/li&gt;&lt;/ul&gt;&lt;ul&gt;&lt;li&gt;capabilities acquired through practice. &lt;/li&gt;&lt;/ul&gt;&lt;ul&gt;&lt;li&gt;Knowled..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3" t="27128" r="7043" b="15597"/>
          <a:stretch/>
        </p:blipFill>
        <p:spPr bwMode="auto">
          <a:xfrm>
            <a:off x="677567" y="1541138"/>
            <a:ext cx="7206801" cy="376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6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Experiential knowledge</a:t>
            </a:r>
            <a:r>
              <a:rPr lang="en-GB" dirty="0"/>
              <a:t> is </a:t>
            </a:r>
            <a:r>
              <a:rPr lang="en-GB" dirty="0">
                <a:hlinkClick r:id="rId2" tooltip="Knowledge"/>
              </a:rPr>
              <a:t>knowledge</a:t>
            </a:r>
            <a:r>
              <a:rPr lang="en-GB" dirty="0"/>
              <a:t> gained through </a:t>
            </a:r>
            <a:r>
              <a:rPr lang="en-GB" dirty="0">
                <a:hlinkClick r:id="rId3" tooltip="Experience"/>
              </a:rPr>
              <a:t>experience</a:t>
            </a:r>
            <a:r>
              <a:rPr lang="en-GB" dirty="0"/>
              <a:t>, as opposed to </a:t>
            </a:r>
            <a:r>
              <a:rPr lang="en-GB" dirty="0">
                <a:hlinkClick r:id="rId4" tooltip="A priori and a posteriori"/>
              </a:rPr>
              <a:t>a priori</a:t>
            </a:r>
            <a:r>
              <a:rPr lang="en-GB" dirty="0"/>
              <a:t> (before experience) knowledge: it can also be contrasted both with </a:t>
            </a:r>
            <a:r>
              <a:rPr lang="en-GB" dirty="0">
                <a:hlinkClick r:id="rId5" tooltip="Propositional knowledge"/>
              </a:rPr>
              <a:t>propositional</a:t>
            </a:r>
            <a:r>
              <a:rPr lang="en-GB" dirty="0"/>
              <a:t> (textbook) knowledge, and with practical </a:t>
            </a:r>
            <a:r>
              <a:rPr lang="en-GB" dirty="0" smtClean="0"/>
              <a:t>knowledge.</a:t>
            </a:r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Experiential Knowledge</a:t>
            </a:r>
            <a:endParaRPr lang="en-GB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978120478"/>
              </p:ext>
            </p:extLst>
          </p:nvPr>
        </p:nvGraphicFramePr>
        <p:xfrm>
          <a:off x="1547664" y="3501008"/>
          <a:ext cx="669674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8536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en-GB" sz="1500" dirty="0" smtClean="0"/>
              <a:t>Experiential knowledge is not being passed from senior to juniors</a:t>
            </a:r>
          </a:p>
          <a:p>
            <a:r>
              <a:rPr lang="en-GB" sz="1500" dirty="0" smtClean="0"/>
              <a:t>Experiential Knowledge is not tangible and can not be taught at college</a:t>
            </a:r>
          </a:p>
          <a:p>
            <a:r>
              <a:rPr lang="en-GB" sz="1500" dirty="0" smtClean="0"/>
              <a:t>Industry needs career mentors and role models</a:t>
            </a:r>
          </a:p>
          <a:p>
            <a:r>
              <a:rPr lang="en-GB" sz="1500" dirty="0" smtClean="0"/>
              <a:t>Reduction in the opportunities for on-the-job experience </a:t>
            </a:r>
          </a:p>
          <a:p>
            <a:r>
              <a:rPr lang="en-GB" sz="1500" dirty="0" smtClean="0"/>
              <a:t>Barriers to easy transfer of experiential knowledge</a:t>
            </a:r>
          </a:p>
          <a:p>
            <a:pPr lvl="1"/>
            <a:r>
              <a:rPr lang="en-GB" sz="1500" dirty="0" smtClean="0"/>
              <a:t>Language and culture</a:t>
            </a:r>
          </a:p>
          <a:p>
            <a:pPr lvl="1"/>
            <a:r>
              <a:rPr lang="en-GB" sz="1500" dirty="0" smtClean="0"/>
              <a:t>Pressure of work</a:t>
            </a:r>
          </a:p>
          <a:p>
            <a:pPr lvl="1"/>
            <a:r>
              <a:rPr lang="en-GB" sz="1500" dirty="0" smtClean="0"/>
              <a:t>Lack of time due to long working hours</a:t>
            </a:r>
          </a:p>
          <a:p>
            <a:pPr lvl="1"/>
            <a:r>
              <a:rPr lang="en-GB" sz="1500" dirty="0" smtClean="0"/>
              <a:t>Real disconnect in the maritime world</a:t>
            </a:r>
          </a:p>
          <a:p>
            <a:r>
              <a:rPr lang="en-GB" sz="1500" dirty="0" smtClean="0"/>
              <a:t>Average working time of seafarers at sea is 4.8 years (Sail Ahead Project)</a:t>
            </a:r>
          </a:p>
          <a:p>
            <a:r>
              <a:rPr lang="en-GB" sz="1500" dirty="0"/>
              <a:t>Shore based occupation has a lot of Mentors available which meet regularly but Seafarers do </a:t>
            </a:r>
            <a:r>
              <a:rPr lang="en-GB" sz="1500" dirty="0" smtClean="0"/>
              <a:t>not</a:t>
            </a:r>
          </a:p>
          <a:p>
            <a:r>
              <a:rPr lang="en-GB" sz="1500" dirty="0"/>
              <a:t>Need for new graduates to be guided on the skills and competences that Colleges/Universities can not deliver</a:t>
            </a:r>
          </a:p>
          <a:p>
            <a:endParaRPr lang="en-GB" sz="15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Background of the Problem – Experiential 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1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Learning</a:t>
            </a:r>
            <a:r>
              <a:rPr lang="en-GB" dirty="0"/>
              <a:t> is a </a:t>
            </a:r>
            <a:r>
              <a:rPr lang="en-GB" b="1" dirty="0"/>
              <a:t>lifelong occupation </a:t>
            </a:r>
            <a:r>
              <a:rPr lang="en-GB" dirty="0"/>
              <a:t>and each seafarers have a duty to pass their learning </a:t>
            </a:r>
            <a:r>
              <a:rPr lang="en-GB" dirty="0" smtClean="0"/>
              <a:t>on</a:t>
            </a:r>
            <a:endParaRPr lang="en-GB" b="1" dirty="0" smtClean="0"/>
          </a:p>
          <a:p>
            <a:r>
              <a:rPr lang="en-GB" b="1" dirty="0" smtClean="0"/>
              <a:t>Informal Learning </a:t>
            </a:r>
            <a:r>
              <a:rPr lang="en-GB" dirty="0" smtClean="0"/>
              <a:t>counts as 70% of the learning</a:t>
            </a:r>
          </a:p>
          <a:p>
            <a:r>
              <a:rPr lang="en-GB" dirty="0" smtClean="0"/>
              <a:t>It contributes </a:t>
            </a:r>
            <a:r>
              <a:rPr lang="en-GB" b="1" dirty="0" smtClean="0"/>
              <a:t>worker retention </a:t>
            </a:r>
            <a:r>
              <a:rPr lang="en-GB" dirty="0" smtClean="0"/>
              <a:t>in the industry and skill development</a:t>
            </a:r>
          </a:p>
          <a:p>
            <a:r>
              <a:rPr lang="en-GB" dirty="0" smtClean="0"/>
              <a:t>It extends your network and provide opportunities to recruit the best and brightest</a:t>
            </a:r>
          </a:p>
          <a:p>
            <a:r>
              <a:rPr lang="en-GB" dirty="0" smtClean="0"/>
              <a:t>Rules and regulations are dictated to us and policies may well be community-dictated if we create this synergy hence knowledge base and expertise</a:t>
            </a:r>
          </a:p>
          <a:p>
            <a:r>
              <a:rPr lang="en-GB" dirty="0"/>
              <a:t>It makes a huge difference if one spares 5 minutes of their time to pass few “experiential knowledge” to </a:t>
            </a:r>
            <a:r>
              <a:rPr lang="en-GB" dirty="0" smtClean="0"/>
              <a:t>other</a:t>
            </a:r>
          </a:p>
          <a:p>
            <a:r>
              <a:rPr lang="en-GB" dirty="0"/>
              <a:t>Professional </a:t>
            </a:r>
            <a:r>
              <a:rPr lang="en-GB" dirty="0" smtClean="0"/>
              <a:t>Network</a:t>
            </a:r>
            <a:endParaRPr lang="en-GB" dirty="0"/>
          </a:p>
          <a:p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Mentoring?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</a:t>
            </a:r>
            <a:r>
              <a:rPr lang="en-GB" dirty="0"/>
              <a:t>is </a:t>
            </a:r>
            <a:r>
              <a:rPr lang="en-GB" dirty="0" smtClean="0"/>
              <a:t>NOT </a:t>
            </a:r>
            <a:r>
              <a:rPr lang="en-GB" dirty="0"/>
              <a:t>a </a:t>
            </a:r>
            <a:r>
              <a:rPr lang="en-GB" dirty="0" smtClean="0"/>
              <a:t>Training </a:t>
            </a:r>
            <a:r>
              <a:rPr lang="en-GB" dirty="0"/>
              <a:t>R</a:t>
            </a:r>
            <a:r>
              <a:rPr lang="en-GB" dirty="0" smtClean="0"/>
              <a:t>ole</a:t>
            </a:r>
          </a:p>
          <a:p>
            <a:r>
              <a:rPr lang="en-GB" dirty="0" smtClean="0"/>
              <a:t>Experiential Knowledge Supplementary to Foundation Knowledge obtained at college and ashore</a:t>
            </a:r>
          </a:p>
          <a:p>
            <a:r>
              <a:rPr lang="en-GB" dirty="0" smtClean="0"/>
              <a:t>C</a:t>
            </a:r>
            <a:r>
              <a:rPr lang="en-GB" u="sng" dirty="0" smtClean="0"/>
              <a:t>onfidential</a:t>
            </a:r>
            <a:r>
              <a:rPr lang="en-GB" dirty="0"/>
              <a:t>, </a:t>
            </a:r>
            <a:r>
              <a:rPr lang="en-GB" u="sng" dirty="0" smtClean="0"/>
              <a:t>trust-based</a:t>
            </a:r>
            <a:r>
              <a:rPr lang="en-GB" dirty="0"/>
              <a:t> </a:t>
            </a:r>
            <a:r>
              <a:rPr lang="en-GB" dirty="0" smtClean="0"/>
              <a:t>and voluntary </a:t>
            </a:r>
            <a:r>
              <a:rPr lang="en-GB" dirty="0"/>
              <a:t>arrangements </a:t>
            </a:r>
            <a:endParaRPr lang="en-GB" dirty="0" smtClean="0"/>
          </a:p>
          <a:p>
            <a:r>
              <a:rPr lang="en-GB" dirty="0" smtClean="0"/>
              <a:t>Provides guidance based on experimental knowledge for career progression </a:t>
            </a:r>
          </a:p>
          <a:p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MENTORING?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9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5844</TotalTime>
  <Words>910</Words>
  <Application>Microsoft Office PowerPoint</Application>
  <PresentationFormat>Ekran Gösterisi (4:3)</PresentationFormat>
  <Paragraphs>140</Paragraphs>
  <Slides>23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Experiential Knowledge Based MENTORING</vt:lpstr>
      <vt:lpstr>Curriculum Vitae</vt:lpstr>
      <vt:lpstr>Competence</vt:lpstr>
      <vt:lpstr>Competence</vt:lpstr>
      <vt:lpstr>Components of Competence</vt:lpstr>
      <vt:lpstr>Experiential Knowledge</vt:lpstr>
      <vt:lpstr>Background of the Problem – Experiential Knowledge</vt:lpstr>
      <vt:lpstr>Why Mentoring?</vt:lpstr>
      <vt:lpstr>What is MENTORING?</vt:lpstr>
      <vt:lpstr>Who can be a MENTOR?</vt:lpstr>
      <vt:lpstr>Benefits of MENTORING</vt:lpstr>
      <vt:lpstr>Traditional On-board Mentoring and Drawbacks</vt:lpstr>
      <vt:lpstr>MENTORING VERSUS TRAINING</vt:lpstr>
      <vt:lpstr>Who are MENTORS?</vt:lpstr>
      <vt:lpstr>Good Mentoring</vt:lpstr>
      <vt:lpstr>Question?</vt:lpstr>
      <vt:lpstr>Answer?</vt:lpstr>
      <vt:lpstr>Our Proposal</vt:lpstr>
      <vt:lpstr>Structure Proposed</vt:lpstr>
      <vt:lpstr>Online Mentoring</vt:lpstr>
      <vt:lpstr>Initial Work</vt:lpstr>
      <vt:lpstr>FUTURE ROADMAP</vt:lpstr>
      <vt:lpstr> 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– Avoiding Collisions At Sea</dc:title>
  <dc:creator>Ugurcan</dc:creator>
  <cp:lastModifiedBy>Ugurcan Acar</cp:lastModifiedBy>
  <cp:revision>131</cp:revision>
  <cp:lastPrinted>2017-02-09T13:05:51Z</cp:lastPrinted>
  <dcterms:created xsi:type="dcterms:W3CDTF">2013-10-22T16:14:13Z</dcterms:created>
  <dcterms:modified xsi:type="dcterms:W3CDTF">2022-03-02T09:11:54Z</dcterms:modified>
</cp:coreProperties>
</file>