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516" r:id="rId3"/>
    <p:sldId id="256" r:id="rId4"/>
    <p:sldId id="260" r:id="rId5"/>
    <p:sldId id="517" r:id="rId6"/>
    <p:sldId id="274" r:id="rId7"/>
    <p:sldId id="283" r:id="rId8"/>
    <p:sldId id="680" r:id="rId9"/>
    <p:sldId id="1757" r:id="rId10"/>
    <p:sldId id="1758" r:id="rId11"/>
    <p:sldId id="1759" r:id="rId12"/>
    <p:sldId id="1760" r:id="rId13"/>
    <p:sldId id="1761" r:id="rId14"/>
    <p:sldId id="1762" r:id="rId15"/>
    <p:sldId id="1763" r:id="rId16"/>
    <p:sldId id="1764" r:id="rId17"/>
    <p:sldId id="1765" r:id="rId18"/>
    <p:sldId id="1766" r:id="rId19"/>
    <p:sldId id="1767" r:id="rId20"/>
    <p:sldId id="374" r:id="rId21"/>
    <p:sldId id="643" r:id="rId22"/>
    <p:sldId id="72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DB5A4-CCE7-41CC-8122-7AC7C6283CFA}" v="7" dt="2025-06-06T00:17:40.842"/>
    <p1510:client id="{2FEAA989-432E-4BA1-AA7F-AD2458CBFEC5}" v="2" dt="2025-06-06T01:11:27.358"/>
    <p1510:client id="{A8F54AC0-9CAC-6921-BDD2-1A4F939638B5}" v="27" dt="2025-06-06T01:12:33.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3" autoAdjust="0"/>
    <p:restoredTop sz="94660"/>
  </p:normalViewPr>
  <p:slideViewPr>
    <p:cSldViewPr snapToGrid="0">
      <p:cViewPr varScale="1">
        <p:scale>
          <a:sx n="65" d="100"/>
          <a:sy n="65" d="100"/>
        </p:scale>
        <p:origin x="14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ta Stefanova" userId="94d9baccaf50701d" providerId="LiveId" clId="{2FEAA989-432E-4BA1-AA7F-AD2458CBFEC5}"/>
    <pc:docChg chg="modSld">
      <pc:chgData name="Marieta Stefanova" userId="94d9baccaf50701d" providerId="LiveId" clId="{2FEAA989-432E-4BA1-AA7F-AD2458CBFEC5}" dt="2025-06-06T01:11:37.371" v="14" actId="1076"/>
      <pc:docMkLst>
        <pc:docMk/>
      </pc:docMkLst>
      <pc:sldChg chg="modSp mod">
        <pc:chgData name="Marieta Stefanova" userId="94d9baccaf50701d" providerId="LiveId" clId="{2FEAA989-432E-4BA1-AA7F-AD2458CBFEC5}" dt="2025-06-06T01:08:20.952" v="10"/>
        <pc:sldMkLst>
          <pc:docMk/>
          <pc:sldMk cId="3499202721" sldId="256"/>
        </pc:sldMkLst>
        <pc:spChg chg="mod">
          <ac:chgData name="Marieta Stefanova" userId="94d9baccaf50701d" providerId="LiveId" clId="{2FEAA989-432E-4BA1-AA7F-AD2458CBFEC5}" dt="2025-06-06T01:08:20.952" v="10"/>
          <ac:spMkLst>
            <pc:docMk/>
            <pc:sldMk cId="3499202721" sldId="256"/>
            <ac:spMk id="30" creationId="{DA711A02-E7F7-91A7-49CA-CB11FD1335F5}"/>
          </ac:spMkLst>
        </pc:spChg>
      </pc:sldChg>
      <pc:sldChg chg="modSp mod">
        <pc:chgData name="Marieta Stefanova" userId="94d9baccaf50701d" providerId="LiveId" clId="{2FEAA989-432E-4BA1-AA7F-AD2458CBFEC5}" dt="2025-06-06T01:11:18.927" v="11" actId="14826"/>
        <pc:sldMkLst>
          <pc:docMk/>
          <pc:sldMk cId="3676989090" sldId="283"/>
        </pc:sldMkLst>
        <pc:picChg chg="mod">
          <ac:chgData name="Marieta Stefanova" userId="94d9baccaf50701d" providerId="LiveId" clId="{2FEAA989-432E-4BA1-AA7F-AD2458CBFEC5}" dt="2025-06-06T01:11:18.927" v="11" actId="14826"/>
          <ac:picMkLst>
            <pc:docMk/>
            <pc:sldMk cId="3676989090" sldId="283"/>
            <ac:picMk id="5" creationId="{A8FB2985-51C7-4737-CEC4-B8FF66ADB413}"/>
          </ac:picMkLst>
        </pc:picChg>
      </pc:sldChg>
      <pc:sldChg chg="modSp mod">
        <pc:chgData name="Marieta Stefanova" userId="94d9baccaf50701d" providerId="LiveId" clId="{2FEAA989-432E-4BA1-AA7F-AD2458CBFEC5}" dt="2025-06-06T01:08:02.127" v="4"/>
        <pc:sldMkLst>
          <pc:docMk/>
          <pc:sldMk cId="430909409" sldId="516"/>
        </pc:sldMkLst>
        <pc:spChg chg="mod">
          <ac:chgData name="Marieta Stefanova" userId="94d9baccaf50701d" providerId="LiveId" clId="{2FEAA989-432E-4BA1-AA7F-AD2458CBFEC5}" dt="2025-06-06T01:08:02.127" v="4"/>
          <ac:spMkLst>
            <pc:docMk/>
            <pc:sldMk cId="430909409" sldId="516"/>
            <ac:spMk id="30" creationId="{048243E0-827E-60CB-CB94-2B8061FBDA12}"/>
          </ac:spMkLst>
        </pc:spChg>
        <pc:picChg chg="mod">
          <ac:chgData name="Marieta Stefanova" userId="94d9baccaf50701d" providerId="LiveId" clId="{2FEAA989-432E-4BA1-AA7F-AD2458CBFEC5}" dt="2025-06-06T01:07:26.709" v="0" actId="14826"/>
          <ac:picMkLst>
            <pc:docMk/>
            <pc:sldMk cId="430909409" sldId="516"/>
            <ac:picMk id="13" creationId="{E351EE4D-52B4-0D75-65F2-2E1D4CD0D334}"/>
          </ac:picMkLst>
        </pc:picChg>
      </pc:sldChg>
      <pc:sldChg chg="addSp modSp mod">
        <pc:chgData name="Marieta Stefanova" userId="94d9baccaf50701d" providerId="LiveId" clId="{2FEAA989-432E-4BA1-AA7F-AD2458CBFEC5}" dt="2025-06-06T01:11:37.371" v="14" actId="1076"/>
        <pc:sldMkLst>
          <pc:docMk/>
          <pc:sldMk cId="468421167" sldId="680"/>
        </pc:sldMkLst>
        <pc:picChg chg="add">
          <ac:chgData name="Marieta Stefanova" userId="94d9baccaf50701d" providerId="LiveId" clId="{2FEAA989-432E-4BA1-AA7F-AD2458CBFEC5}" dt="2025-06-06T01:11:25.086" v="12"/>
          <ac:picMkLst>
            <pc:docMk/>
            <pc:sldMk cId="468421167" sldId="680"/>
            <ac:picMk id="5" creationId="{4DA55D8E-E4FA-589D-2198-9A5F26010209}"/>
          </ac:picMkLst>
        </pc:picChg>
        <pc:picChg chg="mod">
          <ac:chgData name="Marieta Stefanova" userId="94d9baccaf50701d" providerId="LiveId" clId="{2FEAA989-432E-4BA1-AA7F-AD2458CBFEC5}" dt="2025-06-06T01:11:37.371" v="14" actId="1076"/>
          <ac:picMkLst>
            <pc:docMk/>
            <pc:sldMk cId="468421167" sldId="680"/>
            <ac:picMk id="6" creationId="{D3EF6669-E997-C0C1-EFA0-741291473704}"/>
          </ac:picMkLst>
        </pc:picChg>
      </pc:sldChg>
    </pc:docChg>
  </pc:docChgLst>
  <pc:docChgLst>
    <pc:chgData name="Marieta Stefanova" userId="94d9baccaf50701d" providerId="Windows Live" clId="Web-{A8F54AC0-9CAC-6921-BDD2-1A4F939638B5}"/>
    <pc:docChg chg="delSld">
      <pc:chgData name="Marieta Stefanova" userId="94d9baccaf50701d" providerId="Windows Live" clId="Web-{A8F54AC0-9CAC-6921-BDD2-1A4F939638B5}" dt="2025-06-06T01:12:33.410" v="26"/>
      <pc:docMkLst>
        <pc:docMk/>
      </pc:docMkLst>
      <pc:sldChg chg="del">
        <pc:chgData name="Marieta Stefanova" userId="94d9baccaf50701d" providerId="Windows Live" clId="Web-{A8F54AC0-9CAC-6921-BDD2-1A4F939638B5}" dt="2025-06-06T01:12:33.410" v="26"/>
        <pc:sldMkLst>
          <pc:docMk/>
          <pc:sldMk cId="3952669503" sldId="1757"/>
        </pc:sldMkLst>
      </pc:sldChg>
      <pc:sldChg chg="del">
        <pc:chgData name="Marieta Stefanova" userId="94d9baccaf50701d" providerId="Windows Live" clId="Web-{A8F54AC0-9CAC-6921-BDD2-1A4F939638B5}" dt="2025-06-06T01:12:33.410" v="25"/>
        <pc:sldMkLst>
          <pc:docMk/>
          <pc:sldMk cId="3924259210" sldId="1758"/>
        </pc:sldMkLst>
      </pc:sldChg>
      <pc:sldChg chg="del">
        <pc:chgData name="Marieta Stefanova" userId="94d9baccaf50701d" providerId="Windows Live" clId="Web-{A8F54AC0-9CAC-6921-BDD2-1A4F939638B5}" dt="2025-06-06T01:12:33.410" v="24"/>
        <pc:sldMkLst>
          <pc:docMk/>
          <pc:sldMk cId="1070078405" sldId="1759"/>
        </pc:sldMkLst>
      </pc:sldChg>
      <pc:sldChg chg="del">
        <pc:chgData name="Marieta Stefanova" userId="94d9baccaf50701d" providerId="Windows Live" clId="Web-{A8F54AC0-9CAC-6921-BDD2-1A4F939638B5}" dt="2025-06-06T01:12:33.410" v="23"/>
        <pc:sldMkLst>
          <pc:docMk/>
          <pc:sldMk cId="23894490" sldId="1760"/>
        </pc:sldMkLst>
      </pc:sldChg>
      <pc:sldChg chg="del">
        <pc:chgData name="Marieta Stefanova" userId="94d9baccaf50701d" providerId="Windows Live" clId="Web-{A8F54AC0-9CAC-6921-BDD2-1A4F939638B5}" dt="2025-06-06T01:12:33.394" v="22"/>
        <pc:sldMkLst>
          <pc:docMk/>
          <pc:sldMk cId="2034742129" sldId="1761"/>
        </pc:sldMkLst>
      </pc:sldChg>
      <pc:sldChg chg="del">
        <pc:chgData name="Marieta Stefanova" userId="94d9baccaf50701d" providerId="Windows Live" clId="Web-{A8F54AC0-9CAC-6921-BDD2-1A4F939638B5}" dt="2025-06-06T01:12:33.394" v="20"/>
        <pc:sldMkLst>
          <pc:docMk/>
          <pc:sldMk cId="581606151" sldId="1762"/>
        </pc:sldMkLst>
      </pc:sldChg>
      <pc:sldChg chg="del">
        <pc:chgData name="Marieta Stefanova" userId="94d9baccaf50701d" providerId="Windows Live" clId="Web-{A8F54AC0-9CAC-6921-BDD2-1A4F939638B5}" dt="2025-06-06T01:12:33.394" v="21"/>
        <pc:sldMkLst>
          <pc:docMk/>
          <pc:sldMk cId="1088885945" sldId="1763"/>
        </pc:sldMkLst>
      </pc:sldChg>
      <pc:sldChg chg="del">
        <pc:chgData name="Marieta Stefanova" userId="94d9baccaf50701d" providerId="Windows Live" clId="Web-{A8F54AC0-9CAC-6921-BDD2-1A4F939638B5}" dt="2025-06-06T01:12:33.394" v="19"/>
        <pc:sldMkLst>
          <pc:docMk/>
          <pc:sldMk cId="4246202614" sldId="1764"/>
        </pc:sldMkLst>
      </pc:sldChg>
      <pc:sldChg chg="del">
        <pc:chgData name="Marieta Stefanova" userId="94d9baccaf50701d" providerId="Windows Live" clId="Web-{A8F54AC0-9CAC-6921-BDD2-1A4F939638B5}" dt="2025-06-06T01:12:33.394" v="18"/>
        <pc:sldMkLst>
          <pc:docMk/>
          <pc:sldMk cId="4035473085" sldId="1765"/>
        </pc:sldMkLst>
      </pc:sldChg>
      <pc:sldChg chg="del">
        <pc:chgData name="Marieta Stefanova" userId="94d9baccaf50701d" providerId="Windows Live" clId="Web-{A8F54AC0-9CAC-6921-BDD2-1A4F939638B5}" dt="2025-06-06T01:12:33.394" v="17"/>
        <pc:sldMkLst>
          <pc:docMk/>
          <pc:sldMk cId="2842282109" sldId="1766"/>
        </pc:sldMkLst>
      </pc:sldChg>
      <pc:sldChg chg="del">
        <pc:chgData name="Marieta Stefanova" userId="94d9baccaf50701d" providerId="Windows Live" clId="Web-{A8F54AC0-9CAC-6921-BDD2-1A4F939638B5}" dt="2025-06-06T01:12:33.394" v="16"/>
        <pc:sldMkLst>
          <pc:docMk/>
          <pc:sldMk cId="3250423382" sldId="1767"/>
        </pc:sldMkLst>
      </pc:sldChg>
      <pc:sldChg chg="del">
        <pc:chgData name="Marieta Stefanova" userId="94d9baccaf50701d" providerId="Windows Live" clId="Web-{A8F54AC0-9CAC-6921-BDD2-1A4F939638B5}" dt="2025-06-06T01:12:33.379" v="15"/>
        <pc:sldMkLst>
          <pc:docMk/>
          <pc:sldMk cId="1722663581" sldId="1768"/>
        </pc:sldMkLst>
      </pc:sldChg>
      <pc:sldChg chg="del">
        <pc:chgData name="Marieta Stefanova" userId="94d9baccaf50701d" providerId="Windows Live" clId="Web-{A8F54AC0-9CAC-6921-BDD2-1A4F939638B5}" dt="2025-06-06T01:12:33.379" v="14"/>
        <pc:sldMkLst>
          <pc:docMk/>
          <pc:sldMk cId="3901713345" sldId="1769"/>
        </pc:sldMkLst>
      </pc:sldChg>
      <pc:sldChg chg="del">
        <pc:chgData name="Marieta Stefanova" userId="94d9baccaf50701d" providerId="Windows Live" clId="Web-{A8F54AC0-9CAC-6921-BDD2-1A4F939638B5}" dt="2025-06-06T01:12:33.379" v="13"/>
        <pc:sldMkLst>
          <pc:docMk/>
          <pc:sldMk cId="244844263" sldId="1770"/>
        </pc:sldMkLst>
      </pc:sldChg>
      <pc:sldChg chg="del">
        <pc:chgData name="Marieta Stefanova" userId="94d9baccaf50701d" providerId="Windows Live" clId="Web-{A8F54AC0-9CAC-6921-BDD2-1A4F939638B5}" dt="2025-06-06T01:12:33.379" v="12"/>
        <pc:sldMkLst>
          <pc:docMk/>
          <pc:sldMk cId="194710211" sldId="1771"/>
        </pc:sldMkLst>
      </pc:sldChg>
      <pc:sldChg chg="del">
        <pc:chgData name="Marieta Stefanova" userId="94d9baccaf50701d" providerId="Windows Live" clId="Web-{A8F54AC0-9CAC-6921-BDD2-1A4F939638B5}" dt="2025-06-06T01:12:33.379" v="11"/>
        <pc:sldMkLst>
          <pc:docMk/>
          <pc:sldMk cId="4096038983" sldId="1772"/>
        </pc:sldMkLst>
      </pc:sldChg>
      <pc:sldChg chg="del">
        <pc:chgData name="Marieta Stefanova" userId="94d9baccaf50701d" providerId="Windows Live" clId="Web-{A8F54AC0-9CAC-6921-BDD2-1A4F939638B5}" dt="2025-06-06T01:12:33.363" v="10"/>
        <pc:sldMkLst>
          <pc:docMk/>
          <pc:sldMk cId="3895383383" sldId="1773"/>
        </pc:sldMkLst>
      </pc:sldChg>
      <pc:sldChg chg="del">
        <pc:chgData name="Marieta Stefanova" userId="94d9baccaf50701d" providerId="Windows Live" clId="Web-{A8F54AC0-9CAC-6921-BDD2-1A4F939638B5}" dt="2025-06-06T01:12:33.363" v="9"/>
        <pc:sldMkLst>
          <pc:docMk/>
          <pc:sldMk cId="810411050" sldId="1774"/>
        </pc:sldMkLst>
      </pc:sldChg>
      <pc:sldChg chg="del">
        <pc:chgData name="Marieta Stefanova" userId="94d9baccaf50701d" providerId="Windows Live" clId="Web-{A8F54AC0-9CAC-6921-BDD2-1A4F939638B5}" dt="2025-06-06T01:12:33.363" v="8"/>
        <pc:sldMkLst>
          <pc:docMk/>
          <pc:sldMk cId="3988439330" sldId="1775"/>
        </pc:sldMkLst>
      </pc:sldChg>
      <pc:sldChg chg="del">
        <pc:chgData name="Marieta Stefanova" userId="94d9baccaf50701d" providerId="Windows Live" clId="Web-{A8F54AC0-9CAC-6921-BDD2-1A4F939638B5}" dt="2025-06-06T01:12:33.363" v="7"/>
        <pc:sldMkLst>
          <pc:docMk/>
          <pc:sldMk cId="1948499502" sldId="1776"/>
        </pc:sldMkLst>
      </pc:sldChg>
      <pc:sldChg chg="del">
        <pc:chgData name="Marieta Stefanova" userId="94d9baccaf50701d" providerId="Windows Live" clId="Web-{A8F54AC0-9CAC-6921-BDD2-1A4F939638B5}" dt="2025-06-06T01:12:33.363" v="6"/>
        <pc:sldMkLst>
          <pc:docMk/>
          <pc:sldMk cId="2702570667" sldId="1777"/>
        </pc:sldMkLst>
      </pc:sldChg>
      <pc:sldChg chg="del">
        <pc:chgData name="Marieta Stefanova" userId="94d9baccaf50701d" providerId="Windows Live" clId="Web-{A8F54AC0-9CAC-6921-BDD2-1A4F939638B5}" dt="2025-06-06T01:12:33.363" v="5"/>
        <pc:sldMkLst>
          <pc:docMk/>
          <pc:sldMk cId="3646731270" sldId="1778"/>
        </pc:sldMkLst>
      </pc:sldChg>
      <pc:sldChg chg="del">
        <pc:chgData name="Marieta Stefanova" userId="94d9baccaf50701d" providerId="Windows Live" clId="Web-{A8F54AC0-9CAC-6921-BDD2-1A4F939638B5}" dt="2025-06-06T01:12:33.363" v="4"/>
        <pc:sldMkLst>
          <pc:docMk/>
          <pc:sldMk cId="1321129994" sldId="1779"/>
        </pc:sldMkLst>
      </pc:sldChg>
      <pc:sldChg chg="del">
        <pc:chgData name="Marieta Stefanova" userId="94d9baccaf50701d" providerId="Windows Live" clId="Web-{A8F54AC0-9CAC-6921-BDD2-1A4F939638B5}" dt="2025-06-06T01:12:33.348" v="3"/>
        <pc:sldMkLst>
          <pc:docMk/>
          <pc:sldMk cId="2836317356" sldId="1780"/>
        </pc:sldMkLst>
      </pc:sldChg>
      <pc:sldChg chg="del">
        <pc:chgData name="Marieta Stefanova" userId="94d9baccaf50701d" providerId="Windows Live" clId="Web-{A8F54AC0-9CAC-6921-BDD2-1A4F939638B5}" dt="2025-06-06T01:12:33.348" v="2"/>
        <pc:sldMkLst>
          <pc:docMk/>
          <pc:sldMk cId="3666331165" sldId="1781"/>
        </pc:sldMkLst>
      </pc:sldChg>
      <pc:sldChg chg="del">
        <pc:chgData name="Marieta Stefanova" userId="94d9baccaf50701d" providerId="Windows Live" clId="Web-{A8F54AC0-9CAC-6921-BDD2-1A4F939638B5}" dt="2025-06-06T01:12:33.348" v="1"/>
        <pc:sldMkLst>
          <pc:docMk/>
          <pc:sldMk cId="3091974972" sldId="1782"/>
        </pc:sldMkLst>
      </pc:sldChg>
      <pc:sldChg chg="del">
        <pc:chgData name="Marieta Stefanova" userId="94d9baccaf50701d" providerId="Windows Live" clId="Web-{A8F54AC0-9CAC-6921-BDD2-1A4F939638B5}" dt="2025-06-06T01:12:33.348" v="0"/>
        <pc:sldMkLst>
          <pc:docMk/>
          <pc:sldMk cId="255684200" sldId="1783"/>
        </pc:sldMkLst>
      </pc:sldChg>
    </pc:docChg>
  </pc:docChgLst>
  <pc:docChgLst>
    <pc:chgData name="Marieta Stefanova" userId="94d9baccaf50701d" providerId="LiveId" clId="{722BD0A5-3B87-4E18-BD47-EE29A4C7DBAC}"/>
    <pc:docChg chg="undo custSel addSld delSld modSld">
      <pc:chgData name="Marieta Stefanova" userId="94d9baccaf50701d" providerId="LiveId" clId="{722BD0A5-3B87-4E18-BD47-EE29A4C7DBAC}" dt="2025-06-06T12:39:28.051" v="252" actId="2696"/>
      <pc:docMkLst>
        <pc:docMk/>
      </pc:docMkLst>
      <pc:sldChg chg="modSp mod">
        <pc:chgData name="Marieta Stefanova" userId="94d9baccaf50701d" providerId="LiveId" clId="{722BD0A5-3B87-4E18-BD47-EE29A4C7DBAC}" dt="2025-06-06T12:01:36.373" v="17"/>
        <pc:sldMkLst>
          <pc:docMk/>
          <pc:sldMk cId="3255075841" sldId="260"/>
        </pc:sldMkLst>
        <pc:spChg chg="mod">
          <ac:chgData name="Marieta Stefanova" userId="94d9baccaf50701d" providerId="LiveId" clId="{722BD0A5-3B87-4E18-BD47-EE29A4C7DBAC}" dt="2025-06-06T12:01:36.373" v="17"/>
          <ac:spMkLst>
            <pc:docMk/>
            <pc:sldMk cId="3255075841" sldId="260"/>
            <ac:spMk id="21" creationId="{4A543130-7339-D6F9-E1AD-DEEABE3928B8}"/>
          </ac:spMkLst>
        </pc:spChg>
      </pc:sldChg>
      <pc:sldChg chg="modSp mod">
        <pc:chgData name="Marieta Stefanova" userId="94d9baccaf50701d" providerId="LiveId" clId="{722BD0A5-3B87-4E18-BD47-EE29A4C7DBAC}" dt="2025-06-06T12:02:18.308" v="22" actId="113"/>
        <pc:sldMkLst>
          <pc:docMk/>
          <pc:sldMk cId="1789779244" sldId="274"/>
        </pc:sldMkLst>
        <pc:spChg chg="mod">
          <ac:chgData name="Marieta Stefanova" userId="94d9baccaf50701d" providerId="LiveId" clId="{722BD0A5-3B87-4E18-BD47-EE29A4C7DBAC}" dt="2025-06-06T12:02:18.308" v="22" actId="113"/>
          <ac:spMkLst>
            <pc:docMk/>
            <pc:sldMk cId="1789779244" sldId="274"/>
            <ac:spMk id="21" creationId="{4A543130-7339-D6F9-E1AD-DEEABE3928B8}"/>
          </ac:spMkLst>
        </pc:spChg>
      </pc:sldChg>
      <pc:sldChg chg="addSp delSp modSp mod modClrScheme chgLayout">
        <pc:chgData name="Marieta Stefanova" userId="94d9baccaf50701d" providerId="LiveId" clId="{722BD0A5-3B87-4E18-BD47-EE29A4C7DBAC}" dt="2025-06-06T12:13:33.491" v="110" actId="1076"/>
        <pc:sldMkLst>
          <pc:docMk/>
          <pc:sldMk cId="3676989090" sldId="283"/>
        </pc:sldMkLst>
        <pc:spChg chg="mod ord">
          <ac:chgData name="Marieta Stefanova" userId="94d9baccaf50701d" providerId="LiveId" clId="{722BD0A5-3B87-4E18-BD47-EE29A4C7DBAC}" dt="2025-06-06T12:12:46.500" v="101" actId="700"/>
          <ac:spMkLst>
            <pc:docMk/>
            <pc:sldMk cId="3676989090" sldId="283"/>
            <ac:spMk id="2" creationId="{1E077076-9448-912D-8663-BEAC2D209EA3}"/>
          </ac:spMkLst>
        </pc:spChg>
        <pc:spChg chg="add del mod ord">
          <ac:chgData name="Marieta Stefanova" userId="94d9baccaf50701d" providerId="LiveId" clId="{722BD0A5-3B87-4E18-BD47-EE29A4C7DBAC}" dt="2025-06-06T12:12:46.500" v="101" actId="700"/>
          <ac:spMkLst>
            <pc:docMk/>
            <pc:sldMk cId="3676989090" sldId="283"/>
            <ac:spMk id="8" creationId="{945C9310-B7B0-258E-4500-CC59B9787D75}"/>
          </ac:spMkLst>
        </pc:spChg>
        <pc:spChg chg="add del mod ord">
          <ac:chgData name="Marieta Stefanova" userId="94d9baccaf50701d" providerId="LiveId" clId="{722BD0A5-3B87-4E18-BD47-EE29A4C7DBAC}" dt="2025-06-06T12:12:46.500" v="101" actId="700"/>
          <ac:spMkLst>
            <pc:docMk/>
            <pc:sldMk cId="3676989090" sldId="283"/>
            <ac:spMk id="9" creationId="{0F45474C-38DC-E31A-6BCB-F452D3B0898D}"/>
          </ac:spMkLst>
        </pc:spChg>
        <pc:spChg chg="add del mod ord">
          <ac:chgData name="Marieta Stefanova" userId="94d9baccaf50701d" providerId="LiveId" clId="{722BD0A5-3B87-4E18-BD47-EE29A4C7DBAC}" dt="2025-06-06T12:12:46.500" v="101" actId="700"/>
          <ac:spMkLst>
            <pc:docMk/>
            <pc:sldMk cId="3676989090" sldId="283"/>
            <ac:spMk id="10" creationId="{9FE12493-7A96-284E-8CA2-6671A701EB88}"/>
          </ac:spMkLst>
        </pc:spChg>
        <pc:spChg chg="add del mod ord">
          <ac:chgData name="Marieta Stefanova" userId="94d9baccaf50701d" providerId="LiveId" clId="{722BD0A5-3B87-4E18-BD47-EE29A4C7DBAC}" dt="2025-06-06T12:12:46.500" v="101" actId="700"/>
          <ac:spMkLst>
            <pc:docMk/>
            <pc:sldMk cId="3676989090" sldId="283"/>
            <ac:spMk id="11" creationId="{8AB7B4D8-DC22-E6D0-92A7-19DE793BCD44}"/>
          </ac:spMkLst>
        </pc:spChg>
        <pc:spChg chg="add del mod ord">
          <ac:chgData name="Marieta Stefanova" userId="94d9baccaf50701d" providerId="LiveId" clId="{722BD0A5-3B87-4E18-BD47-EE29A4C7DBAC}" dt="2025-06-06T12:12:46.500" v="101" actId="700"/>
          <ac:spMkLst>
            <pc:docMk/>
            <pc:sldMk cId="3676989090" sldId="283"/>
            <ac:spMk id="13" creationId="{A2081A5D-B3B9-36DF-AA76-F87A9B26F2BD}"/>
          </ac:spMkLst>
        </pc:spChg>
        <pc:picChg chg="del">
          <ac:chgData name="Marieta Stefanova" userId="94d9baccaf50701d" providerId="LiveId" clId="{722BD0A5-3B87-4E18-BD47-EE29A4C7DBAC}" dt="2025-06-06T12:11:15.014" v="95" actId="478"/>
          <ac:picMkLst>
            <pc:docMk/>
            <pc:sldMk cId="3676989090" sldId="283"/>
            <ac:picMk id="5" creationId="{A8FB2985-51C7-4737-CEC4-B8FF66ADB413}"/>
          </ac:picMkLst>
        </pc:picChg>
        <pc:picChg chg="add del mod modCrop">
          <ac:chgData name="Marieta Stefanova" userId="94d9baccaf50701d" providerId="LiveId" clId="{722BD0A5-3B87-4E18-BD47-EE29A4C7DBAC}" dt="2025-06-06T12:12:39.658" v="99" actId="478"/>
          <ac:picMkLst>
            <pc:docMk/>
            <pc:sldMk cId="3676989090" sldId="283"/>
            <ac:picMk id="6" creationId="{BA41AC4F-DAF6-0A98-F279-460905D21949}"/>
          </ac:picMkLst>
        </pc:picChg>
        <pc:picChg chg="add mod modCrop">
          <ac:chgData name="Marieta Stefanova" userId="94d9baccaf50701d" providerId="LiveId" clId="{722BD0A5-3B87-4E18-BD47-EE29A4C7DBAC}" dt="2025-06-06T12:13:33.491" v="110" actId="1076"/>
          <ac:picMkLst>
            <pc:docMk/>
            <pc:sldMk cId="3676989090" sldId="283"/>
            <ac:picMk id="14" creationId="{920C7D47-E1CF-42C9-61B2-5156D2E0B340}"/>
          </ac:picMkLst>
        </pc:picChg>
      </pc:sldChg>
      <pc:sldChg chg="modSp mod">
        <pc:chgData name="Marieta Stefanova" userId="94d9baccaf50701d" providerId="LiveId" clId="{722BD0A5-3B87-4E18-BD47-EE29A4C7DBAC}" dt="2025-06-06T12:38:08.028" v="224" actId="6549"/>
        <pc:sldMkLst>
          <pc:docMk/>
          <pc:sldMk cId="3260430937" sldId="374"/>
        </pc:sldMkLst>
        <pc:spChg chg="mod">
          <ac:chgData name="Marieta Stefanova" userId="94d9baccaf50701d" providerId="LiveId" clId="{722BD0A5-3B87-4E18-BD47-EE29A4C7DBAC}" dt="2025-06-06T12:38:08.028" v="224" actId="6549"/>
          <ac:spMkLst>
            <pc:docMk/>
            <pc:sldMk cId="3260430937" sldId="374"/>
            <ac:spMk id="21" creationId="{4A543130-7339-D6F9-E1AD-DEEABE3928B8}"/>
          </ac:spMkLst>
        </pc:spChg>
      </pc:sldChg>
      <pc:sldChg chg="modSp mod">
        <pc:chgData name="Marieta Stefanova" userId="94d9baccaf50701d" providerId="LiveId" clId="{722BD0A5-3B87-4E18-BD47-EE29A4C7DBAC}" dt="2025-06-06T12:02:53.223" v="26" actId="20577"/>
        <pc:sldMkLst>
          <pc:docMk/>
          <pc:sldMk cId="780666062" sldId="517"/>
        </pc:sldMkLst>
        <pc:spChg chg="mod">
          <ac:chgData name="Marieta Stefanova" userId="94d9baccaf50701d" providerId="LiveId" clId="{722BD0A5-3B87-4E18-BD47-EE29A4C7DBAC}" dt="2025-06-06T12:02:53.223" v="26" actId="20577"/>
          <ac:spMkLst>
            <pc:docMk/>
            <pc:sldMk cId="780666062" sldId="517"/>
            <ac:spMk id="21" creationId="{FCC15012-7A6A-6682-8A77-E85A182D3129}"/>
          </ac:spMkLst>
        </pc:spChg>
      </pc:sldChg>
      <pc:sldChg chg="modSp mod">
        <pc:chgData name="Marieta Stefanova" userId="94d9baccaf50701d" providerId="LiveId" clId="{722BD0A5-3B87-4E18-BD47-EE29A4C7DBAC}" dt="2025-06-06T12:38:47.478" v="241" actId="6549"/>
        <pc:sldMkLst>
          <pc:docMk/>
          <pc:sldMk cId="36900670" sldId="643"/>
        </pc:sldMkLst>
        <pc:spChg chg="mod">
          <ac:chgData name="Marieta Stefanova" userId="94d9baccaf50701d" providerId="LiveId" clId="{722BD0A5-3B87-4E18-BD47-EE29A4C7DBAC}" dt="2025-06-06T12:38:47.478" v="241" actId="6549"/>
          <ac:spMkLst>
            <pc:docMk/>
            <pc:sldMk cId="36900670" sldId="643"/>
            <ac:spMk id="21" creationId="{A5CFFEF2-A512-1C12-C3BD-895EE3B8BEE8}"/>
          </ac:spMkLst>
        </pc:spChg>
      </pc:sldChg>
      <pc:sldChg chg="addSp delSp modSp mod">
        <pc:chgData name="Marieta Stefanova" userId="94d9baccaf50701d" providerId="LiveId" clId="{722BD0A5-3B87-4E18-BD47-EE29A4C7DBAC}" dt="2025-06-06T12:14:27.018" v="124" actId="1076"/>
        <pc:sldMkLst>
          <pc:docMk/>
          <pc:sldMk cId="468421167" sldId="680"/>
        </pc:sldMkLst>
        <pc:spChg chg="mod">
          <ac:chgData name="Marieta Stefanova" userId="94d9baccaf50701d" providerId="LiveId" clId="{722BD0A5-3B87-4E18-BD47-EE29A4C7DBAC}" dt="2025-06-06T12:03:34.934" v="34" actId="6549"/>
          <ac:spMkLst>
            <pc:docMk/>
            <pc:sldMk cId="468421167" sldId="680"/>
            <ac:spMk id="2" creationId="{0716EFB9-A3E7-D726-E277-B020F5F63697}"/>
          </ac:spMkLst>
        </pc:spChg>
        <pc:spChg chg="mod">
          <ac:chgData name="Marieta Stefanova" userId="94d9baccaf50701d" providerId="LiveId" clId="{722BD0A5-3B87-4E18-BD47-EE29A4C7DBAC}" dt="2025-06-06T12:04:22.006" v="39" actId="255"/>
          <ac:spMkLst>
            <pc:docMk/>
            <pc:sldMk cId="468421167" sldId="680"/>
            <ac:spMk id="21" creationId="{7C4799A2-B654-4319-97D1-D4F5D4648D30}"/>
          </ac:spMkLst>
        </pc:spChg>
        <pc:picChg chg="add mod modCrop">
          <ac:chgData name="Marieta Stefanova" userId="94d9baccaf50701d" providerId="LiveId" clId="{722BD0A5-3B87-4E18-BD47-EE29A4C7DBAC}" dt="2025-06-06T12:14:27.018" v="124" actId="1076"/>
          <ac:picMkLst>
            <pc:docMk/>
            <pc:sldMk cId="468421167" sldId="680"/>
            <ac:picMk id="5" creationId="{25C99887-A2EF-0E13-EDC4-4D0B41B813D7}"/>
          </ac:picMkLst>
        </pc:picChg>
        <pc:picChg chg="del">
          <ac:chgData name="Marieta Stefanova" userId="94d9baccaf50701d" providerId="LiveId" clId="{722BD0A5-3B87-4E18-BD47-EE29A4C7DBAC}" dt="2025-06-06T12:13:37.984" v="111" actId="478"/>
          <ac:picMkLst>
            <pc:docMk/>
            <pc:sldMk cId="468421167" sldId="680"/>
            <ac:picMk id="6" creationId="{D3EF6669-E997-C0C1-EFA0-741291473704}"/>
          </ac:picMkLst>
        </pc:picChg>
      </pc:sldChg>
      <pc:sldChg chg="modSp mod">
        <pc:chgData name="Marieta Stefanova" userId="94d9baccaf50701d" providerId="LiveId" clId="{722BD0A5-3B87-4E18-BD47-EE29A4C7DBAC}" dt="2025-06-06T12:39:23.564" v="251" actId="6549"/>
        <pc:sldMkLst>
          <pc:docMk/>
          <pc:sldMk cId="4120284915" sldId="725"/>
        </pc:sldMkLst>
        <pc:spChg chg="mod">
          <ac:chgData name="Marieta Stefanova" userId="94d9baccaf50701d" providerId="LiveId" clId="{722BD0A5-3B87-4E18-BD47-EE29A4C7DBAC}" dt="2025-06-06T12:39:23.564" v="251" actId="6549"/>
          <ac:spMkLst>
            <pc:docMk/>
            <pc:sldMk cId="4120284915" sldId="725"/>
            <ac:spMk id="21" creationId="{29156D97-019A-AE21-FBA0-CE075D298603}"/>
          </ac:spMkLst>
        </pc:spChg>
      </pc:sldChg>
      <pc:sldChg chg="del">
        <pc:chgData name="Marieta Stefanova" userId="94d9baccaf50701d" providerId="LiveId" clId="{722BD0A5-3B87-4E18-BD47-EE29A4C7DBAC}" dt="2025-06-06T12:39:28.051" v="252" actId="2696"/>
        <pc:sldMkLst>
          <pc:docMk/>
          <pc:sldMk cId="2708604276" sldId="1756"/>
        </pc:sldMkLst>
      </pc:sldChg>
      <pc:sldChg chg="addSp delSp modSp add mod">
        <pc:chgData name="Marieta Stefanova" userId="94d9baccaf50701d" providerId="LiveId" clId="{722BD0A5-3B87-4E18-BD47-EE29A4C7DBAC}" dt="2025-06-06T12:14:39.175" v="127" actId="1076"/>
        <pc:sldMkLst>
          <pc:docMk/>
          <pc:sldMk cId="578120084" sldId="1757"/>
        </pc:sldMkLst>
        <pc:spChg chg="mod">
          <ac:chgData name="Marieta Stefanova" userId="94d9baccaf50701d" providerId="LiveId" clId="{722BD0A5-3B87-4E18-BD47-EE29A4C7DBAC}" dt="2025-06-06T12:05:17.665" v="51" actId="6549"/>
          <ac:spMkLst>
            <pc:docMk/>
            <pc:sldMk cId="578120084" sldId="1757"/>
            <ac:spMk id="21" creationId="{C27EADE9-E6F6-0C14-A17F-0491C4DBC83A}"/>
          </ac:spMkLst>
        </pc:spChg>
        <pc:picChg chg="add mod">
          <ac:chgData name="Marieta Stefanova" userId="94d9baccaf50701d" providerId="LiveId" clId="{722BD0A5-3B87-4E18-BD47-EE29A4C7DBAC}" dt="2025-06-06T12:14:39.175" v="127" actId="1076"/>
          <ac:picMkLst>
            <pc:docMk/>
            <pc:sldMk cId="578120084" sldId="1757"/>
            <ac:picMk id="5" creationId="{B16AC1A0-81D7-C083-DC56-E831EF69D9CC}"/>
          </ac:picMkLst>
        </pc:picChg>
        <pc:picChg chg="del">
          <ac:chgData name="Marieta Stefanova" userId="94d9baccaf50701d" providerId="LiveId" clId="{722BD0A5-3B87-4E18-BD47-EE29A4C7DBAC}" dt="2025-06-06T12:14:34.370" v="125" actId="478"/>
          <ac:picMkLst>
            <pc:docMk/>
            <pc:sldMk cId="578120084" sldId="1757"/>
            <ac:picMk id="6" creationId="{8D3E87DD-7414-EF00-EB2F-41C20C9EAED8}"/>
          </ac:picMkLst>
        </pc:picChg>
      </pc:sldChg>
      <pc:sldChg chg="addSp delSp modSp add mod">
        <pc:chgData name="Marieta Stefanova" userId="94d9baccaf50701d" providerId="LiveId" clId="{722BD0A5-3B87-4E18-BD47-EE29A4C7DBAC}" dt="2025-06-06T12:14:46.196" v="130" actId="1076"/>
        <pc:sldMkLst>
          <pc:docMk/>
          <pc:sldMk cId="3597103987" sldId="1758"/>
        </pc:sldMkLst>
        <pc:spChg chg="mod">
          <ac:chgData name="Marieta Stefanova" userId="94d9baccaf50701d" providerId="LiveId" clId="{722BD0A5-3B87-4E18-BD47-EE29A4C7DBAC}" dt="2025-06-06T12:07:01.436" v="64" actId="113"/>
          <ac:spMkLst>
            <pc:docMk/>
            <pc:sldMk cId="3597103987" sldId="1758"/>
            <ac:spMk id="21" creationId="{15BE3329-4B02-F271-AA1B-932A7CBC795E}"/>
          </ac:spMkLst>
        </pc:spChg>
        <pc:picChg chg="add mod">
          <ac:chgData name="Marieta Stefanova" userId="94d9baccaf50701d" providerId="LiveId" clId="{722BD0A5-3B87-4E18-BD47-EE29A4C7DBAC}" dt="2025-06-06T12:14:46.196" v="130" actId="1076"/>
          <ac:picMkLst>
            <pc:docMk/>
            <pc:sldMk cId="3597103987" sldId="1758"/>
            <ac:picMk id="5" creationId="{FF01A36B-105E-6939-3D82-0A8C09D92CB0}"/>
          </ac:picMkLst>
        </pc:picChg>
        <pc:picChg chg="del">
          <ac:chgData name="Marieta Stefanova" userId="94d9baccaf50701d" providerId="LiveId" clId="{722BD0A5-3B87-4E18-BD47-EE29A4C7DBAC}" dt="2025-06-06T12:14:41.746" v="128" actId="478"/>
          <ac:picMkLst>
            <pc:docMk/>
            <pc:sldMk cId="3597103987" sldId="1758"/>
            <ac:picMk id="6" creationId="{BB536037-88F1-34DB-EB9E-299014A8DC21}"/>
          </ac:picMkLst>
        </pc:picChg>
      </pc:sldChg>
      <pc:sldChg chg="addSp delSp modSp add mod">
        <pc:chgData name="Marieta Stefanova" userId="94d9baccaf50701d" providerId="LiveId" clId="{722BD0A5-3B87-4E18-BD47-EE29A4C7DBAC}" dt="2025-06-06T12:14:57.195" v="134" actId="1076"/>
        <pc:sldMkLst>
          <pc:docMk/>
          <pc:sldMk cId="145807328" sldId="1759"/>
        </pc:sldMkLst>
        <pc:spChg chg="mod">
          <ac:chgData name="Marieta Stefanova" userId="94d9baccaf50701d" providerId="LiveId" clId="{722BD0A5-3B87-4E18-BD47-EE29A4C7DBAC}" dt="2025-06-06T12:08:09.579" v="77" actId="113"/>
          <ac:spMkLst>
            <pc:docMk/>
            <pc:sldMk cId="145807328" sldId="1759"/>
            <ac:spMk id="21" creationId="{DEF7A966-A6EC-D4B4-40FF-4970742A8B50}"/>
          </ac:spMkLst>
        </pc:spChg>
        <pc:picChg chg="add mod">
          <ac:chgData name="Marieta Stefanova" userId="94d9baccaf50701d" providerId="LiveId" clId="{722BD0A5-3B87-4E18-BD47-EE29A4C7DBAC}" dt="2025-06-06T12:14:57.195" v="134" actId="1076"/>
          <ac:picMkLst>
            <pc:docMk/>
            <pc:sldMk cId="145807328" sldId="1759"/>
            <ac:picMk id="5" creationId="{D5865570-7F07-E340-C20D-84083C88FCC0}"/>
          </ac:picMkLst>
        </pc:picChg>
        <pc:picChg chg="del">
          <ac:chgData name="Marieta Stefanova" userId="94d9baccaf50701d" providerId="LiveId" clId="{722BD0A5-3B87-4E18-BD47-EE29A4C7DBAC}" dt="2025-06-06T12:14:49.049" v="131" actId="478"/>
          <ac:picMkLst>
            <pc:docMk/>
            <pc:sldMk cId="145807328" sldId="1759"/>
            <ac:picMk id="6" creationId="{A3C89482-C3AA-2808-DB39-38C2539A4860}"/>
          </ac:picMkLst>
        </pc:picChg>
      </pc:sldChg>
      <pc:sldChg chg="addSp delSp modSp add mod">
        <pc:chgData name="Marieta Stefanova" userId="94d9baccaf50701d" providerId="LiveId" clId="{722BD0A5-3B87-4E18-BD47-EE29A4C7DBAC}" dt="2025-06-06T12:15:54.801" v="141" actId="1076"/>
        <pc:sldMkLst>
          <pc:docMk/>
          <pc:sldMk cId="3329043982" sldId="1760"/>
        </pc:sldMkLst>
        <pc:spChg chg="mod">
          <ac:chgData name="Marieta Stefanova" userId="94d9baccaf50701d" providerId="LiveId" clId="{722BD0A5-3B87-4E18-BD47-EE29A4C7DBAC}" dt="2025-06-06T12:09:23.593" v="90" actId="20577"/>
          <ac:spMkLst>
            <pc:docMk/>
            <pc:sldMk cId="3329043982" sldId="1760"/>
            <ac:spMk id="2" creationId="{E8E9A42B-BAED-8843-249A-49ECFF694157}"/>
          </ac:spMkLst>
        </pc:spChg>
        <pc:spChg chg="del mod">
          <ac:chgData name="Marieta Stefanova" userId="94d9baccaf50701d" providerId="LiveId" clId="{722BD0A5-3B87-4E18-BD47-EE29A4C7DBAC}" dt="2025-06-06T12:09:37.461" v="93" actId="478"/>
          <ac:spMkLst>
            <pc:docMk/>
            <pc:sldMk cId="3329043982" sldId="1760"/>
            <ac:spMk id="21" creationId="{C1F5F7B5-F124-2DE7-EC37-25D519A6876A}"/>
          </ac:spMkLst>
        </pc:spChg>
        <pc:picChg chg="add mod modCrop">
          <ac:chgData name="Marieta Stefanova" userId="94d9baccaf50701d" providerId="LiveId" clId="{722BD0A5-3B87-4E18-BD47-EE29A4C7DBAC}" dt="2025-06-06T12:15:54.801" v="141" actId="1076"/>
          <ac:picMkLst>
            <pc:docMk/>
            <pc:sldMk cId="3329043982" sldId="1760"/>
            <ac:picMk id="5" creationId="{D96CED3E-77C6-3C9A-D084-4CBC8BD22224}"/>
          </ac:picMkLst>
        </pc:picChg>
        <pc:picChg chg="del mod">
          <ac:chgData name="Marieta Stefanova" userId="94d9baccaf50701d" providerId="LiveId" clId="{722BD0A5-3B87-4E18-BD47-EE29A4C7DBAC}" dt="2025-06-06T12:15:40.799" v="138" actId="478"/>
          <ac:picMkLst>
            <pc:docMk/>
            <pc:sldMk cId="3329043982" sldId="1760"/>
            <ac:picMk id="6" creationId="{6DB62B11-5ABC-1013-13D4-69B2A1F58D78}"/>
          </ac:picMkLst>
        </pc:picChg>
      </pc:sldChg>
      <pc:sldChg chg="addSp delSp modSp add mod">
        <pc:chgData name="Marieta Stefanova" userId="94d9baccaf50701d" providerId="LiveId" clId="{722BD0A5-3B87-4E18-BD47-EE29A4C7DBAC}" dt="2025-06-06T12:17:59.305" v="162"/>
        <pc:sldMkLst>
          <pc:docMk/>
          <pc:sldMk cId="88641870" sldId="1761"/>
        </pc:sldMkLst>
        <pc:spChg chg="mod">
          <ac:chgData name="Marieta Stefanova" userId="94d9baccaf50701d" providerId="LiveId" clId="{722BD0A5-3B87-4E18-BD47-EE29A4C7DBAC}" dt="2025-06-06T12:17:59.305" v="162"/>
          <ac:spMkLst>
            <pc:docMk/>
            <pc:sldMk cId="88641870" sldId="1761"/>
            <ac:spMk id="21" creationId="{CD8D2D27-0120-98FF-1F5A-B3DA9A405CFC}"/>
          </ac:spMkLst>
        </pc:spChg>
        <pc:picChg chg="add mod modCrop">
          <ac:chgData name="Marieta Stefanova" userId="94d9baccaf50701d" providerId="LiveId" clId="{722BD0A5-3B87-4E18-BD47-EE29A4C7DBAC}" dt="2025-06-06T12:16:35.481" v="152" actId="1076"/>
          <ac:picMkLst>
            <pc:docMk/>
            <pc:sldMk cId="88641870" sldId="1761"/>
            <ac:picMk id="5" creationId="{3598B5F7-D20C-8DBE-FA66-19010F655A2B}"/>
          </ac:picMkLst>
        </pc:picChg>
        <pc:picChg chg="del">
          <ac:chgData name="Marieta Stefanova" userId="94d9baccaf50701d" providerId="LiveId" clId="{722BD0A5-3B87-4E18-BD47-EE29A4C7DBAC}" dt="2025-06-06T12:15:59.352" v="142" actId="478"/>
          <ac:picMkLst>
            <pc:docMk/>
            <pc:sldMk cId="88641870" sldId="1761"/>
            <ac:picMk id="6" creationId="{90850F29-3A3F-158E-E483-163C304511D7}"/>
          </ac:picMkLst>
        </pc:picChg>
      </pc:sldChg>
      <pc:sldChg chg="modSp add mod">
        <pc:chgData name="Marieta Stefanova" userId="94d9baccaf50701d" providerId="LiveId" clId="{722BD0A5-3B87-4E18-BD47-EE29A4C7DBAC}" dt="2025-06-06T12:18:53.991" v="169" actId="1076"/>
        <pc:sldMkLst>
          <pc:docMk/>
          <pc:sldMk cId="3392766569" sldId="1762"/>
        </pc:sldMkLst>
        <pc:spChg chg="mod">
          <ac:chgData name="Marieta Stefanova" userId="94d9baccaf50701d" providerId="LiveId" clId="{722BD0A5-3B87-4E18-BD47-EE29A4C7DBAC}" dt="2025-06-06T12:18:53.991" v="169" actId="1076"/>
          <ac:spMkLst>
            <pc:docMk/>
            <pc:sldMk cId="3392766569" sldId="1762"/>
            <ac:spMk id="21" creationId="{3F1CB6F6-9D31-929C-79C1-A16917111ADC}"/>
          </ac:spMkLst>
        </pc:spChg>
      </pc:sldChg>
      <pc:sldChg chg="modSp add mod">
        <pc:chgData name="Marieta Stefanova" userId="94d9baccaf50701d" providerId="LiveId" clId="{722BD0A5-3B87-4E18-BD47-EE29A4C7DBAC}" dt="2025-06-06T12:19:38.419" v="179" actId="6549"/>
        <pc:sldMkLst>
          <pc:docMk/>
          <pc:sldMk cId="3463959253" sldId="1763"/>
        </pc:sldMkLst>
        <pc:spChg chg="mod">
          <ac:chgData name="Marieta Stefanova" userId="94d9baccaf50701d" providerId="LiveId" clId="{722BD0A5-3B87-4E18-BD47-EE29A4C7DBAC}" dt="2025-06-06T12:19:38.419" v="179" actId="6549"/>
          <ac:spMkLst>
            <pc:docMk/>
            <pc:sldMk cId="3463959253" sldId="1763"/>
            <ac:spMk id="21" creationId="{9EEE2B51-2724-28F0-44E2-A888AFFE930A}"/>
          </ac:spMkLst>
        </pc:spChg>
      </pc:sldChg>
      <pc:sldChg chg="modSp add mod">
        <pc:chgData name="Marieta Stefanova" userId="94d9baccaf50701d" providerId="LiveId" clId="{722BD0A5-3B87-4E18-BD47-EE29A4C7DBAC}" dt="2025-06-06T12:33:37.080" v="188" actId="6549"/>
        <pc:sldMkLst>
          <pc:docMk/>
          <pc:sldMk cId="2833944710" sldId="1764"/>
        </pc:sldMkLst>
        <pc:spChg chg="mod">
          <ac:chgData name="Marieta Stefanova" userId="94d9baccaf50701d" providerId="LiveId" clId="{722BD0A5-3B87-4E18-BD47-EE29A4C7DBAC}" dt="2025-06-06T12:33:37.080" v="188" actId="6549"/>
          <ac:spMkLst>
            <pc:docMk/>
            <pc:sldMk cId="2833944710" sldId="1764"/>
            <ac:spMk id="21" creationId="{AE750CA1-6D3F-0530-573D-2295EEC0AB70}"/>
          </ac:spMkLst>
        </pc:spChg>
      </pc:sldChg>
      <pc:sldChg chg="modSp add mod">
        <pc:chgData name="Marieta Stefanova" userId="94d9baccaf50701d" providerId="LiveId" clId="{722BD0A5-3B87-4E18-BD47-EE29A4C7DBAC}" dt="2025-06-06T12:33:54.648" v="192" actId="6549"/>
        <pc:sldMkLst>
          <pc:docMk/>
          <pc:sldMk cId="420423072" sldId="1765"/>
        </pc:sldMkLst>
        <pc:spChg chg="mod">
          <ac:chgData name="Marieta Stefanova" userId="94d9baccaf50701d" providerId="LiveId" clId="{722BD0A5-3B87-4E18-BD47-EE29A4C7DBAC}" dt="2025-06-06T12:33:54.648" v="192" actId="6549"/>
          <ac:spMkLst>
            <pc:docMk/>
            <pc:sldMk cId="420423072" sldId="1765"/>
            <ac:spMk id="21" creationId="{76DCEAA4-4C94-6D20-C280-43D41439526F}"/>
          </ac:spMkLst>
        </pc:spChg>
      </pc:sldChg>
      <pc:sldChg chg="modSp add mod">
        <pc:chgData name="Marieta Stefanova" userId="94d9baccaf50701d" providerId="LiveId" clId="{722BD0A5-3B87-4E18-BD47-EE29A4C7DBAC}" dt="2025-06-06T12:34:15.040" v="196" actId="113"/>
        <pc:sldMkLst>
          <pc:docMk/>
          <pc:sldMk cId="2052544410" sldId="1766"/>
        </pc:sldMkLst>
        <pc:spChg chg="mod">
          <ac:chgData name="Marieta Stefanova" userId="94d9baccaf50701d" providerId="LiveId" clId="{722BD0A5-3B87-4E18-BD47-EE29A4C7DBAC}" dt="2025-06-06T12:34:15.040" v="196" actId="113"/>
          <ac:spMkLst>
            <pc:docMk/>
            <pc:sldMk cId="2052544410" sldId="1766"/>
            <ac:spMk id="21" creationId="{A8A0DE31-7916-5950-72D3-746DACBFED25}"/>
          </ac:spMkLst>
        </pc:spChg>
      </pc:sldChg>
      <pc:sldChg chg="addSp delSp modSp add mod">
        <pc:chgData name="Marieta Stefanova" userId="94d9baccaf50701d" providerId="LiveId" clId="{722BD0A5-3B87-4E18-BD47-EE29A4C7DBAC}" dt="2025-06-06T12:37:31.612" v="208" actId="1076"/>
        <pc:sldMkLst>
          <pc:docMk/>
          <pc:sldMk cId="1307984771" sldId="1767"/>
        </pc:sldMkLst>
        <pc:spChg chg="mod">
          <ac:chgData name="Marieta Stefanova" userId="94d9baccaf50701d" providerId="LiveId" clId="{722BD0A5-3B87-4E18-BD47-EE29A4C7DBAC}" dt="2025-06-06T12:35:19.218" v="202" actId="6549"/>
          <ac:spMkLst>
            <pc:docMk/>
            <pc:sldMk cId="1307984771" sldId="1767"/>
            <ac:spMk id="2" creationId="{177481DC-3939-FC7E-C871-4B2AC8BC9D74}"/>
          </ac:spMkLst>
        </pc:spChg>
        <pc:spChg chg="mod">
          <ac:chgData name="Marieta Stefanova" userId="94d9baccaf50701d" providerId="LiveId" clId="{722BD0A5-3B87-4E18-BD47-EE29A4C7DBAC}" dt="2025-06-06T12:34:48.265" v="199" actId="21"/>
          <ac:spMkLst>
            <pc:docMk/>
            <pc:sldMk cId="1307984771" sldId="1767"/>
            <ac:spMk id="21" creationId="{8CAED940-7DB0-82A0-F138-FAA843E941A3}"/>
          </ac:spMkLst>
        </pc:spChg>
        <pc:picChg chg="del">
          <ac:chgData name="Marieta Stefanova" userId="94d9baccaf50701d" providerId="LiveId" clId="{722BD0A5-3B87-4E18-BD47-EE29A4C7DBAC}" dt="2025-06-06T12:37:27.357" v="207" actId="478"/>
          <ac:picMkLst>
            <pc:docMk/>
            <pc:sldMk cId="1307984771" sldId="1767"/>
            <ac:picMk id="5" creationId="{3B937CF7-02B6-B147-247A-62AE55E122C2}"/>
          </ac:picMkLst>
        </pc:picChg>
        <pc:picChg chg="add mod modCrop">
          <ac:chgData name="Marieta Stefanova" userId="94d9baccaf50701d" providerId="LiveId" clId="{722BD0A5-3B87-4E18-BD47-EE29A4C7DBAC}" dt="2025-06-06T12:37:31.612" v="208" actId="1076"/>
          <ac:picMkLst>
            <pc:docMk/>
            <pc:sldMk cId="1307984771" sldId="1767"/>
            <ac:picMk id="6" creationId="{F6682296-421A-2ADF-962D-FC8E1F4CE5B9}"/>
          </ac:picMkLst>
        </pc:picChg>
      </pc:sldChg>
    </pc:docChg>
  </pc:docChgLst>
  <pc:docChgLst>
    <pc:chgData name="Marieta Stefanova" userId="94d9baccaf50701d" providerId="LiveId" clId="{215B2D6D-EAB8-4C08-8135-0FA53B822934}"/>
    <pc:docChg chg="undo custSel addSld delSld modSld">
      <pc:chgData name="Marieta Stefanova" userId="94d9baccaf50701d" providerId="LiveId" clId="{215B2D6D-EAB8-4C08-8135-0FA53B822934}" dt="2025-06-05T13:16:38.852" v="181" actId="11"/>
      <pc:docMkLst>
        <pc:docMk/>
      </pc:docMkLst>
      <pc:sldChg chg="addSp delSp mod">
        <pc:chgData name="Marieta Stefanova" userId="94d9baccaf50701d" providerId="LiveId" clId="{215B2D6D-EAB8-4C08-8135-0FA53B822934}" dt="2025-06-03T12:01:14.236" v="1" actId="22"/>
        <pc:sldMkLst>
          <pc:docMk/>
          <pc:sldMk cId="3499202721" sldId="256"/>
        </pc:sldMkLst>
      </pc:sldChg>
      <pc:sldChg chg="modSp mod">
        <pc:chgData name="Marieta Stefanova" userId="94d9baccaf50701d" providerId="LiveId" clId="{215B2D6D-EAB8-4C08-8135-0FA53B822934}" dt="2025-06-05T12:39:07.560" v="142" actId="6549"/>
        <pc:sldMkLst>
          <pc:docMk/>
          <pc:sldMk cId="3260430937" sldId="374"/>
        </pc:sldMkLst>
        <pc:spChg chg="mod">
          <ac:chgData name="Marieta Stefanova" userId="94d9baccaf50701d" providerId="LiveId" clId="{215B2D6D-EAB8-4C08-8135-0FA53B822934}" dt="2025-06-05T12:39:07.560" v="142" actId="6549"/>
          <ac:spMkLst>
            <pc:docMk/>
            <pc:sldMk cId="3260430937" sldId="374"/>
            <ac:spMk id="21" creationId="{4A543130-7339-D6F9-E1AD-DEEABE3928B8}"/>
          </ac:spMkLst>
        </pc:spChg>
      </pc:sldChg>
      <pc:sldChg chg="modSp mod">
        <pc:chgData name="Marieta Stefanova" userId="94d9baccaf50701d" providerId="LiveId" clId="{215B2D6D-EAB8-4C08-8135-0FA53B822934}" dt="2025-06-05T12:39:42.413" v="159" actId="6549"/>
        <pc:sldMkLst>
          <pc:docMk/>
          <pc:sldMk cId="36900670" sldId="643"/>
        </pc:sldMkLst>
        <pc:spChg chg="mod">
          <ac:chgData name="Marieta Stefanova" userId="94d9baccaf50701d" providerId="LiveId" clId="{215B2D6D-EAB8-4C08-8135-0FA53B822934}" dt="2025-06-05T12:39:42.413" v="159" actId="6549"/>
          <ac:spMkLst>
            <pc:docMk/>
            <pc:sldMk cId="36900670" sldId="643"/>
            <ac:spMk id="21" creationId="{A5CFFEF2-A512-1C12-C3BD-895EE3B8BEE8}"/>
          </ac:spMkLst>
        </pc:spChg>
      </pc:sldChg>
      <pc:sldChg chg="modSp mod">
        <pc:chgData name="Marieta Stefanova" userId="94d9baccaf50701d" providerId="LiveId" clId="{215B2D6D-EAB8-4C08-8135-0FA53B822934}" dt="2025-06-05T13:13:44.652" v="170" actId="6549"/>
        <pc:sldMkLst>
          <pc:docMk/>
          <pc:sldMk cId="4120284915" sldId="725"/>
        </pc:sldMkLst>
        <pc:spChg chg="mod">
          <ac:chgData name="Marieta Stefanova" userId="94d9baccaf50701d" providerId="LiveId" clId="{215B2D6D-EAB8-4C08-8135-0FA53B822934}" dt="2025-06-05T13:13:44.652" v="170" actId="6549"/>
          <ac:spMkLst>
            <pc:docMk/>
            <pc:sldMk cId="4120284915" sldId="725"/>
            <ac:spMk id="21" creationId="{29156D97-019A-AE21-FBA0-CE075D298603}"/>
          </ac:spMkLst>
        </pc:spChg>
      </pc:sldChg>
      <pc:sldChg chg="addSp delSp modSp add del mod">
        <pc:chgData name="Marieta Stefanova" userId="94d9baccaf50701d" providerId="LiveId" clId="{215B2D6D-EAB8-4C08-8135-0FA53B822934}" dt="2025-06-05T12:21:20.704" v="71" actId="2696"/>
        <pc:sldMkLst>
          <pc:docMk/>
          <pc:sldMk cId="2528917353" sldId="1738"/>
        </pc:sldMkLst>
        <pc:spChg chg="del">
          <ac:chgData name="Marieta Stefanova" userId="94d9baccaf50701d" providerId="LiveId" clId="{215B2D6D-EAB8-4C08-8135-0FA53B822934}" dt="2025-06-05T12:21:15.990" v="70" actId="478"/>
          <ac:spMkLst>
            <pc:docMk/>
            <pc:sldMk cId="2528917353" sldId="1738"/>
            <ac:spMk id="2" creationId="{D5BCB285-F1DF-C97A-5EB1-1A06C2033EA1}"/>
          </ac:spMkLst>
        </pc:spChg>
        <pc:spChg chg="add mod">
          <ac:chgData name="Marieta Stefanova" userId="94d9baccaf50701d" providerId="LiveId" clId="{215B2D6D-EAB8-4C08-8135-0FA53B822934}" dt="2025-06-05T12:21:15.990" v="70" actId="478"/>
          <ac:spMkLst>
            <pc:docMk/>
            <pc:sldMk cId="2528917353" sldId="1738"/>
            <ac:spMk id="127" creationId="{5F839F91-ADBA-07D1-88C4-D58338A15F10}"/>
          </ac:spMkLst>
        </pc:spChg>
      </pc:sldChg>
      <pc:sldChg chg="add del">
        <pc:chgData name="Marieta Stefanova" userId="94d9baccaf50701d" providerId="LiveId" clId="{215B2D6D-EAB8-4C08-8135-0FA53B822934}" dt="2025-06-05T12:21:04.267" v="68" actId="2696"/>
        <pc:sldMkLst>
          <pc:docMk/>
          <pc:sldMk cId="2588043325" sldId="1738"/>
        </pc:sldMkLst>
      </pc:sldChg>
      <pc:sldChg chg="addSp delSp modSp mod">
        <pc:chgData name="Marieta Stefanova" userId="94d9baccaf50701d" providerId="LiveId" clId="{215B2D6D-EAB8-4C08-8135-0FA53B822934}" dt="2025-06-05T11:47:05.591" v="20" actId="6549"/>
        <pc:sldMkLst>
          <pc:docMk/>
          <pc:sldMk cId="393737812" sldId="1749"/>
        </pc:sldMkLst>
        <pc:spChg chg="mod">
          <ac:chgData name="Marieta Stefanova" userId="94d9baccaf50701d" providerId="LiveId" clId="{215B2D6D-EAB8-4C08-8135-0FA53B822934}" dt="2025-06-05T11:47:05.591" v="20" actId="6549"/>
          <ac:spMkLst>
            <pc:docMk/>
            <pc:sldMk cId="393737812" sldId="1749"/>
            <ac:spMk id="2" creationId="{FF7CB51B-11AF-D3D4-2FA4-5967456C722F}"/>
          </ac:spMkLst>
        </pc:spChg>
        <pc:spChg chg="mod">
          <ac:chgData name="Marieta Stefanova" userId="94d9baccaf50701d" providerId="LiveId" clId="{215B2D6D-EAB8-4C08-8135-0FA53B822934}" dt="2025-06-05T11:46:32.821" v="15" actId="21"/>
          <ac:spMkLst>
            <pc:docMk/>
            <pc:sldMk cId="393737812" sldId="1749"/>
            <ac:spMk id="21" creationId="{04D4BA1F-09B8-1D3F-8EF1-3D3CB32189AD}"/>
          </ac:spMkLst>
        </pc:spChg>
        <pc:picChg chg="add">
          <ac:chgData name="Marieta Stefanova" userId="94d9baccaf50701d" providerId="LiveId" clId="{215B2D6D-EAB8-4C08-8135-0FA53B822934}" dt="2025-06-05T11:45:04.044" v="4"/>
          <ac:picMkLst>
            <pc:docMk/>
            <pc:sldMk cId="393737812" sldId="1749"/>
            <ac:picMk id="5" creationId="{8DDBD0D5-9FE7-AFDC-0D77-580D7779DAED}"/>
          </ac:picMkLst>
        </pc:picChg>
        <pc:picChg chg="add del">
          <ac:chgData name="Marieta Stefanova" userId="94d9baccaf50701d" providerId="LiveId" clId="{215B2D6D-EAB8-4C08-8135-0FA53B822934}" dt="2025-06-05T11:45:36.007" v="7" actId="478"/>
          <ac:picMkLst>
            <pc:docMk/>
            <pc:sldMk cId="393737812" sldId="1749"/>
            <ac:picMk id="6" creationId="{61E09798-E637-21A2-2816-CFDBED8B097F}"/>
          </ac:picMkLst>
        </pc:picChg>
        <pc:picChg chg="add mod modCrop">
          <ac:chgData name="Marieta Stefanova" userId="94d9baccaf50701d" providerId="LiveId" clId="{215B2D6D-EAB8-4C08-8135-0FA53B822934}" dt="2025-06-05T11:46:00.511" v="13" actId="732"/>
          <ac:picMkLst>
            <pc:docMk/>
            <pc:sldMk cId="393737812" sldId="1749"/>
            <ac:picMk id="8" creationId="{DD056B8B-7497-856B-6D65-6529F04CB6CE}"/>
          </ac:picMkLst>
        </pc:picChg>
      </pc:sldChg>
      <pc:sldChg chg="addSp delSp modSp add del mod">
        <pc:chgData name="Marieta Stefanova" userId="94d9baccaf50701d" providerId="LiveId" clId="{215B2D6D-EAB8-4C08-8135-0FA53B822934}" dt="2025-06-05T11:58:34.853" v="29" actId="2696"/>
        <pc:sldMkLst>
          <pc:docMk/>
          <pc:sldMk cId="2997502261" sldId="1750"/>
        </pc:sldMkLst>
        <pc:spChg chg="add del">
          <ac:chgData name="Marieta Stefanova" userId="94d9baccaf50701d" providerId="LiveId" clId="{215B2D6D-EAB8-4C08-8135-0FA53B822934}" dt="2025-06-05T11:55:35.024" v="27" actId="478"/>
          <ac:spMkLst>
            <pc:docMk/>
            <pc:sldMk cId="2997502261" sldId="1750"/>
            <ac:spMk id="5" creationId="{55CA3F05-00A3-6030-3374-454BDC3FA0C0}"/>
          </ac:spMkLst>
        </pc:spChg>
        <pc:spChg chg="add">
          <ac:chgData name="Marieta Stefanova" userId="94d9baccaf50701d" providerId="LiveId" clId="{215B2D6D-EAB8-4C08-8135-0FA53B822934}" dt="2025-06-05T11:55:46.717" v="28"/>
          <ac:spMkLst>
            <pc:docMk/>
            <pc:sldMk cId="2997502261" sldId="1750"/>
            <ac:spMk id="6" creationId="{6946DE9E-B4BC-546A-4A0A-FDF78F4E3622}"/>
          </ac:spMkLst>
        </pc:spChg>
        <pc:spChg chg="del">
          <ac:chgData name="Marieta Stefanova" userId="94d9baccaf50701d" providerId="LiveId" clId="{215B2D6D-EAB8-4C08-8135-0FA53B822934}" dt="2025-06-05T11:47:18.468" v="23" actId="478"/>
          <ac:spMkLst>
            <pc:docMk/>
            <pc:sldMk cId="2997502261" sldId="1750"/>
            <ac:spMk id="21" creationId="{C8EB6DF1-3372-15C5-3173-DAA583881D31}"/>
          </ac:spMkLst>
        </pc:spChg>
        <pc:picChg chg="del mod">
          <ac:chgData name="Marieta Stefanova" userId="94d9baccaf50701d" providerId="LiveId" clId="{215B2D6D-EAB8-4C08-8135-0FA53B822934}" dt="2025-06-05T11:47:55.394" v="25" actId="478"/>
          <ac:picMkLst>
            <pc:docMk/>
            <pc:sldMk cId="2997502261" sldId="1750"/>
            <ac:picMk id="8" creationId="{FA71E291-0EE2-9BF2-9193-BD836E1B5CF0}"/>
          </ac:picMkLst>
        </pc:picChg>
      </pc:sldChg>
      <pc:sldChg chg="addSp delSp modSp add mod">
        <pc:chgData name="Marieta Stefanova" userId="94d9baccaf50701d" providerId="LiveId" clId="{215B2D6D-EAB8-4C08-8135-0FA53B822934}" dt="2025-06-05T12:19:53.994" v="53" actId="6549"/>
        <pc:sldMkLst>
          <pc:docMk/>
          <pc:sldMk cId="3716661929" sldId="1751"/>
        </pc:sldMkLst>
        <pc:spChg chg="mod">
          <ac:chgData name="Marieta Stefanova" userId="94d9baccaf50701d" providerId="LiveId" clId="{215B2D6D-EAB8-4C08-8135-0FA53B822934}" dt="2025-06-05T12:19:53.994" v="53" actId="6549"/>
          <ac:spMkLst>
            <pc:docMk/>
            <pc:sldMk cId="3716661929" sldId="1751"/>
            <ac:spMk id="21" creationId="{CF0A4506-2385-89B0-CF34-6F7FA9AE9195}"/>
          </ac:spMkLst>
        </pc:spChg>
        <pc:picChg chg="add mod modCrop">
          <ac:chgData name="Marieta Stefanova" userId="94d9baccaf50701d" providerId="LiveId" clId="{215B2D6D-EAB8-4C08-8135-0FA53B822934}" dt="2025-06-05T12:18:07.442" v="41" actId="1076"/>
          <ac:picMkLst>
            <pc:docMk/>
            <pc:sldMk cId="3716661929" sldId="1751"/>
            <ac:picMk id="5" creationId="{47AC7CE8-EAC5-A615-D67B-30C519D40812}"/>
          </ac:picMkLst>
        </pc:picChg>
        <pc:picChg chg="del">
          <ac:chgData name="Marieta Stefanova" userId="94d9baccaf50701d" providerId="LiveId" clId="{215B2D6D-EAB8-4C08-8135-0FA53B822934}" dt="2025-06-05T12:17:30.312" v="30" actId="478"/>
          <ac:picMkLst>
            <pc:docMk/>
            <pc:sldMk cId="3716661929" sldId="1751"/>
            <ac:picMk id="8" creationId="{38760AE1-042F-F0D9-64AB-9BFFBA3B2627}"/>
          </ac:picMkLst>
        </pc:picChg>
      </pc:sldChg>
      <pc:sldChg chg="addSp delSp modSp add mod">
        <pc:chgData name="Marieta Stefanova" userId="94d9baccaf50701d" providerId="LiveId" clId="{215B2D6D-EAB8-4C08-8135-0FA53B822934}" dt="2025-06-05T12:24:32.517" v="92" actId="1076"/>
        <pc:sldMkLst>
          <pc:docMk/>
          <pc:sldMk cId="4159833544" sldId="1752"/>
        </pc:sldMkLst>
        <pc:spChg chg="mod">
          <ac:chgData name="Marieta Stefanova" userId="94d9baccaf50701d" providerId="LiveId" clId="{215B2D6D-EAB8-4C08-8135-0FA53B822934}" dt="2025-06-05T12:20:58.034" v="67" actId="6549"/>
          <ac:spMkLst>
            <pc:docMk/>
            <pc:sldMk cId="4159833544" sldId="1752"/>
            <ac:spMk id="2" creationId="{D42B273D-D868-4122-2EC1-E1D269909D39}"/>
          </ac:spMkLst>
        </pc:spChg>
        <pc:spChg chg="del mod">
          <ac:chgData name="Marieta Stefanova" userId="94d9baccaf50701d" providerId="LiveId" clId="{215B2D6D-EAB8-4C08-8135-0FA53B822934}" dt="2025-06-05T12:21:57.051" v="76" actId="478"/>
          <ac:spMkLst>
            <pc:docMk/>
            <pc:sldMk cId="4159833544" sldId="1752"/>
            <ac:spMk id="21" creationId="{0F6EFEB7-EF10-1E1D-A032-EC4AE94B0515}"/>
          </ac:spMkLst>
        </pc:spChg>
        <pc:picChg chg="del mod">
          <ac:chgData name="Marieta Stefanova" userId="94d9baccaf50701d" providerId="LiveId" clId="{215B2D6D-EAB8-4C08-8135-0FA53B822934}" dt="2025-06-05T12:23:09.098" v="79" actId="478"/>
          <ac:picMkLst>
            <pc:docMk/>
            <pc:sldMk cId="4159833544" sldId="1752"/>
            <ac:picMk id="5" creationId="{E9A4726D-E6EE-D032-A9F2-33632F5B5486}"/>
          </ac:picMkLst>
        </pc:picChg>
        <pc:picChg chg="add del mod modCrop">
          <ac:chgData name="Marieta Stefanova" userId="94d9baccaf50701d" providerId="LiveId" clId="{215B2D6D-EAB8-4C08-8135-0FA53B822934}" dt="2025-06-05T12:24:27.217" v="89" actId="478"/>
          <ac:picMkLst>
            <pc:docMk/>
            <pc:sldMk cId="4159833544" sldId="1752"/>
            <ac:picMk id="6" creationId="{A7F7D151-2671-9003-B175-1E231D42BE16}"/>
          </ac:picMkLst>
        </pc:picChg>
        <pc:picChg chg="add mod">
          <ac:chgData name="Marieta Stefanova" userId="94d9baccaf50701d" providerId="LiveId" clId="{215B2D6D-EAB8-4C08-8135-0FA53B822934}" dt="2025-06-05T12:24:32.517" v="92" actId="1076"/>
          <ac:picMkLst>
            <pc:docMk/>
            <pc:sldMk cId="4159833544" sldId="1752"/>
            <ac:picMk id="8" creationId="{79A78859-92EB-D03E-BA7C-43CD70E61DCF}"/>
          </ac:picMkLst>
        </pc:picChg>
      </pc:sldChg>
      <pc:sldChg chg="new del">
        <pc:chgData name="Marieta Stefanova" userId="94d9baccaf50701d" providerId="LiveId" clId="{215B2D6D-EAB8-4C08-8135-0FA53B822934}" dt="2025-06-05T12:21:50.288" v="74" actId="2696"/>
        <pc:sldMkLst>
          <pc:docMk/>
          <pc:sldMk cId="3157878741" sldId="1753"/>
        </pc:sldMkLst>
      </pc:sldChg>
      <pc:sldChg chg="addSp delSp modSp add mod">
        <pc:chgData name="Marieta Stefanova" userId="94d9baccaf50701d" providerId="LiveId" clId="{215B2D6D-EAB8-4C08-8135-0FA53B822934}" dt="2025-06-05T12:24:51.231" v="95" actId="1076"/>
        <pc:sldMkLst>
          <pc:docMk/>
          <pc:sldMk cId="3339146676" sldId="1753"/>
        </pc:sldMkLst>
        <pc:picChg chg="del">
          <ac:chgData name="Marieta Stefanova" userId="94d9baccaf50701d" providerId="LiveId" clId="{215B2D6D-EAB8-4C08-8135-0FA53B822934}" dt="2025-06-05T12:23:40.179" v="85" actId="478"/>
          <ac:picMkLst>
            <pc:docMk/>
            <pc:sldMk cId="3339146676" sldId="1753"/>
            <ac:picMk id="5" creationId="{C38312D1-66CD-5ACF-B83E-F8EE589238C1}"/>
          </ac:picMkLst>
        </pc:picChg>
        <pc:picChg chg="add mod modCrop">
          <ac:chgData name="Marieta Stefanova" userId="94d9baccaf50701d" providerId="LiveId" clId="{215B2D6D-EAB8-4C08-8135-0FA53B822934}" dt="2025-06-05T12:24:51.231" v="95" actId="1076"/>
          <ac:picMkLst>
            <pc:docMk/>
            <pc:sldMk cId="3339146676" sldId="1753"/>
            <ac:picMk id="6" creationId="{1DE99F41-2B1D-AD2E-8004-1875FD665456}"/>
          </ac:picMkLst>
        </pc:picChg>
      </pc:sldChg>
      <pc:sldChg chg="modSp add mod">
        <pc:chgData name="Marieta Stefanova" userId="94d9baccaf50701d" providerId="LiveId" clId="{215B2D6D-EAB8-4C08-8135-0FA53B822934}" dt="2025-06-05T12:31:49.498" v="129" actId="6549"/>
        <pc:sldMkLst>
          <pc:docMk/>
          <pc:sldMk cId="1995072613" sldId="1754"/>
        </pc:sldMkLst>
        <pc:spChg chg="mod">
          <ac:chgData name="Marieta Stefanova" userId="94d9baccaf50701d" providerId="LiveId" clId="{215B2D6D-EAB8-4C08-8135-0FA53B822934}" dt="2025-06-05T12:31:49.498" v="129" actId="6549"/>
          <ac:spMkLst>
            <pc:docMk/>
            <pc:sldMk cId="1995072613" sldId="1754"/>
            <ac:spMk id="21" creationId="{193FDB74-423F-6987-113B-DB98E8F13A4B}"/>
          </ac:spMkLst>
        </pc:spChg>
      </pc:sldChg>
      <pc:sldChg chg="modSp add mod">
        <pc:chgData name="Marieta Stefanova" userId="94d9baccaf50701d" providerId="LiveId" clId="{215B2D6D-EAB8-4C08-8135-0FA53B822934}" dt="2025-06-05T12:38:45.907" v="132" actId="6549"/>
        <pc:sldMkLst>
          <pc:docMk/>
          <pc:sldMk cId="1540601991" sldId="1755"/>
        </pc:sldMkLst>
        <pc:spChg chg="mod">
          <ac:chgData name="Marieta Stefanova" userId="94d9baccaf50701d" providerId="LiveId" clId="{215B2D6D-EAB8-4C08-8135-0FA53B822934}" dt="2025-06-05T12:38:45.907" v="132" actId="6549"/>
          <ac:spMkLst>
            <pc:docMk/>
            <pc:sldMk cId="1540601991" sldId="1755"/>
            <ac:spMk id="21" creationId="{A0E58246-449E-A3D8-0D2A-CA7E7EED0067}"/>
          </ac:spMkLst>
        </pc:spChg>
      </pc:sldChg>
      <pc:sldChg chg="modSp add mod">
        <pc:chgData name="Marieta Stefanova" userId="94d9baccaf50701d" providerId="LiveId" clId="{215B2D6D-EAB8-4C08-8135-0FA53B822934}" dt="2025-06-05T13:16:38.852" v="181" actId="11"/>
        <pc:sldMkLst>
          <pc:docMk/>
          <pc:sldMk cId="2708604276" sldId="1756"/>
        </pc:sldMkLst>
        <pc:spChg chg="mod">
          <ac:chgData name="Marieta Stefanova" userId="94d9baccaf50701d" providerId="LiveId" clId="{215B2D6D-EAB8-4C08-8135-0FA53B822934}" dt="2025-06-05T13:16:38.852" v="181" actId="11"/>
          <ac:spMkLst>
            <pc:docMk/>
            <pc:sldMk cId="2708604276" sldId="1756"/>
            <ac:spMk id="21" creationId="{DDA4526E-62A0-EE09-85DE-0BF86BE299AA}"/>
          </ac:spMkLst>
        </pc:spChg>
      </pc:sldChg>
    </pc:docChg>
  </pc:docChgLst>
  <pc:docChgLst>
    <pc:chgData name="Marieta Stefanova" userId="94d9baccaf50701d" providerId="LiveId" clId="{0D7DB5A4-CCE7-41CC-8122-7AC7C6283CFA}"/>
    <pc:docChg chg="undo custSel addSld delSld modSld">
      <pc:chgData name="Marieta Stefanova" userId="94d9baccaf50701d" providerId="LiveId" clId="{0D7DB5A4-CCE7-41CC-8122-7AC7C6283CFA}" dt="2025-06-06T00:57:42.166" v="596" actId="6549"/>
      <pc:docMkLst>
        <pc:docMk/>
      </pc:docMkLst>
      <pc:sldChg chg="modSp mod">
        <pc:chgData name="Marieta Stefanova" userId="94d9baccaf50701d" providerId="LiveId" clId="{0D7DB5A4-CCE7-41CC-8122-7AC7C6283CFA}" dt="2025-06-05T23:53:13.693" v="167" actId="6549"/>
        <pc:sldMkLst>
          <pc:docMk/>
          <pc:sldMk cId="3499202721" sldId="256"/>
        </pc:sldMkLst>
        <pc:spChg chg="mod">
          <ac:chgData name="Marieta Stefanova" userId="94d9baccaf50701d" providerId="LiveId" clId="{0D7DB5A4-CCE7-41CC-8122-7AC7C6283CFA}" dt="2025-06-05T23:53:13.693" v="167" actId="6549"/>
          <ac:spMkLst>
            <pc:docMk/>
            <pc:sldMk cId="3499202721" sldId="256"/>
            <ac:spMk id="30" creationId="{DA711A02-E7F7-91A7-49CA-CB11FD1335F5}"/>
          </ac:spMkLst>
        </pc:spChg>
      </pc:sldChg>
      <pc:sldChg chg="modSp mod">
        <pc:chgData name="Marieta Stefanova" userId="94d9baccaf50701d" providerId="LiveId" clId="{0D7DB5A4-CCE7-41CC-8122-7AC7C6283CFA}" dt="2025-06-05T23:52:41.251" v="164" actId="20577"/>
        <pc:sldMkLst>
          <pc:docMk/>
          <pc:sldMk cId="3255075841" sldId="260"/>
        </pc:sldMkLst>
        <pc:spChg chg="mod">
          <ac:chgData name="Marieta Stefanova" userId="94d9baccaf50701d" providerId="LiveId" clId="{0D7DB5A4-CCE7-41CC-8122-7AC7C6283CFA}" dt="2025-06-05T23:52:41.251" v="164" actId="20577"/>
          <ac:spMkLst>
            <pc:docMk/>
            <pc:sldMk cId="3255075841" sldId="260"/>
            <ac:spMk id="21" creationId="{4A543130-7339-D6F9-E1AD-DEEABE3928B8}"/>
          </ac:spMkLst>
        </pc:spChg>
      </pc:sldChg>
      <pc:sldChg chg="modSp mod">
        <pc:chgData name="Marieta Stefanova" userId="94d9baccaf50701d" providerId="LiveId" clId="{0D7DB5A4-CCE7-41CC-8122-7AC7C6283CFA}" dt="2025-06-05T23:55:55.207" v="181" actId="6549"/>
        <pc:sldMkLst>
          <pc:docMk/>
          <pc:sldMk cId="1789779244" sldId="274"/>
        </pc:sldMkLst>
        <pc:spChg chg="mod">
          <ac:chgData name="Marieta Stefanova" userId="94d9baccaf50701d" providerId="LiveId" clId="{0D7DB5A4-CCE7-41CC-8122-7AC7C6283CFA}" dt="2025-06-05T23:55:55.207" v="181" actId="6549"/>
          <ac:spMkLst>
            <pc:docMk/>
            <pc:sldMk cId="1789779244" sldId="274"/>
            <ac:spMk id="21" creationId="{4A543130-7339-D6F9-E1AD-DEEABE3928B8}"/>
          </ac:spMkLst>
        </pc:spChg>
      </pc:sldChg>
      <pc:sldChg chg="modSp mod">
        <pc:chgData name="Marieta Stefanova" userId="94d9baccaf50701d" providerId="LiveId" clId="{0D7DB5A4-CCE7-41CC-8122-7AC7C6283CFA}" dt="2025-06-06T00:03:07.407" v="189" actId="1076"/>
        <pc:sldMkLst>
          <pc:docMk/>
          <pc:sldMk cId="3676989090" sldId="283"/>
        </pc:sldMkLst>
        <pc:spChg chg="mod">
          <ac:chgData name="Marieta Stefanova" userId="94d9baccaf50701d" providerId="LiveId" clId="{0D7DB5A4-CCE7-41CC-8122-7AC7C6283CFA}" dt="2025-06-05T23:59:47.241" v="186"/>
          <ac:spMkLst>
            <pc:docMk/>
            <pc:sldMk cId="3676989090" sldId="283"/>
            <ac:spMk id="2" creationId="{1E077076-9448-912D-8663-BEAC2D209EA3}"/>
          </ac:spMkLst>
        </pc:spChg>
        <pc:picChg chg="mod">
          <ac:chgData name="Marieta Stefanova" userId="94d9baccaf50701d" providerId="LiveId" clId="{0D7DB5A4-CCE7-41CC-8122-7AC7C6283CFA}" dt="2025-06-06T00:03:07.407" v="189" actId="1076"/>
          <ac:picMkLst>
            <pc:docMk/>
            <pc:sldMk cId="3676989090" sldId="283"/>
            <ac:picMk id="5" creationId="{A8FB2985-51C7-4737-CEC4-B8FF66ADB413}"/>
          </ac:picMkLst>
        </pc:picChg>
      </pc:sldChg>
      <pc:sldChg chg="modSp mod">
        <pc:chgData name="Marieta Stefanova" userId="94d9baccaf50701d" providerId="LiveId" clId="{0D7DB5A4-CCE7-41CC-8122-7AC7C6283CFA}" dt="2025-06-06T00:55:25.878" v="539" actId="6549"/>
        <pc:sldMkLst>
          <pc:docMk/>
          <pc:sldMk cId="3260430937" sldId="374"/>
        </pc:sldMkLst>
        <pc:spChg chg="mod">
          <ac:chgData name="Marieta Stefanova" userId="94d9baccaf50701d" providerId="LiveId" clId="{0D7DB5A4-CCE7-41CC-8122-7AC7C6283CFA}" dt="2025-06-06T00:55:25.878" v="539" actId="6549"/>
          <ac:spMkLst>
            <pc:docMk/>
            <pc:sldMk cId="3260430937" sldId="374"/>
            <ac:spMk id="21" creationId="{4A543130-7339-D6F9-E1AD-DEEABE3928B8}"/>
          </ac:spMkLst>
        </pc:spChg>
      </pc:sldChg>
      <pc:sldChg chg="modSp mod">
        <pc:chgData name="Marieta Stefanova" userId="94d9baccaf50701d" providerId="LiveId" clId="{0D7DB5A4-CCE7-41CC-8122-7AC7C6283CFA}" dt="2025-06-05T23:58:10.199" v="184"/>
        <pc:sldMkLst>
          <pc:docMk/>
          <pc:sldMk cId="430909409" sldId="516"/>
        </pc:sldMkLst>
        <pc:spChg chg="mod">
          <ac:chgData name="Marieta Stefanova" userId="94d9baccaf50701d" providerId="LiveId" clId="{0D7DB5A4-CCE7-41CC-8122-7AC7C6283CFA}" dt="2025-06-05T23:58:10.199" v="184"/>
          <ac:spMkLst>
            <pc:docMk/>
            <pc:sldMk cId="430909409" sldId="516"/>
            <ac:spMk id="30" creationId="{048243E0-827E-60CB-CB94-2B8061FBDA12}"/>
          </ac:spMkLst>
        </pc:spChg>
        <pc:picChg chg="mod modCrop">
          <ac:chgData name="Marieta Stefanova" userId="94d9baccaf50701d" providerId="LiveId" clId="{0D7DB5A4-CCE7-41CC-8122-7AC7C6283CFA}" dt="2025-06-05T23:57:42.278" v="183" actId="14826"/>
          <ac:picMkLst>
            <pc:docMk/>
            <pc:sldMk cId="430909409" sldId="516"/>
            <ac:picMk id="13" creationId="{E351EE4D-52B4-0D75-65F2-2E1D4CD0D334}"/>
          </ac:picMkLst>
        </pc:picChg>
      </pc:sldChg>
      <pc:sldChg chg="modSp mod">
        <pc:chgData name="Marieta Stefanova" userId="94d9baccaf50701d" providerId="LiveId" clId="{0D7DB5A4-CCE7-41CC-8122-7AC7C6283CFA}" dt="2025-06-05T23:54:11.601" v="172" actId="20577"/>
        <pc:sldMkLst>
          <pc:docMk/>
          <pc:sldMk cId="780666062" sldId="517"/>
        </pc:sldMkLst>
        <pc:spChg chg="mod">
          <ac:chgData name="Marieta Stefanova" userId="94d9baccaf50701d" providerId="LiveId" clId="{0D7DB5A4-CCE7-41CC-8122-7AC7C6283CFA}" dt="2025-06-05T23:54:11.601" v="172" actId="20577"/>
          <ac:spMkLst>
            <pc:docMk/>
            <pc:sldMk cId="780666062" sldId="517"/>
            <ac:spMk id="21" creationId="{FCC15012-7A6A-6682-8A77-E85A182D3129}"/>
          </ac:spMkLst>
        </pc:spChg>
      </pc:sldChg>
      <pc:sldChg chg="modSp mod">
        <pc:chgData name="Marieta Stefanova" userId="94d9baccaf50701d" providerId="LiveId" clId="{0D7DB5A4-CCE7-41CC-8122-7AC7C6283CFA}" dt="2025-06-06T00:56:30.055" v="568" actId="1076"/>
        <pc:sldMkLst>
          <pc:docMk/>
          <pc:sldMk cId="36900670" sldId="643"/>
        </pc:sldMkLst>
        <pc:spChg chg="mod">
          <ac:chgData name="Marieta Stefanova" userId="94d9baccaf50701d" providerId="LiveId" clId="{0D7DB5A4-CCE7-41CC-8122-7AC7C6283CFA}" dt="2025-06-06T00:56:30.055" v="568" actId="1076"/>
          <ac:spMkLst>
            <pc:docMk/>
            <pc:sldMk cId="36900670" sldId="643"/>
            <ac:spMk id="21" creationId="{A5CFFEF2-A512-1C12-C3BD-895EE3B8BEE8}"/>
          </ac:spMkLst>
        </pc:spChg>
      </pc:sldChg>
      <pc:sldChg chg="modSp mod">
        <pc:chgData name="Marieta Stefanova" userId="94d9baccaf50701d" providerId="LiveId" clId="{0D7DB5A4-CCE7-41CC-8122-7AC7C6283CFA}" dt="2025-06-06T00:04:29.624" v="198" actId="20577"/>
        <pc:sldMkLst>
          <pc:docMk/>
          <pc:sldMk cId="468421167" sldId="680"/>
        </pc:sldMkLst>
        <pc:spChg chg="mod">
          <ac:chgData name="Marieta Stefanova" userId="94d9baccaf50701d" providerId="LiveId" clId="{0D7DB5A4-CCE7-41CC-8122-7AC7C6283CFA}" dt="2025-06-06T00:03:36.768" v="192" actId="6549"/>
          <ac:spMkLst>
            <pc:docMk/>
            <pc:sldMk cId="468421167" sldId="680"/>
            <ac:spMk id="2" creationId="{0716EFB9-A3E7-D726-E277-B020F5F63697}"/>
          </ac:spMkLst>
        </pc:spChg>
        <pc:spChg chg="mod">
          <ac:chgData name="Marieta Stefanova" userId="94d9baccaf50701d" providerId="LiveId" clId="{0D7DB5A4-CCE7-41CC-8122-7AC7C6283CFA}" dt="2025-06-06T00:04:29.624" v="198" actId="20577"/>
          <ac:spMkLst>
            <pc:docMk/>
            <pc:sldMk cId="468421167" sldId="680"/>
            <ac:spMk id="21" creationId="{7C4799A2-B654-4319-97D1-D4F5D4648D30}"/>
          </ac:spMkLst>
        </pc:spChg>
        <pc:picChg chg="mod">
          <ac:chgData name="Marieta Stefanova" userId="94d9baccaf50701d" providerId="LiveId" clId="{0D7DB5A4-CCE7-41CC-8122-7AC7C6283CFA}" dt="2025-06-06T00:03:12.023" v="190" actId="14826"/>
          <ac:picMkLst>
            <pc:docMk/>
            <pc:sldMk cId="468421167" sldId="680"/>
            <ac:picMk id="6" creationId="{D3EF6669-E997-C0C1-EFA0-741291473704}"/>
          </ac:picMkLst>
        </pc:picChg>
      </pc:sldChg>
      <pc:sldChg chg="del">
        <pc:chgData name="Marieta Stefanova" userId="94d9baccaf50701d" providerId="LiveId" clId="{0D7DB5A4-CCE7-41CC-8122-7AC7C6283CFA}" dt="2025-06-04T19:57:41.656" v="94" actId="2696"/>
        <pc:sldMkLst>
          <pc:docMk/>
          <pc:sldMk cId="4190373195" sldId="681"/>
        </pc:sldMkLst>
      </pc:sldChg>
      <pc:sldChg chg="modSp mod">
        <pc:chgData name="Marieta Stefanova" userId="94d9baccaf50701d" providerId="LiveId" clId="{0D7DB5A4-CCE7-41CC-8122-7AC7C6283CFA}" dt="2025-06-06T00:57:06.544" v="579" actId="6549"/>
        <pc:sldMkLst>
          <pc:docMk/>
          <pc:sldMk cId="4120284915" sldId="725"/>
        </pc:sldMkLst>
        <pc:spChg chg="mod">
          <ac:chgData name="Marieta Stefanova" userId="94d9baccaf50701d" providerId="LiveId" clId="{0D7DB5A4-CCE7-41CC-8122-7AC7C6283CFA}" dt="2025-06-06T00:57:06.544" v="579" actId="6549"/>
          <ac:spMkLst>
            <pc:docMk/>
            <pc:sldMk cId="4120284915" sldId="725"/>
            <ac:spMk id="21" creationId="{29156D97-019A-AE21-FBA0-CE075D298603}"/>
          </ac:spMkLst>
        </pc:spChg>
      </pc:sldChg>
      <pc:sldChg chg="del">
        <pc:chgData name="Marieta Stefanova" userId="94d9baccaf50701d" providerId="LiveId" clId="{0D7DB5A4-CCE7-41CC-8122-7AC7C6283CFA}" dt="2025-06-04T19:37:12.974" v="60" actId="2696"/>
        <pc:sldMkLst>
          <pc:docMk/>
          <pc:sldMk cId="2464187959" sldId="726"/>
        </pc:sldMkLst>
      </pc:sldChg>
      <pc:sldChg chg="del">
        <pc:chgData name="Marieta Stefanova" userId="94d9baccaf50701d" providerId="LiveId" clId="{0D7DB5A4-CCE7-41CC-8122-7AC7C6283CFA}" dt="2025-06-04T19:57:41.656" v="94" actId="2696"/>
        <pc:sldMkLst>
          <pc:docMk/>
          <pc:sldMk cId="1078601317" sldId="727"/>
        </pc:sldMkLst>
      </pc:sldChg>
      <pc:sldChg chg="del">
        <pc:chgData name="Marieta Stefanova" userId="94d9baccaf50701d" providerId="LiveId" clId="{0D7DB5A4-CCE7-41CC-8122-7AC7C6283CFA}" dt="2025-06-04T19:57:41.656" v="94" actId="2696"/>
        <pc:sldMkLst>
          <pc:docMk/>
          <pc:sldMk cId="3769192395" sldId="728"/>
        </pc:sldMkLst>
      </pc:sldChg>
      <pc:sldChg chg="del">
        <pc:chgData name="Marieta Stefanova" userId="94d9baccaf50701d" providerId="LiveId" clId="{0D7DB5A4-CCE7-41CC-8122-7AC7C6283CFA}" dt="2025-06-04T19:57:41.656" v="94" actId="2696"/>
        <pc:sldMkLst>
          <pc:docMk/>
          <pc:sldMk cId="2632843567" sldId="729"/>
        </pc:sldMkLst>
      </pc:sldChg>
      <pc:sldChg chg="del">
        <pc:chgData name="Marieta Stefanova" userId="94d9baccaf50701d" providerId="LiveId" clId="{0D7DB5A4-CCE7-41CC-8122-7AC7C6283CFA}" dt="2025-06-04T19:57:41.656" v="94" actId="2696"/>
        <pc:sldMkLst>
          <pc:docMk/>
          <pc:sldMk cId="2747671718" sldId="730"/>
        </pc:sldMkLst>
      </pc:sldChg>
      <pc:sldChg chg="del">
        <pc:chgData name="Marieta Stefanova" userId="94d9baccaf50701d" providerId="LiveId" clId="{0D7DB5A4-CCE7-41CC-8122-7AC7C6283CFA}" dt="2025-06-04T19:57:41.656" v="94" actId="2696"/>
        <pc:sldMkLst>
          <pc:docMk/>
          <pc:sldMk cId="2815236991" sldId="731"/>
        </pc:sldMkLst>
      </pc:sldChg>
      <pc:sldChg chg="del">
        <pc:chgData name="Marieta Stefanova" userId="94d9baccaf50701d" providerId="LiveId" clId="{0D7DB5A4-CCE7-41CC-8122-7AC7C6283CFA}" dt="2025-06-04T19:57:41.656" v="94" actId="2696"/>
        <pc:sldMkLst>
          <pc:docMk/>
          <pc:sldMk cId="607714796" sldId="732"/>
        </pc:sldMkLst>
      </pc:sldChg>
      <pc:sldChg chg="del">
        <pc:chgData name="Marieta Stefanova" userId="94d9baccaf50701d" providerId="LiveId" clId="{0D7DB5A4-CCE7-41CC-8122-7AC7C6283CFA}" dt="2025-06-04T19:57:41.656" v="94" actId="2696"/>
        <pc:sldMkLst>
          <pc:docMk/>
          <pc:sldMk cId="360427024" sldId="733"/>
        </pc:sldMkLst>
      </pc:sldChg>
      <pc:sldChg chg="del">
        <pc:chgData name="Marieta Stefanova" userId="94d9baccaf50701d" providerId="LiveId" clId="{0D7DB5A4-CCE7-41CC-8122-7AC7C6283CFA}" dt="2025-06-04T19:57:41.656" v="94" actId="2696"/>
        <pc:sldMkLst>
          <pc:docMk/>
          <pc:sldMk cId="510803696" sldId="734"/>
        </pc:sldMkLst>
      </pc:sldChg>
      <pc:sldChg chg="del">
        <pc:chgData name="Marieta Stefanova" userId="94d9baccaf50701d" providerId="LiveId" clId="{0D7DB5A4-CCE7-41CC-8122-7AC7C6283CFA}" dt="2025-06-04T19:57:41.656" v="94" actId="2696"/>
        <pc:sldMkLst>
          <pc:docMk/>
          <pc:sldMk cId="392263321" sldId="735"/>
        </pc:sldMkLst>
      </pc:sldChg>
      <pc:sldChg chg="del">
        <pc:chgData name="Marieta Stefanova" userId="94d9baccaf50701d" providerId="LiveId" clId="{0D7DB5A4-CCE7-41CC-8122-7AC7C6283CFA}" dt="2025-06-04T19:57:41.656" v="94" actId="2696"/>
        <pc:sldMkLst>
          <pc:docMk/>
          <pc:sldMk cId="3856684552" sldId="736"/>
        </pc:sldMkLst>
      </pc:sldChg>
      <pc:sldChg chg="del">
        <pc:chgData name="Marieta Stefanova" userId="94d9baccaf50701d" providerId="LiveId" clId="{0D7DB5A4-CCE7-41CC-8122-7AC7C6283CFA}" dt="2025-06-04T19:57:41.656" v="94" actId="2696"/>
        <pc:sldMkLst>
          <pc:docMk/>
          <pc:sldMk cId="724734683" sldId="737"/>
        </pc:sldMkLst>
      </pc:sldChg>
      <pc:sldChg chg="del">
        <pc:chgData name="Marieta Stefanova" userId="94d9baccaf50701d" providerId="LiveId" clId="{0D7DB5A4-CCE7-41CC-8122-7AC7C6283CFA}" dt="2025-06-04T19:57:41.656" v="94" actId="2696"/>
        <pc:sldMkLst>
          <pc:docMk/>
          <pc:sldMk cId="2250530593" sldId="738"/>
        </pc:sldMkLst>
      </pc:sldChg>
      <pc:sldChg chg="del">
        <pc:chgData name="Marieta Stefanova" userId="94d9baccaf50701d" providerId="LiveId" clId="{0D7DB5A4-CCE7-41CC-8122-7AC7C6283CFA}" dt="2025-06-04T19:57:41.656" v="94" actId="2696"/>
        <pc:sldMkLst>
          <pc:docMk/>
          <pc:sldMk cId="918713431" sldId="739"/>
        </pc:sldMkLst>
      </pc:sldChg>
      <pc:sldChg chg="del">
        <pc:chgData name="Marieta Stefanova" userId="94d9baccaf50701d" providerId="LiveId" clId="{0D7DB5A4-CCE7-41CC-8122-7AC7C6283CFA}" dt="2025-06-04T19:57:41.656" v="94" actId="2696"/>
        <pc:sldMkLst>
          <pc:docMk/>
          <pc:sldMk cId="386250707" sldId="740"/>
        </pc:sldMkLst>
      </pc:sldChg>
      <pc:sldChg chg="del">
        <pc:chgData name="Marieta Stefanova" userId="94d9baccaf50701d" providerId="LiveId" clId="{0D7DB5A4-CCE7-41CC-8122-7AC7C6283CFA}" dt="2025-06-04T19:57:41.656" v="94" actId="2696"/>
        <pc:sldMkLst>
          <pc:docMk/>
          <pc:sldMk cId="2555400337" sldId="741"/>
        </pc:sldMkLst>
      </pc:sldChg>
      <pc:sldChg chg="del">
        <pc:chgData name="Marieta Stefanova" userId="94d9baccaf50701d" providerId="LiveId" clId="{0D7DB5A4-CCE7-41CC-8122-7AC7C6283CFA}" dt="2025-06-04T19:57:41.656" v="94" actId="2696"/>
        <pc:sldMkLst>
          <pc:docMk/>
          <pc:sldMk cId="3533956790" sldId="742"/>
        </pc:sldMkLst>
      </pc:sldChg>
      <pc:sldChg chg="del">
        <pc:chgData name="Marieta Stefanova" userId="94d9baccaf50701d" providerId="LiveId" clId="{0D7DB5A4-CCE7-41CC-8122-7AC7C6283CFA}" dt="2025-06-04T19:57:41.656" v="94" actId="2696"/>
        <pc:sldMkLst>
          <pc:docMk/>
          <pc:sldMk cId="3471581089" sldId="743"/>
        </pc:sldMkLst>
      </pc:sldChg>
      <pc:sldChg chg="del">
        <pc:chgData name="Marieta Stefanova" userId="94d9baccaf50701d" providerId="LiveId" clId="{0D7DB5A4-CCE7-41CC-8122-7AC7C6283CFA}" dt="2025-06-04T19:57:41.656" v="94" actId="2696"/>
        <pc:sldMkLst>
          <pc:docMk/>
          <pc:sldMk cId="3258884501" sldId="744"/>
        </pc:sldMkLst>
      </pc:sldChg>
      <pc:sldChg chg="del">
        <pc:chgData name="Marieta Stefanova" userId="94d9baccaf50701d" providerId="LiveId" clId="{0D7DB5A4-CCE7-41CC-8122-7AC7C6283CFA}" dt="2025-06-04T19:57:41.656" v="94" actId="2696"/>
        <pc:sldMkLst>
          <pc:docMk/>
          <pc:sldMk cId="2293613384" sldId="745"/>
        </pc:sldMkLst>
      </pc:sldChg>
      <pc:sldChg chg="del">
        <pc:chgData name="Marieta Stefanova" userId="94d9baccaf50701d" providerId="LiveId" clId="{0D7DB5A4-CCE7-41CC-8122-7AC7C6283CFA}" dt="2025-06-04T19:57:41.656" v="94" actId="2696"/>
        <pc:sldMkLst>
          <pc:docMk/>
          <pc:sldMk cId="223370321" sldId="746"/>
        </pc:sldMkLst>
      </pc:sldChg>
      <pc:sldChg chg="del">
        <pc:chgData name="Marieta Stefanova" userId="94d9baccaf50701d" providerId="LiveId" clId="{0D7DB5A4-CCE7-41CC-8122-7AC7C6283CFA}" dt="2025-06-04T19:57:41.656" v="94" actId="2696"/>
        <pc:sldMkLst>
          <pc:docMk/>
          <pc:sldMk cId="1886525229" sldId="747"/>
        </pc:sldMkLst>
      </pc:sldChg>
      <pc:sldChg chg="del">
        <pc:chgData name="Marieta Stefanova" userId="94d9baccaf50701d" providerId="LiveId" clId="{0D7DB5A4-CCE7-41CC-8122-7AC7C6283CFA}" dt="2025-06-04T19:57:41.656" v="94" actId="2696"/>
        <pc:sldMkLst>
          <pc:docMk/>
          <pc:sldMk cId="424812375" sldId="748"/>
        </pc:sldMkLst>
      </pc:sldChg>
      <pc:sldChg chg="del">
        <pc:chgData name="Marieta Stefanova" userId="94d9baccaf50701d" providerId="LiveId" clId="{0D7DB5A4-CCE7-41CC-8122-7AC7C6283CFA}" dt="2025-06-04T19:57:41.656" v="94" actId="2696"/>
        <pc:sldMkLst>
          <pc:docMk/>
          <pc:sldMk cId="600608635" sldId="749"/>
        </pc:sldMkLst>
      </pc:sldChg>
      <pc:sldChg chg="del">
        <pc:chgData name="Marieta Stefanova" userId="94d9baccaf50701d" providerId="LiveId" clId="{0D7DB5A4-CCE7-41CC-8122-7AC7C6283CFA}" dt="2025-06-04T19:57:41.656" v="94" actId="2696"/>
        <pc:sldMkLst>
          <pc:docMk/>
          <pc:sldMk cId="152835434" sldId="750"/>
        </pc:sldMkLst>
      </pc:sldChg>
      <pc:sldChg chg="del">
        <pc:chgData name="Marieta Stefanova" userId="94d9baccaf50701d" providerId="LiveId" clId="{0D7DB5A4-CCE7-41CC-8122-7AC7C6283CFA}" dt="2025-06-04T19:57:41.656" v="94" actId="2696"/>
        <pc:sldMkLst>
          <pc:docMk/>
          <pc:sldMk cId="3589530443" sldId="751"/>
        </pc:sldMkLst>
      </pc:sldChg>
      <pc:sldChg chg="del">
        <pc:chgData name="Marieta Stefanova" userId="94d9baccaf50701d" providerId="LiveId" clId="{0D7DB5A4-CCE7-41CC-8122-7AC7C6283CFA}" dt="2025-06-04T19:57:41.656" v="94" actId="2696"/>
        <pc:sldMkLst>
          <pc:docMk/>
          <pc:sldMk cId="3929756695" sldId="752"/>
        </pc:sldMkLst>
      </pc:sldChg>
      <pc:sldChg chg="modSp add del mod">
        <pc:chgData name="Marieta Stefanova" userId="94d9baccaf50701d" providerId="LiveId" clId="{0D7DB5A4-CCE7-41CC-8122-7AC7C6283CFA}" dt="2025-06-06T00:09:11.584" v="291" actId="2696"/>
        <pc:sldMkLst>
          <pc:docMk/>
          <pc:sldMk cId="3706209409" sldId="1739"/>
        </pc:sldMkLst>
      </pc:sldChg>
      <pc:sldChg chg="modSp add del mod">
        <pc:chgData name="Marieta Stefanova" userId="94d9baccaf50701d" providerId="LiveId" clId="{0D7DB5A4-CCE7-41CC-8122-7AC7C6283CFA}" dt="2025-06-06T00:09:11.584" v="291" actId="2696"/>
        <pc:sldMkLst>
          <pc:docMk/>
          <pc:sldMk cId="1180336118" sldId="1740"/>
        </pc:sldMkLst>
      </pc:sldChg>
      <pc:sldChg chg="modSp add del mod">
        <pc:chgData name="Marieta Stefanova" userId="94d9baccaf50701d" providerId="LiveId" clId="{0D7DB5A4-CCE7-41CC-8122-7AC7C6283CFA}" dt="2025-06-06T00:09:11.584" v="291" actId="2696"/>
        <pc:sldMkLst>
          <pc:docMk/>
          <pc:sldMk cId="3730344509" sldId="1741"/>
        </pc:sldMkLst>
      </pc:sldChg>
      <pc:sldChg chg="modSp add del mod">
        <pc:chgData name="Marieta Stefanova" userId="94d9baccaf50701d" providerId="LiveId" clId="{0D7DB5A4-CCE7-41CC-8122-7AC7C6283CFA}" dt="2025-06-06T00:09:11.584" v="291" actId="2696"/>
        <pc:sldMkLst>
          <pc:docMk/>
          <pc:sldMk cId="366880431" sldId="1742"/>
        </pc:sldMkLst>
      </pc:sldChg>
      <pc:sldChg chg="modSp add del mod">
        <pc:chgData name="Marieta Stefanova" userId="94d9baccaf50701d" providerId="LiveId" clId="{0D7DB5A4-CCE7-41CC-8122-7AC7C6283CFA}" dt="2025-06-06T00:09:11.584" v="291" actId="2696"/>
        <pc:sldMkLst>
          <pc:docMk/>
          <pc:sldMk cId="1666663681" sldId="1743"/>
        </pc:sldMkLst>
      </pc:sldChg>
      <pc:sldChg chg="modSp add del mod">
        <pc:chgData name="Marieta Stefanova" userId="94d9baccaf50701d" providerId="LiveId" clId="{0D7DB5A4-CCE7-41CC-8122-7AC7C6283CFA}" dt="2025-06-06T00:09:11.584" v="291" actId="2696"/>
        <pc:sldMkLst>
          <pc:docMk/>
          <pc:sldMk cId="1177504126" sldId="1744"/>
        </pc:sldMkLst>
      </pc:sldChg>
      <pc:sldChg chg="modSp add del mod">
        <pc:chgData name="Marieta Stefanova" userId="94d9baccaf50701d" providerId="LiveId" clId="{0D7DB5A4-CCE7-41CC-8122-7AC7C6283CFA}" dt="2025-06-06T00:09:11.584" v="291" actId="2696"/>
        <pc:sldMkLst>
          <pc:docMk/>
          <pc:sldMk cId="1604776433" sldId="1745"/>
        </pc:sldMkLst>
      </pc:sldChg>
      <pc:sldChg chg="modSp add del mod">
        <pc:chgData name="Marieta Stefanova" userId="94d9baccaf50701d" providerId="LiveId" clId="{0D7DB5A4-CCE7-41CC-8122-7AC7C6283CFA}" dt="2025-06-06T00:09:11.584" v="291" actId="2696"/>
        <pc:sldMkLst>
          <pc:docMk/>
          <pc:sldMk cId="1757950543" sldId="1746"/>
        </pc:sldMkLst>
      </pc:sldChg>
      <pc:sldChg chg="add del">
        <pc:chgData name="Marieta Stefanova" userId="94d9baccaf50701d" providerId="LiveId" clId="{0D7DB5A4-CCE7-41CC-8122-7AC7C6283CFA}" dt="2025-06-06T00:09:11.584" v="291" actId="2696"/>
        <pc:sldMkLst>
          <pc:docMk/>
          <pc:sldMk cId="2235724508" sldId="1747"/>
        </pc:sldMkLst>
      </pc:sldChg>
      <pc:sldChg chg="addSp delSp modSp add del mod">
        <pc:chgData name="Marieta Stefanova" userId="94d9baccaf50701d" providerId="LiveId" clId="{0D7DB5A4-CCE7-41CC-8122-7AC7C6283CFA}" dt="2025-06-06T00:09:11.584" v="291" actId="2696"/>
        <pc:sldMkLst>
          <pc:docMk/>
          <pc:sldMk cId="1832720345" sldId="1748"/>
        </pc:sldMkLst>
      </pc:sldChg>
      <pc:sldChg chg="add del">
        <pc:chgData name="Marieta Stefanova" userId="94d9baccaf50701d" providerId="LiveId" clId="{0D7DB5A4-CCE7-41CC-8122-7AC7C6283CFA}" dt="2025-06-06T00:09:11.584" v="291" actId="2696"/>
        <pc:sldMkLst>
          <pc:docMk/>
          <pc:sldMk cId="393737812" sldId="1749"/>
        </pc:sldMkLst>
      </pc:sldChg>
      <pc:sldChg chg="del">
        <pc:chgData name="Marieta Stefanova" userId="94d9baccaf50701d" providerId="LiveId" clId="{0D7DB5A4-CCE7-41CC-8122-7AC7C6283CFA}" dt="2025-06-06T00:09:11.584" v="291" actId="2696"/>
        <pc:sldMkLst>
          <pc:docMk/>
          <pc:sldMk cId="3716661929" sldId="1751"/>
        </pc:sldMkLst>
      </pc:sldChg>
      <pc:sldChg chg="del">
        <pc:chgData name="Marieta Stefanova" userId="94d9baccaf50701d" providerId="LiveId" clId="{0D7DB5A4-CCE7-41CC-8122-7AC7C6283CFA}" dt="2025-06-06T00:09:11.584" v="291" actId="2696"/>
        <pc:sldMkLst>
          <pc:docMk/>
          <pc:sldMk cId="4159833544" sldId="1752"/>
        </pc:sldMkLst>
      </pc:sldChg>
      <pc:sldChg chg="del">
        <pc:chgData name="Marieta Stefanova" userId="94d9baccaf50701d" providerId="LiveId" clId="{0D7DB5A4-CCE7-41CC-8122-7AC7C6283CFA}" dt="2025-06-06T00:09:11.584" v="291" actId="2696"/>
        <pc:sldMkLst>
          <pc:docMk/>
          <pc:sldMk cId="3339146676" sldId="1753"/>
        </pc:sldMkLst>
      </pc:sldChg>
      <pc:sldChg chg="del">
        <pc:chgData name="Marieta Stefanova" userId="94d9baccaf50701d" providerId="LiveId" clId="{0D7DB5A4-CCE7-41CC-8122-7AC7C6283CFA}" dt="2025-06-06T00:09:11.584" v="291" actId="2696"/>
        <pc:sldMkLst>
          <pc:docMk/>
          <pc:sldMk cId="1995072613" sldId="1754"/>
        </pc:sldMkLst>
      </pc:sldChg>
      <pc:sldChg chg="del">
        <pc:chgData name="Marieta Stefanova" userId="94d9baccaf50701d" providerId="LiveId" clId="{0D7DB5A4-CCE7-41CC-8122-7AC7C6283CFA}" dt="2025-06-06T00:09:11.584" v="291" actId="2696"/>
        <pc:sldMkLst>
          <pc:docMk/>
          <pc:sldMk cId="1540601991" sldId="1755"/>
        </pc:sldMkLst>
      </pc:sldChg>
      <pc:sldChg chg="modSp mod">
        <pc:chgData name="Marieta Stefanova" userId="94d9baccaf50701d" providerId="LiveId" clId="{0D7DB5A4-CCE7-41CC-8122-7AC7C6283CFA}" dt="2025-06-06T00:57:42.166" v="596" actId="6549"/>
        <pc:sldMkLst>
          <pc:docMk/>
          <pc:sldMk cId="2708604276" sldId="1756"/>
        </pc:sldMkLst>
        <pc:spChg chg="mod">
          <ac:chgData name="Marieta Stefanova" userId="94d9baccaf50701d" providerId="LiveId" clId="{0D7DB5A4-CCE7-41CC-8122-7AC7C6283CFA}" dt="2025-06-06T00:57:42.166" v="596" actId="6549"/>
          <ac:spMkLst>
            <pc:docMk/>
            <pc:sldMk cId="2708604276" sldId="1756"/>
            <ac:spMk id="21" creationId="{DDA4526E-62A0-EE09-85DE-0BF86BE299AA}"/>
          </ac:spMkLst>
        </pc:spChg>
      </pc:sldChg>
      <pc:sldChg chg="modSp add mod">
        <pc:chgData name="Marieta Stefanova" userId="94d9baccaf50701d" providerId="LiveId" clId="{0D7DB5A4-CCE7-41CC-8122-7AC7C6283CFA}" dt="2025-06-06T00:05:29.273" v="212" actId="6549"/>
        <pc:sldMkLst>
          <pc:docMk/>
          <pc:sldMk cId="3952669503" sldId="1757"/>
        </pc:sldMkLst>
        <pc:spChg chg="mod">
          <ac:chgData name="Marieta Stefanova" userId="94d9baccaf50701d" providerId="LiveId" clId="{0D7DB5A4-CCE7-41CC-8122-7AC7C6283CFA}" dt="2025-06-06T00:05:29.273" v="212" actId="6549"/>
          <ac:spMkLst>
            <pc:docMk/>
            <pc:sldMk cId="3952669503" sldId="1757"/>
            <ac:spMk id="21" creationId="{9A299715-6D6C-9F15-6486-10CD8F0E10B6}"/>
          </ac:spMkLst>
        </pc:spChg>
      </pc:sldChg>
      <pc:sldChg chg="modSp add mod">
        <pc:chgData name="Marieta Stefanova" userId="94d9baccaf50701d" providerId="LiveId" clId="{0D7DB5A4-CCE7-41CC-8122-7AC7C6283CFA}" dt="2025-06-06T00:06:01.392" v="219" actId="12"/>
        <pc:sldMkLst>
          <pc:docMk/>
          <pc:sldMk cId="3924259210" sldId="1758"/>
        </pc:sldMkLst>
        <pc:spChg chg="mod">
          <ac:chgData name="Marieta Stefanova" userId="94d9baccaf50701d" providerId="LiveId" clId="{0D7DB5A4-CCE7-41CC-8122-7AC7C6283CFA}" dt="2025-06-06T00:06:01.392" v="219" actId="12"/>
          <ac:spMkLst>
            <pc:docMk/>
            <pc:sldMk cId="3924259210" sldId="1758"/>
            <ac:spMk id="21" creationId="{C36BA39E-E94D-8DF3-D8A8-B65FA194388E}"/>
          </ac:spMkLst>
        </pc:spChg>
      </pc:sldChg>
      <pc:sldChg chg="modSp add mod">
        <pc:chgData name="Marieta Stefanova" userId="94d9baccaf50701d" providerId="LiveId" clId="{0D7DB5A4-CCE7-41CC-8122-7AC7C6283CFA}" dt="2025-06-06T00:08:48.893" v="290" actId="1076"/>
        <pc:sldMkLst>
          <pc:docMk/>
          <pc:sldMk cId="1070078405" sldId="1759"/>
        </pc:sldMkLst>
        <pc:spChg chg="mod">
          <ac:chgData name="Marieta Stefanova" userId="94d9baccaf50701d" providerId="LiveId" clId="{0D7DB5A4-CCE7-41CC-8122-7AC7C6283CFA}" dt="2025-06-06T00:07:39.743" v="287" actId="113"/>
          <ac:spMkLst>
            <pc:docMk/>
            <pc:sldMk cId="1070078405" sldId="1759"/>
            <ac:spMk id="21" creationId="{387A786B-D373-2791-699B-F27AE484421B}"/>
          </ac:spMkLst>
        </pc:spChg>
        <pc:picChg chg="mod">
          <ac:chgData name="Marieta Stefanova" userId="94d9baccaf50701d" providerId="LiveId" clId="{0D7DB5A4-CCE7-41CC-8122-7AC7C6283CFA}" dt="2025-06-06T00:08:48.893" v="290" actId="1076"/>
          <ac:picMkLst>
            <pc:docMk/>
            <pc:sldMk cId="1070078405" sldId="1759"/>
            <ac:picMk id="6" creationId="{7DEEAFB5-A6AE-E726-FA74-A0FED5E2F7A7}"/>
          </ac:picMkLst>
        </pc:picChg>
      </pc:sldChg>
      <pc:sldChg chg="modSp add mod">
        <pc:chgData name="Marieta Stefanova" userId="94d9baccaf50701d" providerId="LiveId" clId="{0D7DB5A4-CCE7-41CC-8122-7AC7C6283CFA}" dt="2025-06-06T00:12:03.045" v="302" actId="1076"/>
        <pc:sldMkLst>
          <pc:docMk/>
          <pc:sldMk cId="23894490" sldId="1760"/>
        </pc:sldMkLst>
        <pc:spChg chg="mod">
          <ac:chgData name="Marieta Stefanova" userId="94d9baccaf50701d" providerId="LiveId" clId="{0D7DB5A4-CCE7-41CC-8122-7AC7C6283CFA}" dt="2025-06-06T00:10:16.170" v="294" actId="113"/>
          <ac:spMkLst>
            <pc:docMk/>
            <pc:sldMk cId="23894490" sldId="1760"/>
            <ac:spMk id="21" creationId="{3F914497-14A7-7F45-960C-1A9ED550FDE2}"/>
          </ac:spMkLst>
        </pc:spChg>
        <pc:picChg chg="mod modCrop">
          <ac:chgData name="Marieta Stefanova" userId="94d9baccaf50701d" providerId="LiveId" clId="{0D7DB5A4-CCE7-41CC-8122-7AC7C6283CFA}" dt="2025-06-06T00:12:03.045" v="302" actId="1076"/>
          <ac:picMkLst>
            <pc:docMk/>
            <pc:sldMk cId="23894490" sldId="1760"/>
            <ac:picMk id="6" creationId="{3A85BC22-2133-9E1E-F666-40702DCA8BB9}"/>
          </ac:picMkLst>
        </pc:picChg>
      </pc:sldChg>
      <pc:sldChg chg="modSp add mod">
        <pc:chgData name="Marieta Stefanova" userId="94d9baccaf50701d" providerId="LiveId" clId="{0D7DB5A4-CCE7-41CC-8122-7AC7C6283CFA}" dt="2025-06-06T00:14:08.378" v="312" actId="1076"/>
        <pc:sldMkLst>
          <pc:docMk/>
          <pc:sldMk cId="2034742129" sldId="1761"/>
        </pc:sldMkLst>
        <pc:spChg chg="mod">
          <ac:chgData name="Marieta Stefanova" userId="94d9baccaf50701d" providerId="LiveId" clId="{0D7DB5A4-CCE7-41CC-8122-7AC7C6283CFA}" dt="2025-06-06T00:14:08.378" v="312" actId="1076"/>
          <ac:spMkLst>
            <pc:docMk/>
            <pc:sldMk cId="2034742129" sldId="1761"/>
            <ac:spMk id="21" creationId="{DA349810-A12D-7FBA-894C-FB634F9E579D}"/>
          </ac:spMkLst>
        </pc:spChg>
      </pc:sldChg>
      <pc:sldChg chg="add">
        <pc:chgData name="Marieta Stefanova" userId="94d9baccaf50701d" providerId="LiveId" clId="{0D7DB5A4-CCE7-41CC-8122-7AC7C6283CFA}" dt="2025-06-06T00:17:40.842" v="330"/>
        <pc:sldMkLst>
          <pc:docMk/>
          <pc:sldMk cId="581606151" sldId="1762"/>
        </pc:sldMkLst>
      </pc:sldChg>
      <pc:sldChg chg="modSp add del mod">
        <pc:chgData name="Marieta Stefanova" userId="94d9baccaf50701d" providerId="LiveId" clId="{0D7DB5A4-CCE7-41CC-8122-7AC7C6283CFA}" dt="2025-06-06T00:17:38.217" v="329" actId="2696"/>
        <pc:sldMkLst>
          <pc:docMk/>
          <pc:sldMk cId="694049518" sldId="1762"/>
        </pc:sldMkLst>
        <pc:spChg chg="mod">
          <ac:chgData name="Marieta Stefanova" userId="94d9baccaf50701d" providerId="LiveId" clId="{0D7DB5A4-CCE7-41CC-8122-7AC7C6283CFA}" dt="2025-06-06T00:14:34.013" v="317" actId="6549"/>
          <ac:spMkLst>
            <pc:docMk/>
            <pc:sldMk cId="694049518" sldId="1762"/>
            <ac:spMk id="2" creationId="{C00B8705-07D0-5668-99E8-83755E401151}"/>
          </ac:spMkLst>
        </pc:spChg>
        <pc:spChg chg="mod">
          <ac:chgData name="Marieta Stefanova" userId="94d9baccaf50701d" providerId="LiveId" clId="{0D7DB5A4-CCE7-41CC-8122-7AC7C6283CFA}" dt="2025-06-06T00:15:04.778" v="319" actId="113"/>
          <ac:spMkLst>
            <pc:docMk/>
            <pc:sldMk cId="694049518" sldId="1762"/>
            <ac:spMk id="21" creationId="{9AF915D6-074E-CDF5-D22C-1797711E95D2}"/>
          </ac:spMkLst>
        </pc:spChg>
        <pc:picChg chg="mod">
          <ac:chgData name="Marieta Stefanova" userId="94d9baccaf50701d" providerId="LiveId" clId="{0D7DB5A4-CCE7-41CC-8122-7AC7C6283CFA}" dt="2025-06-06T00:17:07.796" v="320" actId="14826"/>
          <ac:picMkLst>
            <pc:docMk/>
            <pc:sldMk cId="694049518" sldId="1762"/>
            <ac:picMk id="6" creationId="{515F83FF-27E6-CBA9-F2DA-3686EB75ED9D}"/>
          </ac:picMkLst>
        </pc:picChg>
      </pc:sldChg>
      <pc:sldChg chg="delSp modSp add mod">
        <pc:chgData name="Marieta Stefanova" userId="94d9baccaf50701d" providerId="LiveId" clId="{0D7DB5A4-CCE7-41CC-8122-7AC7C6283CFA}" dt="2025-06-06T00:17:31.735" v="328" actId="14100"/>
        <pc:sldMkLst>
          <pc:docMk/>
          <pc:sldMk cId="1088885945" sldId="1763"/>
        </pc:sldMkLst>
        <pc:spChg chg="del">
          <ac:chgData name="Marieta Stefanova" userId="94d9baccaf50701d" providerId="LiveId" clId="{0D7DB5A4-CCE7-41CC-8122-7AC7C6283CFA}" dt="2025-06-06T00:17:14.665" v="322" actId="478"/>
          <ac:spMkLst>
            <pc:docMk/>
            <pc:sldMk cId="1088885945" sldId="1763"/>
            <ac:spMk id="21" creationId="{D68D1B06-FFD1-4D9A-FD9C-0B6CFF8C51B7}"/>
          </ac:spMkLst>
        </pc:spChg>
        <pc:picChg chg="mod">
          <ac:chgData name="Marieta Stefanova" userId="94d9baccaf50701d" providerId="LiveId" clId="{0D7DB5A4-CCE7-41CC-8122-7AC7C6283CFA}" dt="2025-06-06T00:17:31.735" v="328" actId="14100"/>
          <ac:picMkLst>
            <pc:docMk/>
            <pc:sldMk cId="1088885945" sldId="1763"/>
            <ac:picMk id="6" creationId="{30FDE058-3F1E-1049-FE37-3F51FF55390A}"/>
          </ac:picMkLst>
        </pc:picChg>
      </pc:sldChg>
      <pc:sldChg chg="modSp add mod">
        <pc:chgData name="Marieta Stefanova" userId="94d9baccaf50701d" providerId="LiveId" clId="{0D7DB5A4-CCE7-41CC-8122-7AC7C6283CFA}" dt="2025-06-06T00:19:52.955" v="345" actId="6549"/>
        <pc:sldMkLst>
          <pc:docMk/>
          <pc:sldMk cId="4246202614" sldId="1764"/>
        </pc:sldMkLst>
        <pc:spChg chg="mod">
          <ac:chgData name="Marieta Stefanova" userId="94d9baccaf50701d" providerId="LiveId" clId="{0D7DB5A4-CCE7-41CC-8122-7AC7C6283CFA}" dt="2025-06-06T00:19:52.955" v="345" actId="6549"/>
          <ac:spMkLst>
            <pc:docMk/>
            <pc:sldMk cId="4246202614" sldId="1764"/>
            <ac:spMk id="21" creationId="{1708A58B-7B8D-7DD9-C629-ADD36DECECA2}"/>
          </ac:spMkLst>
        </pc:spChg>
        <pc:picChg chg="mod">
          <ac:chgData name="Marieta Stefanova" userId="94d9baccaf50701d" providerId="LiveId" clId="{0D7DB5A4-CCE7-41CC-8122-7AC7C6283CFA}" dt="2025-06-06T00:19:04.542" v="333" actId="14826"/>
          <ac:picMkLst>
            <pc:docMk/>
            <pc:sldMk cId="4246202614" sldId="1764"/>
            <ac:picMk id="6" creationId="{6D032386-16B6-4F33-C047-B1F8AFEBE1ED}"/>
          </ac:picMkLst>
        </pc:picChg>
      </pc:sldChg>
      <pc:sldChg chg="modSp add mod">
        <pc:chgData name="Marieta Stefanova" userId="94d9baccaf50701d" providerId="LiveId" clId="{0D7DB5A4-CCE7-41CC-8122-7AC7C6283CFA}" dt="2025-06-06T00:22:02.563" v="350" actId="14826"/>
        <pc:sldMkLst>
          <pc:docMk/>
          <pc:sldMk cId="4035473085" sldId="1765"/>
        </pc:sldMkLst>
        <pc:spChg chg="mod">
          <ac:chgData name="Marieta Stefanova" userId="94d9baccaf50701d" providerId="LiveId" clId="{0D7DB5A4-CCE7-41CC-8122-7AC7C6283CFA}" dt="2025-06-06T00:20:31.423" v="349" actId="20577"/>
          <ac:spMkLst>
            <pc:docMk/>
            <pc:sldMk cId="4035473085" sldId="1765"/>
            <ac:spMk id="21" creationId="{E037E327-77E9-EBEF-0D1F-7A4D966B3A11}"/>
          </ac:spMkLst>
        </pc:spChg>
        <pc:picChg chg="mod">
          <ac:chgData name="Marieta Stefanova" userId="94d9baccaf50701d" providerId="LiveId" clId="{0D7DB5A4-CCE7-41CC-8122-7AC7C6283CFA}" dt="2025-06-06T00:22:02.563" v="350" actId="14826"/>
          <ac:picMkLst>
            <pc:docMk/>
            <pc:sldMk cId="4035473085" sldId="1765"/>
            <ac:picMk id="6" creationId="{3F4D9138-90F7-4AC6-D3BE-C5910BAE1695}"/>
          </ac:picMkLst>
        </pc:picChg>
      </pc:sldChg>
      <pc:sldChg chg="modSp add mod">
        <pc:chgData name="Marieta Stefanova" userId="94d9baccaf50701d" providerId="LiveId" clId="{0D7DB5A4-CCE7-41CC-8122-7AC7C6283CFA}" dt="2025-06-06T00:23:30.388" v="360" actId="14826"/>
        <pc:sldMkLst>
          <pc:docMk/>
          <pc:sldMk cId="2842282109" sldId="1766"/>
        </pc:sldMkLst>
        <pc:spChg chg="mod">
          <ac:chgData name="Marieta Stefanova" userId="94d9baccaf50701d" providerId="LiveId" clId="{0D7DB5A4-CCE7-41CC-8122-7AC7C6283CFA}" dt="2025-06-06T00:22:55.723" v="359" actId="6549"/>
          <ac:spMkLst>
            <pc:docMk/>
            <pc:sldMk cId="2842282109" sldId="1766"/>
            <ac:spMk id="21" creationId="{825C6EC0-5549-7763-1A91-A60FB4AB1B5B}"/>
          </ac:spMkLst>
        </pc:spChg>
        <pc:picChg chg="mod">
          <ac:chgData name="Marieta Stefanova" userId="94d9baccaf50701d" providerId="LiveId" clId="{0D7DB5A4-CCE7-41CC-8122-7AC7C6283CFA}" dt="2025-06-06T00:23:30.388" v="360" actId="14826"/>
          <ac:picMkLst>
            <pc:docMk/>
            <pc:sldMk cId="2842282109" sldId="1766"/>
            <ac:picMk id="6" creationId="{431D6488-206A-5DCC-8FA5-6A02FECD645D}"/>
          </ac:picMkLst>
        </pc:picChg>
      </pc:sldChg>
      <pc:sldChg chg="modSp add mod">
        <pc:chgData name="Marieta Stefanova" userId="94d9baccaf50701d" providerId="LiveId" clId="{0D7DB5A4-CCE7-41CC-8122-7AC7C6283CFA}" dt="2025-06-06T00:25:01.768" v="370" actId="14826"/>
        <pc:sldMkLst>
          <pc:docMk/>
          <pc:sldMk cId="3250423382" sldId="1767"/>
        </pc:sldMkLst>
        <pc:spChg chg="mod">
          <ac:chgData name="Marieta Stefanova" userId="94d9baccaf50701d" providerId="LiveId" clId="{0D7DB5A4-CCE7-41CC-8122-7AC7C6283CFA}" dt="2025-06-06T00:24:10.525" v="369" actId="6549"/>
          <ac:spMkLst>
            <pc:docMk/>
            <pc:sldMk cId="3250423382" sldId="1767"/>
            <ac:spMk id="21" creationId="{655E45FC-989E-D5C8-27B3-ABD64FE7CB03}"/>
          </ac:spMkLst>
        </pc:spChg>
        <pc:picChg chg="mod">
          <ac:chgData name="Marieta Stefanova" userId="94d9baccaf50701d" providerId="LiveId" clId="{0D7DB5A4-CCE7-41CC-8122-7AC7C6283CFA}" dt="2025-06-06T00:25:01.768" v="370" actId="14826"/>
          <ac:picMkLst>
            <pc:docMk/>
            <pc:sldMk cId="3250423382" sldId="1767"/>
            <ac:picMk id="6" creationId="{DE0B0FA6-FA24-39C8-AAD6-E585FD298A85}"/>
          </ac:picMkLst>
        </pc:picChg>
      </pc:sldChg>
      <pc:sldChg chg="modSp add mod">
        <pc:chgData name="Marieta Stefanova" userId="94d9baccaf50701d" providerId="LiveId" clId="{0D7DB5A4-CCE7-41CC-8122-7AC7C6283CFA}" dt="2025-06-06T00:27:26.850" v="380" actId="14826"/>
        <pc:sldMkLst>
          <pc:docMk/>
          <pc:sldMk cId="1722663581" sldId="1768"/>
        </pc:sldMkLst>
        <pc:spChg chg="mod">
          <ac:chgData name="Marieta Stefanova" userId="94d9baccaf50701d" providerId="LiveId" clId="{0D7DB5A4-CCE7-41CC-8122-7AC7C6283CFA}" dt="2025-06-06T00:26:46.580" v="379" actId="6549"/>
          <ac:spMkLst>
            <pc:docMk/>
            <pc:sldMk cId="1722663581" sldId="1768"/>
            <ac:spMk id="21" creationId="{957CA729-D296-5957-7DBE-F619F7BBE323}"/>
          </ac:spMkLst>
        </pc:spChg>
        <pc:picChg chg="mod">
          <ac:chgData name="Marieta Stefanova" userId="94d9baccaf50701d" providerId="LiveId" clId="{0D7DB5A4-CCE7-41CC-8122-7AC7C6283CFA}" dt="2025-06-06T00:27:26.850" v="380" actId="14826"/>
          <ac:picMkLst>
            <pc:docMk/>
            <pc:sldMk cId="1722663581" sldId="1768"/>
            <ac:picMk id="6" creationId="{89285310-F03D-25BB-A699-83A04053328D}"/>
          </ac:picMkLst>
        </pc:picChg>
      </pc:sldChg>
      <pc:sldChg chg="modSp add mod">
        <pc:chgData name="Marieta Stefanova" userId="94d9baccaf50701d" providerId="LiveId" clId="{0D7DB5A4-CCE7-41CC-8122-7AC7C6283CFA}" dt="2025-06-06T00:29:27.312" v="401" actId="14826"/>
        <pc:sldMkLst>
          <pc:docMk/>
          <pc:sldMk cId="3901713345" sldId="1769"/>
        </pc:sldMkLst>
        <pc:spChg chg="mod">
          <ac:chgData name="Marieta Stefanova" userId="94d9baccaf50701d" providerId="LiveId" clId="{0D7DB5A4-CCE7-41CC-8122-7AC7C6283CFA}" dt="2025-06-06T00:28:47.713" v="400" actId="6549"/>
          <ac:spMkLst>
            <pc:docMk/>
            <pc:sldMk cId="3901713345" sldId="1769"/>
            <ac:spMk id="21" creationId="{BCA69FC5-FC68-3004-5569-493575E95672}"/>
          </ac:spMkLst>
        </pc:spChg>
        <pc:picChg chg="mod">
          <ac:chgData name="Marieta Stefanova" userId="94d9baccaf50701d" providerId="LiveId" clId="{0D7DB5A4-CCE7-41CC-8122-7AC7C6283CFA}" dt="2025-06-06T00:29:27.312" v="401" actId="14826"/>
          <ac:picMkLst>
            <pc:docMk/>
            <pc:sldMk cId="3901713345" sldId="1769"/>
            <ac:picMk id="6" creationId="{259DA40C-9D26-B586-2E90-E45BDEC6EA1B}"/>
          </ac:picMkLst>
        </pc:picChg>
      </pc:sldChg>
      <pc:sldChg chg="delSp modSp add mod">
        <pc:chgData name="Marieta Stefanova" userId="94d9baccaf50701d" providerId="LiveId" clId="{0D7DB5A4-CCE7-41CC-8122-7AC7C6283CFA}" dt="2025-06-06T00:33:08.544" v="415" actId="1076"/>
        <pc:sldMkLst>
          <pc:docMk/>
          <pc:sldMk cId="244844263" sldId="1770"/>
        </pc:sldMkLst>
        <pc:spChg chg="mod">
          <ac:chgData name="Marieta Stefanova" userId="94d9baccaf50701d" providerId="LiveId" clId="{0D7DB5A4-CCE7-41CC-8122-7AC7C6283CFA}" dt="2025-06-06T00:30:07.530" v="407" actId="6549"/>
          <ac:spMkLst>
            <pc:docMk/>
            <pc:sldMk cId="244844263" sldId="1770"/>
            <ac:spMk id="2" creationId="{891F9885-E63F-AA2A-C50A-703EB5320EDF}"/>
          </ac:spMkLst>
        </pc:spChg>
        <pc:spChg chg="del mod">
          <ac:chgData name="Marieta Stefanova" userId="94d9baccaf50701d" providerId="LiveId" clId="{0D7DB5A4-CCE7-41CC-8122-7AC7C6283CFA}" dt="2025-06-06T00:30:28.562" v="409" actId="478"/>
          <ac:spMkLst>
            <pc:docMk/>
            <pc:sldMk cId="244844263" sldId="1770"/>
            <ac:spMk id="21" creationId="{A7D96F90-E187-3602-E61E-327A76803943}"/>
          </ac:spMkLst>
        </pc:spChg>
        <pc:picChg chg="mod">
          <ac:chgData name="Marieta Stefanova" userId="94d9baccaf50701d" providerId="LiveId" clId="{0D7DB5A4-CCE7-41CC-8122-7AC7C6283CFA}" dt="2025-06-06T00:33:08.544" v="415" actId="1076"/>
          <ac:picMkLst>
            <pc:docMk/>
            <pc:sldMk cId="244844263" sldId="1770"/>
            <ac:picMk id="6" creationId="{6AB8D523-FC40-8673-A802-B51439B8F84E}"/>
          </ac:picMkLst>
        </pc:picChg>
      </pc:sldChg>
      <pc:sldChg chg="modSp add mod">
        <pc:chgData name="Marieta Stefanova" userId="94d9baccaf50701d" providerId="LiveId" clId="{0D7DB5A4-CCE7-41CC-8122-7AC7C6283CFA}" dt="2025-06-06T00:33:42.718" v="418" actId="1076"/>
        <pc:sldMkLst>
          <pc:docMk/>
          <pc:sldMk cId="194710211" sldId="1771"/>
        </pc:sldMkLst>
        <pc:picChg chg="mod">
          <ac:chgData name="Marieta Stefanova" userId="94d9baccaf50701d" providerId="LiveId" clId="{0D7DB5A4-CCE7-41CC-8122-7AC7C6283CFA}" dt="2025-06-06T00:33:42.718" v="418" actId="1076"/>
          <ac:picMkLst>
            <pc:docMk/>
            <pc:sldMk cId="194710211" sldId="1771"/>
            <ac:picMk id="6" creationId="{C0FDE7AD-5793-8B6F-C98B-4D7D34D2703C}"/>
          </ac:picMkLst>
        </pc:picChg>
      </pc:sldChg>
      <pc:sldChg chg="modSp add mod">
        <pc:chgData name="Marieta Stefanova" userId="94d9baccaf50701d" providerId="LiveId" clId="{0D7DB5A4-CCE7-41CC-8122-7AC7C6283CFA}" dt="2025-06-06T00:35:33.814" v="441" actId="6549"/>
        <pc:sldMkLst>
          <pc:docMk/>
          <pc:sldMk cId="4096038983" sldId="1772"/>
        </pc:sldMkLst>
        <pc:spChg chg="mod">
          <ac:chgData name="Marieta Stefanova" userId="94d9baccaf50701d" providerId="LiveId" clId="{0D7DB5A4-CCE7-41CC-8122-7AC7C6283CFA}" dt="2025-06-06T00:35:33.814" v="441" actId="6549"/>
          <ac:spMkLst>
            <pc:docMk/>
            <pc:sldMk cId="4096038983" sldId="1772"/>
            <ac:spMk id="21" creationId="{B30C602E-798E-7AF1-6DBD-BD87D55A8B71}"/>
          </ac:spMkLst>
        </pc:spChg>
      </pc:sldChg>
      <pc:sldChg chg="modSp add mod">
        <pc:chgData name="Marieta Stefanova" userId="94d9baccaf50701d" providerId="LiveId" clId="{0D7DB5A4-CCE7-41CC-8122-7AC7C6283CFA}" dt="2025-06-06T00:36:34.345" v="445" actId="6549"/>
        <pc:sldMkLst>
          <pc:docMk/>
          <pc:sldMk cId="3895383383" sldId="1773"/>
        </pc:sldMkLst>
        <pc:spChg chg="mod">
          <ac:chgData name="Marieta Stefanova" userId="94d9baccaf50701d" providerId="LiveId" clId="{0D7DB5A4-CCE7-41CC-8122-7AC7C6283CFA}" dt="2025-06-06T00:36:34.345" v="445" actId="6549"/>
          <ac:spMkLst>
            <pc:docMk/>
            <pc:sldMk cId="3895383383" sldId="1773"/>
            <ac:spMk id="21" creationId="{4ED1C6E0-9450-49A3-790E-A8E306A1D6DD}"/>
          </ac:spMkLst>
        </pc:spChg>
      </pc:sldChg>
      <pc:sldChg chg="modSp add mod">
        <pc:chgData name="Marieta Stefanova" userId="94d9baccaf50701d" providerId="LiveId" clId="{0D7DB5A4-CCE7-41CC-8122-7AC7C6283CFA}" dt="2025-06-06T00:37:24.139" v="457" actId="6549"/>
        <pc:sldMkLst>
          <pc:docMk/>
          <pc:sldMk cId="810411050" sldId="1774"/>
        </pc:sldMkLst>
        <pc:spChg chg="mod">
          <ac:chgData name="Marieta Stefanova" userId="94d9baccaf50701d" providerId="LiveId" clId="{0D7DB5A4-CCE7-41CC-8122-7AC7C6283CFA}" dt="2025-06-06T00:37:24.139" v="457" actId="6549"/>
          <ac:spMkLst>
            <pc:docMk/>
            <pc:sldMk cId="810411050" sldId="1774"/>
            <ac:spMk id="21" creationId="{BEDE69A7-4816-0775-EF8D-19AFE248826C}"/>
          </ac:spMkLst>
        </pc:spChg>
      </pc:sldChg>
      <pc:sldChg chg="delSp modSp add mod">
        <pc:chgData name="Marieta Stefanova" userId="94d9baccaf50701d" providerId="LiveId" clId="{0D7DB5A4-CCE7-41CC-8122-7AC7C6283CFA}" dt="2025-06-06T00:43:39.901" v="478" actId="14826"/>
        <pc:sldMkLst>
          <pc:docMk/>
          <pc:sldMk cId="3988439330" sldId="1775"/>
        </pc:sldMkLst>
        <pc:spChg chg="mod">
          <ac:chgData name="Marieta Stefanova" userId="94d9baccaf50701d" providerId="LiveId" clId="{0D7DB5A4-CCE7-41CC-8122-7AC7C6283CFA}" dt="2025-06-06T00:38:35.458" v="472" actId="6549"/>
          <ac:spMkLst>
            <pc:docMk/>
            <pc:sldMk cId="3988439330" sldId="1775"/>
            <ac:spMk id="2" creationId="{9C971895-FD12-909F-AC17-0EA877357B1B}"/>
          </ac:spMkLst>
        </pc:spChg>
        <pc:spChg chg="del mod">
          <ac:chgData name="Marieta Stefanova" userId="94d9baccaf50701d" providerId="LiveId" clId="{0D7DB5A4-CCE7-41CC-8122-7AC7C6283CFA}" dt="2025-06-06T00:38:44.872" v="474" actId="478"/>
          <ac:spMkLst>
            <pc:docMk/>
            <pc:sldMk cId="3988439330" sldId="1775"/>
            <ac:spMk id="21" creationId="{AC413EA4-1762-B66E-B4F9-7457FAF80007}"/>
          </ac:spMkLst>
        </pc:spChg>
        <pc:picChg chg="mod">
          <ac:chgData name="Marieta Stefanova" userId="94d9baccaf50701d" providerId="LiveId" clId="{0D7DB5A4-CCE7-41CC-8122-7AC7C6283CFA}" dt="2025-06-06T00:43:39.901" v="478" actId="14826"/>
          <ac:picMkLst>
            <pc:docMk/>
            <pc:sldMk cId="3988439330" sldId="1775"/>
            <ac:picMk id="6" creationId="{4D0A46DF-A7A9-5E56-638C-123F7CE0A80A}"/>
          </ac:picMkLst>
        </pc:picChg>
      </pc:sldChg>
      <pc:sldChg chg="modSp add mod">
        <pc:chgData name="Marieta Stefanova" userId="94d9baccaf50701d" providerId="LiveId" clId="{0D7DB5A4-CCE7-41CC-8122-7AC7C6283CFA}" dt="2025-06-06T00:42:16.923" v="477" actId="14826"/>
        <pc:sldMkLst>
          <pc:docMk/>
          <pc:sldMk cId="1948499502" sldId="1776"/>
        </pc:sldMkLst>
        <pc:picChg chg="mod">
          <ac:chgData name="Marieta Stefanova" userId="94d9baccaf50701d" providerId="LiveId" clId="{0D7DB5A4-CCE7-41CC-8122-7AC7C6283CFA}" dt="2025-06-06T00:42:16.923" v="477" actId="14826"/>
          <ac:picMkLst>
            <pc:docMk/>
            <pc:sldMk cId="1948499502" sldId="1776"/>
            <ac:picMk id="6" creationId="{06B5ADB5-4DB9-484E-ED92-F1927F2603B3}"/>
          </ac:picMkLst>
        </pc:picChg>
      </pc:sldChg>
      <pc:sldChg chg="modSp add mod">
        <pc:chgData name="Marieta Stefanova" userId="94d9baccaf50701d" providerId="LiveId" clId="{0D7DB5A4-CCE7-41CC-8122-7AC7C6283CFA}" dt="2025-06-06T00:44:13.185" v="485" actId="6549"/>
        <pc:sldMkLst>
          <pc:docMk/>
          <pc:sldMk cId="2702570667" sldId="1777"/>
        </pc:sldMkLst>
        <pc:spChg chg="mod">
          <ac:chgData name="Marieta Stefanova" userId="94d9baccaf50701d" providerId="LiveId" clId="{0D7DB5A4-CCE7-41CC-8122-7AC7C6283CFA}" dt="2025-06-06T00:44:13.185" v="485" actId="6549"/>
          <ac:spMkLst>
            <pc:docMk/>
            <pc:sldMk cId="2702570667" sldId="1777"/>
            <ac:spMk id="21" creationId="{DDA0514A-6BD9-6ACA-AF17-BD5BA4AEB6FB}"/>
          </ac:spMkLst>
        </pc:spChg>
      </pc:sldChg>
      <pc:sldChg chg="modSp add mod">
        <pc:chgData name="Marieta Stefanova" userId="94d9baccaf50701d" providerId="LiveId" clId="{0D7DB5A4-CCE7-41CC-8122-7AC7C6283CFA}" dt="2025-06-06T00:45:30.092" v="490" actId="6549"/>
        <pc:sldMkLst>
          <pc:docMk/>
          <pc:sldMk cId="3646731270" sldId="1778"/>
        </pc:sldMkLst>
        <pc:spChg chg="mod">
          <ac:chgData name="Marieta Stefanova" userId="94d9baccaf50701d" providerId="LiveId" clId="{0D7DB5A4-CCE7-41CC-8122-7AC7C6283CFA}" dt="2025-06-06T00:45:30.092" v="490" actId="6549"/>
          <ac:spMkLst>
            <pc:docMk/>
            <pc:sldMk cId="3646731270" sldId="1778"/>
            <ac:spMk id="21" creationId="{6F8F5038-40E0-A76E-9F6C-64BDB611D83D}"/>
          </ac:spMkLst>
        </pc:spChg>
      </pc:sldChg>
      <pc:sldChg chg="modSp add mod">
        <pc:chgData name="Marieta Stefanova" userId="94d9baccaf50701d" providerId="LiveId" clId="{0D7DB5A4-CCE7-41CC-8122-7AC7C6283CFA}" dt="2025-06-06T00:46:36.292" v="501" actId="6549"/>
        <pc:sldMkLst>
          <pc:docMk/>
          <pc:sldMk cId="1321129994" sldId="1779"/>
        </pc:sldMkLst>
        <pc:spChg chg="mod">
          <ac:chgData name="Marieta Stefanova" userId="94d9baccaf50701d" providerId="LiveId" clId="{0D7DB5A4-CCE7-41CC-8122-7AC7C6283CFA}" dt="2025-06-06T00:46:36.292" v="501" actId="6549"/>
          <ac:spMkLst>
            <pc:docMk/>
            <pc:sldMk cId="1321129994" sldId="1779"/>
            <ac:spMk id="21" creationId="{976FEDF6-5A00-39E2-EDB7-6F63C87F2477}"/>
          </ac:spMkLst>
        </pc:spChg>
      </pc:sldChg>
      <pc:sldChg chg="modSp add mod">
        <pc:chgData name="Marieta Stefanova" userId="94d9baccaf50701d" providerId="LiveId" clId="{0D7DB5A4-CCE7-41CC-8122-7AC7C6283CFA}" dt="2025-06-06T00:47:42.888" v="509" actId="14826"/>
        <pc:sldMkLst>
          <pc:docMk/>
          <pc:sldMk cId="2836317356" sldId="1780"/>
        </pc:sldMkLst>
        <pc:spChg chg="mod">
          <ac:chgData name="Marieta Stefanova" userId="94d9baccaf50701d" providerId="LiveId" clId="{0D7DB5A4-CCE7-41CC-8122-7AC7C6283CFA}" dt="2025-06-06T00:47:23.998" v="508" actId="6549"/>
          <ac:spMkLst>
            <pc:docMk/>
            <pc:sldMk cId="2836317356" sldId="1780"/>
            <ac:spMk id="21" creationId="{44672A1E-EEE9-A9C4-ED1B-C24326F467C9}"/>
          </ac:spMkLst>
        </pc:spChg>
        <pc:picChg chg="mod">
          <ac:chgData name="Marieta Stefanova" userId="94d9baccaf50701d" providerId="LiveId" clId="{0D7DB5A4-CCE7-41CC-8122-7AC7C6283CFA}" dt="2025-06-06T00:47:42.888" v="509" actId="14826"/>
          <ac:picMkLst>
            <pc:docMk/>
            <pc:sldMk cId="2836317356" sldId="1780"/>
            <ac:picMk id="6" creationId="{E6771E52-D6FE-3C4C-634F-58511EC4E857}"/>
          </ac:picMkLst>
        </pc:picChg>
      </pc:sldChg>
      <pc:sldChg chg="delSp modSp add mod">
        <pc:chgData name="Marieta Stefanova" userId="94d9baccaf50701d" providerId="LiveId" clId="{0D7DB5A4-CCE7-41CC-8122-7AC7C6283CFA}" dt="2025-06-06T00:48:39.707" v="519" actId="20577"/>
        <pc:sldMkLst>
          <pc:docMk/>
          <pc:sldMk cId="3666331165" sldId="1781"/>
        </pc:sldMkLst>
        <pc:spChg chg="mod">
          <ac:chgData name="Marieta Stefanova" userId="94d9baccaf50701d" providerId="LiveId" clId="{0D7DB5A4-CCE7-41CC-8122-7AC7C6283CFA}" dt="2025-06-06T00:48:39.707" v="519" actId="20577"/>
          <ac:spMkLst>
            <pc:docMk/>
            <pc:sldMk cId="3666331165" sldId="1781"/>
            <ac:spMk id="2" creationId="{FC00DADB-6E48-61B1-BB4C-5ADAEF700544}"/>
          </ac:spMkLst>
        </pc:spChg>
        <pc:spChg chg="del">
          <ac:chgData name="Marieta Stefanova" userId="94d9baccaf50701d" providerId="LiveId" clId="{0D7DB5A4-CCE7-41CC-8122-7AC7C6283CFA}" dt="2025-06-06T00:48:07.957" v="511" actId="478"/>
          <ac:spMkLst>
            <pc:docMk/>
            <pc:sldMk cId="3666331165" sldId="1781"/>
            <ac:spMk id="21" creationId="{970328F8-94C0-533D-5220-E9B22FA4620E}"/>
          </ac:spMkLst>
        </pc:spChg>
        <pc:picChg chg="mod">
          <ac:chgData name="Marieta Stefanova" userId="94d9baccaf50701d" providerId="LiveId" clId="{0D7DB5A4-CCE7-41CC-8122-7AC7C6283CFA}" dt="2025-06-06T00:48:17.393" v="514" actId="14826"/>
          <ac:picMkLst>
            <pc:docMk/>
            <pc:sldMk cId="3666331165" sldId="1781"/>
            <ac:picMk id="6" creationId="{C1128042-5B83-721E-0DEF-A217FF228EC9}"/>
          </ac:picMkLst>
        </pc:picChg>
      </pc:sldChg>
      <pc:sldChg chg="modSp add mod">
        <pc:chgData name="Marieta Stefanova" userId="94d9baccaf50701d" providerId="LiveId" clId="{0D7DB5A4-CCE7-41CC-8122-7AC7C6283CFA}" dt="2025-06-06T00:50:03.822" v="520" actId="14826"/>
        <pc:sldMkLst>
          <pc:docMk/>
          <pc:sldMk cId="3091974972" sldId="1782"/>
        </pc:sldMkLst>
        <pc:spChg chg="mod">
          <ac:chgData name="Marieta Stefanova" userId="94d9baccaf50701d" providerId="LiveId" clId="{0D7DB5A4-CCE7-41CC-8122-7AC7C6283CFA}" dt="2025-06-06T00:48:31.807" v="518" actId="6549"/>
          <ac:spMkLst>
            <pc:docMk/>
            <pc:sldMk cId="3091974972" sldId="1782"/>
            <ac:spMk id="2" creationId="{85AAD28B-97E9-43F7-D481-A91A3AAFFADC}"/>
          </ac:spMkLst>
        </pc:spChg>
        <pc:picChg chg="mod">
          <ac:chgData name="Marieta Stefanova" userId="94d9baccaf50701d" providerId="LiveId" clId="{0D7DB5A4-CCE7-41CC-8122-7AC7C6283CFA}" dt="2025-06-06T00:50:03.822" v="520" actId="14826"/>
          <ac:picMkLst>
            <pc:docMk/>
            <pc:sldMk cId="3091974972" sldId="1782"/>
            <ac:picMk id="6" creationId="{9EEEDA9F-2CA5-59BD-992C-B2DF3404D2A4}"/>
          </ac:picMkLst>
        </pc:picChg>
      </pc:sldChg>
      <pc:sldChg chg="modSp add mod">
        <pc:chgData name="Marieta Stefanova" userId="94d9baccaf50701d" providerId="LiveId" clId="{0D7DB5A4-CCE7-41CC-8122-7AC7C6283CFA}" dt="2025-06-06T00:54:40.628" v="523" actId="14826"/>
        <pc:sldMkLst>
          <pc:docMk/>
          <pc:sldMk cId="255684200" sldId="1783"/>
        </pc:sldMkLst>
        <pc:picChg chg="mod">
          <ac:chgData name="Marieta Stefanova" userId="94d9baccaf50701d" providerId="LiveId" clId="{0D7DB5A4-CCE7-41CC-8122-7AC7C6283CFA}" dt="2025-06-06T00:54:40.628" v="523" actId="14826"/>
          <ac:picMkLst>
            <pc:docMk/>
            <pc:sldMk cId="255684200" sldId="1783"/>
            <ac:picMk id="6" creationId="{9A6C5B78-08D9-5CB2-8282-904CC76E3F02}"/>
          </ac:picMkLst>
        </pc:picChg>
      </pc:sldChg>
      <pc:sldChg chg="modSp add del mod">
        <pc:chgData name="Marieta Stefanova" userId="94d9baccaf50701d" providerId="LiveId" clId="{0D7DB5A4-CCE7-41CC-8122-7AC7C6283CFA}" dt="2025-06-06T00:56:33.110" v="569" actId="2696"/>
        <pc:sldMkLst>
          <pc:docMk/>
          <pc:sldMk cId="3994895678" sldId="1784"/>
        </pc:sldMkLst>
        <pc:spChg chg="mod">
          <ac:chgData name="Marieta Stefanova" userId="94d9baccaf50701d" providerId="LiveId" clId="{0D7DB5A4-CCE7-41CC-8122-7AC7C6283CFA}" dt="2025-06-06T00:56:05.917" v="558" actId="1076"/>
          <ac:spMkLst>
            <pc:docMk/>
            <pc:sldMk cId="3994895678" sldId="1784"/>
            <ac:spMk id="21" creationId="{54518D9E-8424-61BE-4C1B-82FD6742EF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06.06.2025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C6EA-23D6-6FC0-5715-23FA6AA2E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3E0C4-6F21-6F85-ECB1-C8E96DB3B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626C9-E726-308D-40E3-CD255FFDE6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8DB4C12B-2BFB-9288-3138-D015E6E13AB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91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78C12-D97B-13D1-35F2-2D4C48F89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2FD5D-4BBF-CD86-53A7-163859849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70FC6-31F6-19D4-094E-CDEAA347D6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D982D85-76D0-F730-B937-E6882CA402E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00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C249-17D1-D167-66D4-6800D559A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34E5D-2D3B-933A-2D87-FF72C0261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08900-4A43-577A-8EBF-088BC13514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AA9B6C18-DB0E-9712-DCA0-9ED0BAC518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52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0446-2D05-0A25-C250-87021427B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B1825-FA9C-43B4-C46D-C5936B3E9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BC63A-4206-2D87-3BEB-D6A998B17C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F06CFB3-C8ED-62B1-81A3-C3B8F7C0ED8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84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C3D1E-A7F1-3ED4-6CF5-DB95263CB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3F5A4-5669-BEE0-0F80-5C651AE83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A7C55-5FED-0992-4327-E497D58EC1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A5FDB740-7649-2B7A-2FF7-A4DB2C43FBE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82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3A3D0-ACCF-CFA8-9359-103212D51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504E1-7CD0-FCDF-A320-61C943C95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73935-DF55-2748-5106-5E741D9D0C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86614CA3-2507-9F5E-5F44-B5BA9254DA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94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4FC6C-F2D0-3ACB-F7CF-74B792B03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E3343-9063-DEDD-6ED2-D89C55A0D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81821-2629-FF0F-BA22-786BA6A10B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2BCD319-C13C-7105-0644-BD780A8E65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0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507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350C0-3D87-998C-1045-6D438A22C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CDB50-C503-EDF2-F2FC-B312216DC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5B72B-A4C9-71CC-F802-B554CDF20D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1B91138-B55B-6393-2F2E-E5F1D4F81D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65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41AC-F137-1DE2-B0F4-A1CB6678B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A2377-8C6A-B956-9BEE-7314D6E4B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88D7-A5E4-B4F9-ABA5-45DC11F5A8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E0988F9-D141-E8CB-A6A7-6A89900F50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84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3CCE-DAE8-C60F-69BF-015E06CDE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C0E0-3E70-959D-ACA4-2D8AAED6B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820EA-0220-6F5C-08AE-12F7401BF4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C1E50D3-ABED-2B07-2E32-B580E66E5BF3}"/>
              </a:ext>
            </a:extLst>
          </p:cNvPr>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217066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7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1B79-145F-885C-2CC2-A0A7AE530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A1036-0A49-38F4-F825-D48AA4B72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2F1FB-BFC8-2738-2FFD-81CD3387FD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18F87E6-353C-AC7B-B7F7-74608BCB497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29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DEDF-A5D2-B7FD-5843-7AF294CE5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4EBE9-FED9-3230-E758-F90F3F167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4B898-8236-9F0B-4460-C73C6F3F9D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A1DFADD-BBCD-466B-499F-3EA9765A63D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45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4A97-DE60-CF7F-425F-D157F3A35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936EA-AFFB-3953-401D-D847998F6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B0B68-AA97-6CCA-F10D-217523A2C7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73AE20AD-8247-4AB9-6159-9024F91F63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21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2B0B-B647-AD67-3B76-B5729387B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1EE3F-FD1B-AB34-8379-037582FF2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4B8A6-A468-CC49-64A7-408C1D7B73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C0E9688-5F88-B048-1295-3457A40AAC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96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A907C-FD20-FA14-8A67-3247B8A2A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0B6BF-3920-44A2-3515-3831B86A9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A7DF1-DF34-FEAF-9F72-0F5F08F7DE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6A0C72C0-F6EC-3E66-403C-0BE9416DADD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76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4C2A7C-C859-4802-A9B5-5D977F195A3E}" type="datetimeFigureOut">
              <a:rPr lang="ro-RO" smtClean="0"/>
              <a:t>06.06.2025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06.06.2025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06.06.2025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EFT">
    <p:bg bwMode="gray">
      <p:bgPr>
        <a:solidFill>
          <a:srgbClr val="262626"/>
        </a:solidFill>
        <a:effectLst/>
      </p:bgPr>
    </p:bg>
    <p:spTree>
      <p:nvGrpSpPr>
        <p:cNvPr id="1" name=""/>
        <p:cNvGrpSpPr/>
        <p:nvPr/>
      </p:nvGrpSpPr>
      <p:grpSpPr>
        <a:xfrm>
          <a:off x="0" y="0"/>
          <a:ext cx="0" cy="0"/>
          <a:chOff x="0" y="0"/>
          <a:chExt cx="0" cy="0"/>
        </a:xfrm>
      </p:grpSpPr>
      <p:sp>
        <p:nvSpPr>
          <p:cNvPr id="9" name="Picture"/>
          <p:cNvSpPr>
            <a:spLocks noGrp="1" noChangeAspect="1"/>
          </p:cNvSpPr>
          <p:nvPr>
            <p:ph type="pic" sz="quarter" idx="14" hasCustomPrompt="1"/>
          </p:nvPr>
        </p:nvSpPr>
        <p:spPr bwMode="gray">
          <a:xfrm>
            <a:off x="1" y="0"/>
            <a:ext cx="9144000" cy="68580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2" name="Title"/>
          <p:cNvSpPr>
            <a:spLocks noGrp="1"/>
          </p:cNvSpPr>
          <p:nvPr>
            <p:ph type="ctrTitle"/>
          </p:nvPr>
        </p:nvSpPr>
        <p:spPr bwMode="gray">
          <a:xfrm>
            <a:off x="791507" y="0"/>
            <a:ext cx="7560984" cy="3744000"/>
          </a:xfrm>
        </p:spPr>
        <p:txBody>
          <a:bodyPr anchor="b"/>
          <a:lstStyle>
            <a:lvl1pPr>
              <a:lnSpc>
                <a:spcPct val="80000"/>
              </a:lnSpc>
              <a:spcBef>
                <a:spcPts val="0"/>
              </a:spcBef>
              <a:spcAft>
                <a:spcPts val="750"/>
              </a:spcAft>
              <a:defRPr sz="6601">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791507" y="3744000"/>
            <a:ext cx="7560984" cy="2070000"/>
          </a:xfrm>
        </p:spPr>
        <p:txBody>
          <a:bodyPr/>
          <a:lstStyle>
            <a:lvl1pPr marL="0" indent="0" algn="l">
              <a:buNone/>
              <a:defRPr sz="3300" cap="all" baseline="0">
                <a:solidFill>
                  <a:schemeClr val="bg1">
                    <a:lumMod val="65000"/>
                  </a:schemeClr>
                </a:solidFill>
              </a:defRPr>
            </a:lvl1pPr>
            <a:lvl2pPr marL="342935" indent="0" algn="ctr">
              <a:buNone/>
              <a:defRPr>
                <a:solidFill>
                  <a:schemeClr val="tx1">
                    <a:tint val="75000"/>
                  </a:schemeClr>
                </a:solidFill>
              </a:defRPr>
            </a:lvl2pPr>
            <a:lvl3pPr marL="685868" indent="0" algn="ctr">
              <a:buNone/>
              <a:defRPr>
                <a:solidFill>
                  <a:schemeClr val="tx1">
                    <a:tint val="75000"/>
                  </a:schemeClr>
                </a:solidFill>
              </a:defRPr>
            </a:lvl3pPr>
            <a:lvl4pPr marL="1028803" indent="0" algn="ctr">
              <a:buNone/>
              <a:defRPr>
                <a:solidFill>
                  <a:schemeClr val="tx1">
                    <a:tint val="75000"/>
                  </a:schemeClr>
                </a:solidFill>
              </a:defRPr>
            </a:lvl4pPr>
            <a:lvl5pPr marL="1371737" indent="0" algn="ctr">
              <a:buNone/>
              <a:defRPr>
                <a:solidFill>
                  <a:schemeClr val="tx1">
                    <a:tint val="75000"/>
                  </a:schemeClr>
                </a:solidFill>
              </a:defRPr>
            </a:lvl5pPr>
            <a:lvl6pPr marL="1714672" indent="0" algn="ctr">
              <a:buNone/>
              <a:defRPr>
                <a:solidFill>
                  <a:schemeClr val="tx1">
                    <a:tint val="75000"/>
                  </a:schemeClr>
                </a:solidFill>
              </a:defRPr>
            </a:lvl6pPr>
            <a:lvl7pPr marL="2057606" indent="0" algn="ctr">
              <a:buNone/>
              <a:defRPr>
                <a:solidFill>
                  <a:schemeClr val="tx1">
                    <a:tint val="75000"/>
                  </a:schemeClr>
                </a:solidFill>
              </a:defRPr>
            </a:lvl7pPr>
            <a:lvl8pPr marL="2400540" indent="0" algn="ctr">
              <a:buNone/>
              <a:defRPr>
                <a:solidFill>
                  <a:schemeClr val="tx1">
                    <a:tint val="75000"/>
                  </a:schemeClr>
                </a:solidFill>
              </a:defRPr>
            </a:lvl8pPr>
            <a:lvl9pPr marL="2743475" indent="0" algn="ctr">
              <a:buNone/>
              <a:defRPr>
                <a:solidFill>
                  <a:schemeClr val="tx1">
                    <a:tint val="75000"/>
                  </a:schemeClr>
                </a:solidFill>
              </a:defRPr>
            </a:lvl9pPr>
          </a:lstStyle>
          <a:p>
            <a:r>
              <a:rPr lang="en-US" dirty="0"/>
              <a:t>Click to edit Master subtitle style</a:t>
            </a:r>
          </a:p>
        </p:txBody>
      </p:sp>
      <p:sp>
        <p:nvSpPr>
          <p:cNvPr id="7" name="Datumsplatzhalter 6">
            <a:extLst>
              <a:ext uri="{FF2B5EF4-FFF2-40B4-BE49-F238E27FC236}">
                <a16:creationId xmlns:a16="http://schemas.microsoft.com/office/drawing/2014/main" id="{864EB78F-4617-45D6-A451-785E229239C1}"/>
              </a:ext>
            </a:extLst>
          </p:cNvPr>
          <p:cNvSpPr>
            <a:spLocks noGrp="1"/>
          </p:cNvSpPr>
          <p:nvPr>
            <p:ph type="dt" sz="half" idx="15"/>
          </p:nvPr>
        </p:nvSpPr>
        <p:spPr bwMode="gray"/>
        <p:txBody>
          <a:bodyPr/>
          <a:lstStyle/>
          <a:p>
            <a:fld id="{857C47FA-3FA2-417F-8B4A-F37D51F3C39F}" type="datetime1">
              <a:rPr lang="en-US" smtClean="0"/>
              <a:t>6/6/2025</a:t>
            </a:fld>
            <a:endParaRPr lang="en-US" dirty="0"/>
          </a:p>
        </p:txBody>
      </p:sp>
      <p:sp>
        <p:nvSpPr>
          <p:cNvPr id="8" name="Fußzeilenplatzhalter 7">
            <a:extLst>
              <a:ext uri="{FF2B5EF4-FFF2-40B4-BE49-F238E27FC236}">
                <a16:creationId xmlns:a16="http://schemas.microsoft.com/office/drawing/2014/main" id="{1F6205BA-01DD-44C2-95A5-2ADFCC0DF102}"/>
              </a:ext>
            </a:extLst>
          </p:cNvPr>
          <p:cNvSpPr>
            <a:spLocks noGrp="1"/>
          </p:cNvSpPr>
          <p:nvPr>
            <p:ph type="ftr" sz="quarter" idx="16"/>
          </p:nvPr>
        </p:nvSpPr>
        <p:spPr bwMode="gray"/>
        <p:txBody>
          <a:bodyPr/>
          <a:lstStyle/>
          <a:p>
            <a:r>
              <a:rPr lang="en-US" dirty="0"/>
              <a:t>Presentation Title</a:t>
            </a:r>
          </a:p>
        </p:txBody>
      </p:sp>
      <p:sp>
        <p:nvSpPr>
          <p:cNvPr id="10" name="Foliennummernplatzhalter 9">
            <a:extLst>
              <a:ext uri="{FF2B5EF4-FFF2-40B4-BE49-F238E27FC236}">
                <a16:creationId xmlns:a16="http://schemas.microsoft.com/office/drawing/2014/main" id="{78FA61C8-F875-4174-9DF7-9106FB19E8F0}"/>
              </a:ext>
            </a:extLst>
          </p:cNvPr>
          <p:cNvSpPr>
            <a:spLocks noGrp="1"/>
          </p:cNvSpPr>
          <p:nvPr>
            <p:ph type="sldNum" sz="quarter" idx="17"/>
          </p:nvPr>
        </p:nvSpPr>
        <p:spPr bwMode="gray"/>
        <p:txBody>
          <a:bodyPr/>
          <a:lstStyle/>
          <a:p>
            <a:fld id="{02CEFE82-39F2-4F47-8A0C-D5AB3496FA5C}" type="slidenum">
              <a:rPr lang="en-US" smtClean="0"/>
              <a:pPr/>
              <a:t>‹#›</a:t>
            </a:fld>
            <a:endParaRPr lang="en-US" dirty="0"/>
          </a:p>
        </p:txBody>
      </p:sp>
    </p:spTree>
    <p:extLst>
      <p:ext uri="{BB962C8B-B14F-4D97-AF65-F5344CB8AC3E}">
        <p14:creationId xmlns:p14="http://schemas.microsoft.com/office/powerpoint/2010/main" val="68042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AGENDA">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noProof="0"/>
              <a:t>Enter your subtitle here</a:t>
            </a:r>
          </a:p>
        </p:txBody>
      </p:sp>
      <p:sp>
        <p:nvSpPr>
          <p:cNvPr id="104" name="Text 1">
            <a:extLst>
              <a:ext uri="{FF2B5EF4-FFF2-40B4-BE49-F238E27FC236}">
                <a16:creationId xmlns:a16="http://schemas.microsoft.com/office/drawing/2014/main" id="{7A5F7619-9655-4AF8-B2AC-A027E59590EC}"/>
              </a:ext>
            </a:extLst>
          </p:cNvPr>
          <p:cNvSpPr>
            <a:spLocks noGrp="1"/>
          </p:cNvSpPr>
          <p:nvPr>
            <p:ph type="body" sz="quarter" idx="15" hasCustomPrompt="1"/>
          </p:nvPr>
        </p:nvSpPr>
        <p:spPr bwMode="gray">
          <a:xfrm>
            <a:off x="405053" y="2054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05" name="Text 2">
            <a:extLst>
              <a:ext uri="{FF2B5EF4-FFF2-40B4-BE49-F238E27FC236}">
                <a16:creationId xmlns:a16="http://schemas.microsoft.com/office/drawing/2014/main" id="{4D1DD865-67FC-4E42-89BC-18895E24B993}"/>
              </a:ext>
            </a:extLst>
          </p:cNvPr>
          <p:cNvSpPr>
            <a:spLocks noGrp="1"/>
          </p:cNvSpPr>
          <p:nvPr>
            <p:ph type="body" sz="quarter" idx="16" hasCustomPrompt="1"/>
          </p:nvPr>
        </p:nvSpPr>
        <p:spPr bwMode="gray">
          <a:xfrm>
            <a:off x="2749914" y="2054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06" name="Text 3">
            <a:extLst>
              <a:ext uri="{FF2B5EF4-FFF2-40B4-BE49-F238E27FC236}">
                <a16:creationId xmlns:a16="http://schemas.microsoft.com/office/drawing/2014/main" id="{EB3ADE5F-A7D4-4CDB-A1BB-6F1BF7A7E9EF}"/>
              </a:ext>
            </a:extLst>
          </p:cNvPr>
          <p:cNvSpPr>
            <a:spLocks noGrp="1"/>
          </p:cNvSpPr>
          <p:nvPr>
            <p:ph type="body" sz="quarter" idx="17" hasCustomPrompt="1"/>
          </p:nvPr>
        </p:nvSpPr>
        <p:spPr bwMode="gray">
          <a:xfrm>
            <a:off x="5094776" y="2054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07" name="Text 4">
            <a:extLst>
              <a:ext uri="{FF2B5EF4-FFF2-40B4-BE49-F238E27FC236}">
                <a16:creationId xmlns:a16="http://schemas.microsoft.com/office/drawing/2014/main" id="{15908651-A386-4F55-AACF-9C36D85546E2}"/>
              </a:ext>
            </a:extLst>
          </p:cNvPr>
          <p:cNvSpPr>
            <a:spLocks noGrp="1"/>
          </p:cNvSpPr>
          <p:nvPr>
            <p:ph type="body" sz="quarter" idx="18" hasCustomPrompt="1"/>
          </p:nvPr>
        </p:nvSpPr>
        <p:spPr bwMode="gray">
          <a:xfrm>
            <a:off x="7439637" y="2054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10" name="Text 6">
            <a:extLst>
              <a:ext uri="{FF2B5EF4-FFF2-40B4-BE49-F238E27FC236}">
                <a16:creationId xmlns:a16="http://schemas.microsoft.com/office/drawing/2014/main" id="{EF5877BD-95F2-4F29-9038-83764761F9EB}"/>
              </a:ext>
            </a:extLst>
          </p:cNvPr>
          <p:cNvSpPr>
            <a:spLocks noGrp="1"/>
          </p:cNvSpPr>
          <p:nvPr>
            <p:ph type="body" sz="quarter" idx="21" hasCustomPrompt="1"/>
          </p:nvPr>
        </p:nvSpPr>
        <p:spPr bwMode="gray">
          <a:xfrm>
            <a:off x="405053" y="3932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11" name="Text 7">
            <a:extLst>
              <a:ext uri="{FF2B5EF4-FFF2-40B4-BE49-F238E27FC236}">
                <a16:creationId xmlns:a16="http://schemas.microsoft.com/office/drawing/2014/main" id="{D2ECC6F6-B4C6-4CBB-A5D2-959B4C1A58B3}"/>
              </a:ext>
            </a:extLst>
          </p:cNvPr>
          <p:cNvSpPr>
            <a:spLocks noGrp="1"/>
          </p:cNvSpPr>
          <p:nvPr>
            <p:ph type="body" sz="quarter" idx="22" hasCustomPrompt="1"/>
          </p:nvPr>
        </p:nvSpPr>
        <p:spPr bwMode="gray">
          <a:xfrm>
            <a:off x="2749914" y="3932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12" name="Text 8">
            <a:extLst>
              <a:ext uri="{FF2B5EF4-FFF2-40B4-BE49-F238E27FC236}">
                <a16:creationId xmlns:a16="http://schemas.microsoft.com/office/drawing/2014/main" id="{476FBED4-1BBC-4ED1-8853-63D60678E5B9}"/>
              </a:ext>
            </a:extLst>
          </p:cNvPr>
          <p:cNvSpPr>
            <a:spLocks noGrp="1"/>
          </p:cNvSpPr>
          <p:nvPr>
            <p:ph type="body" sz="quarter" idx="23" hasCustomPrompt="1"/>
          </p:nvPr>
        </p:nvSpPr>
        <p:spPr bwMode="gray">
          <a:xfrm>
            <a:off x="5094776" y="3932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13" name="Text 9">
            <a:extLst>
              <a:ext uri="{FF2B5EF4-FFF2-40B4-BE49-F238E27FC236}">
                <a16:creationId xmlns:a16="http://schemas.microsoft.com/office/drawing/2014/main" id="{6B2BCBE1-C475-4EA7-B2AF-E8816F09B662}"/>
              </a:ext>
            </a:extLst>
          </p:cNvPr>
          <p:cNvSpPr>
            <a:spLocks noGrp="1"/>
          </p:cNvSpPr>
          <p:nvPr>
            <p:ph type="body" sz="quarter" idx="24" hasCustomPrompt="1"/>
          </p:nvPr>
        </p:nvSpPr>
        <p:spPr bwMode="gray">
          <a:xfrm>
            <a:off x="7439637" y="3932400"/>
            <a:ext cx="129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buNone/>
              <a:defRPr lang="de-DE" sz="7500" dirty="0" smtClean="0">
                <a:solidFill>
                  <a:schemeClr val="bg1">
                    <a:lumMod val="50000"/>
                    <a:alpha val="35000"/>
                  </a:schemeClr>
                </a:solidFill>
                <a:latin typeface="Bebas Neue" panose="020B0506020202020201" pitchFamily="34" charset="0"/>
              </a:defRPr>
            </a:lvl1pPr>
          </a:lstStyle>
          <a:p>
            <a:pPr marL="0" lvl="0" defTabSz="685800">
              <a:lnSpc>
                <a:spcPct val="80000"/>
              </a:lnSpc>
              <a:spcAft>
                <a:spcPts val="450"/>
              </a:spcAft>
            </a:pPr>
            <a:r>
              <a:rPr lang="en-US" noProof="0"/>
              <a:t>Nr.</a:t>
            </a:r>
          </a:p>
        </p:txBody>
      </p:sp>
      <p:sp>
        <p:nvSpPr>
          <p:cNvPr id="19" name="Inhalt 1">
            <a:extLst>
              <a:ext uri="{FF2B5EF4-FFF2-40B4-BE49-F238E27FC236}">
                <a16:creationId xmlns:a16="http://schemas.microsoft.com/office/drawing/2014/main" id="{94153585-122E-4EB4-BD52-D38CC7CBBFE7}"/>
              </a:ext>
            </a:extLst>
          </p:cNvPr>
          <p:cNvSpPr>
            <a:spLocks noGrp="1"/>
          </p:cNvSpPr>
          <p:nvPr userDrawn="1">
            <p:ph type="body" sz="quarter" idx="14" hasCustomPrompt="1"/>
          </p:nvPr>
        </p:nvSpPr>
        <p:spPr bwMode="gray">
          <a:xfrm>
            <a:off x="675595" y="2054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lvl="0"/>
            <a:r>
              <a:rPr lang="en-US" noProof="0"/>
              <a:t>Click to edit Master text styles</a:t>
            </a:r>
          </a:p>
        </p:txBody>
      </p:sp>
      <p:sp>
        <p:nvSpPr>
          <p:cNvPr id="122" name="Inhalt 2">
            <a:extLst>
              <a:ext uri="{FF2B5EF4-FFF2-40B4-BE49-F238E27FC236}">
                <a16:creationId xmlns:a16="http://schemas.microsoft.com/office/drawing/2014/main" id="{A601C092-D9E2-448A-8DFB-74DD33B4FB58}"/>
              </a:ext>
            </a:extLst>
          </p:cNvPr>
          <p:cNvSpPr>
            <a:spLocks noGrp="1"/>
          </p:cNvSpPr>
          <p:nvPr>
            <p:ph type="body" sz="quarter" idx="33" hasCustomPrompt="1"/>
          </p:nvPr>
        </p:nvSpPr>
        <p:spPr bwMode="gray">
          <a:xfrm>
            <a:off x="3019914" y="2054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lvl="0"/>
            <a:r>
              <a:rPr lang="en-US" noProof="0"/>
              <a:t>Click to edit Master text styles</a:t>
            </a:r>
          </a:p>
        </p:txBody>
      </p:sp>
      <p:sp>
        <p:nvSpPr>
          <p:cNvPr id="123" name="Inhalt 3">
            <a:extLst>
              <a:ext uri="{FF2B5EF4-FFF2-40B4-BE49-F238E27FC236}">
                <a16:creationId xmlns:a16="http://schemas.microsoft.com/office/drawing/2014/main" id="{2164596A-E132-463A-9536-ADEDA7FDD6BD}"/>
              </a:ext>
            </a:extLst>
          </p:cNvPr>
          <p:cNvSpPr>
            <a:spLocks noGrp="1"/>
          </p:cNvSpPr>
          <p:nvPr>
            <p:ph type="body" sz="quarter" idx="34" hasCustomPrompt="1"/>
          </p:nvPr>
        </p:nvSpPr>
        <p:spPr bwMode="gray">
          <a:xfrm>
            <a:off x="5364776" y="2054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marL="0" lvl="0" defTabSz="685800">
              <a:spcAft>
                <a:spcPts val="450"/>
              </a:spcAft>
            </a:pPr>
            <a:r>
              <a:rPr lang="en-US" noProof="0"/>
              <a:t>Click to edit Master text styles</a:t>
            </a:r>
          </a:p>
        </p:txBody>
      </p:sp>
      <p:sp>
        <p:nvSpPr>
          <p:cNvPr id="124" name="Inhalt 4">
            <a:extLst>
              <a:ext uri="{FF2B5EF4-FFF2-40B4-BE49-F238E27FC236}">
                <a16:creationId xmlns:a16="http://schemas.microsoft.com/office/drawing/2014/main" id="{BC1F061C-34F6-4433-B546-F62244D2C512}"/>
              </a:ext>
            </a:extLst>
          </p:cNvPr>
          <p:cNvSpPr>
            <a:spLocks noGrp="1"/>
          </p:cNvSpPr>
          <p:nvPr>
            <p:ph type="body" sz="quarter" idx="35" hasCustomPrompt="1"/>
          </p:nvPr>
        </p:nvSpPr>
        <p:spPr bwMode="gray">
          <a:xfrm>
            <a:off x="7709637" y="2054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marL="0" lvl="0" defTabSz="685800">
              <a:spcAft>
                <a:spcPts val="450"/>
              </a:spcAft>
            </a:pPr>
            <a:r>
              <a:rPr lang="en-US" noProof="0"/>
              <a:t>Click to edit Master text styles</a:t>
            </a:r>
          </a:p>
        </p:txBody>
      </p:sp>
      <p:sp>
        <p:nvSpPr>
          <p:cNvPr id="127" name="Inhalt 6">
            <a:extLst>
              <a:ext uri="{FF2B5EF4-FFF2-40B4-BE49-F238E27FC236}">
                <a16:creationId xmlns:a16="http://schemas.microsoft.com/office/drawing/2014/main" id="{A8D254F9-E38E-4DD2-ACE4-4C24BB42DDEF}"/>
              </a:ext>
            </a:extLst>
          </p:cNvPr>
          <p:cNvSpPr>
            <a:spLocks noGrp="1"/>
          </p:cNvSpPr>
          <p:nvPr>
            <p:ph type="body" sz="quarter" idx="38" hasCustomPrompt="1"/>
          </p:nvPr>
        </p:nvSpPr>
        <p:spPr bwMode="gray">
          <a:xfrm>
            <a:off x="675595" y="3932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marL="0" lvl="0" defTabSz="685800">
              <a:spcAft>
                <a:spcPts val="450"/>
              </a:spcAft>
            </a:pPr>
            <a:r>
              <a:rPr lang="en-US" noProof="0"/>
              <a:t>Click to edit Master text styles</a:t>
            </a:r>
          </a:p>
        </p:txBody>
      </p:sp>
      <p:sp>
        <p:nvSpPr>
          <p:cNvPr id="128" name="Inhalt 7">
            <a:extLst>
              <a:ext uri="{FF2B5EF4-FFF2-40B4-BE49-F238E27FC236}">
                <a16:creationId xmlns:a16="http://schemas.microsoft.com/office/drawing/2014/main" id="{AB0F4ABD-2262-4338-A794-EC415FD4A931}"/>
              </a:ext>
            </a:extLst>
          </p:cNvPr>
          <p:cNvSpPr>
            <a:spLocks noGrp="1"/>
          </p:cNvSpPr>
          <p:nvPr>
            <p:ph type="body" sz="quarter" idx="39" hasCustomPrompt="1"/>
          </p:nvPr>
        </p:nvSpPr>
        <p:spPr bwMode="gray">
          <a:xfrm>
            <a:off x="3019914" y="3932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marL="0" lvl="0" defTabSz="685800">
              <a:spcAft>
                <a:spcPts val="450"/>
              </a:spcAft>
            </a:pPr>
            <a:r>
              <a:rPr lang="en-US" noProof="0" dirty="0"/>
              <a:t>Click to edit Master text styles</a:t>
            </a:r>
          </a:p>
        </p:txBody>
      </p:sp>
      <p:sp>
        <p:nvSpPr>
          <p:cNvPr id="129" name="Inhalt 8">
            <a:extLst>
              <a:ext uri="{FF2B5EF4-FFF2-40B4-BE49-F238E27FC236}">
                <a16:creationId xmlns:a16="http://schemas.microsoft.com/office/drawing/2014/main" id="{93172CEA-5E93-47FC-B4D9-6292434BF2B8}"/>
              </a:ext>
            </a:extLst>
          </p:cNvPr>
          <p:cNvSpPr>
            <a:spLocks noGrp="1"/>
          </p:cNvSpPr>
          <p:nvPr>
            <p:ph type="body" sz="quarter" idx="40" hasCustomPrompt="1"/>
          </p:nvPr>
        </p:nvSpPr>
        <p:spPr bwMode="gray">
          <a:xfrm>
            <a:off x="5364776" y="3932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marL="0" lvl="0" defTabSz="685800">
              <a:spcAft>
                <a:spcPts val="450"/>
              </a:spcAft>
            </a:pPr>
            <a:r>
              <a:rPr lang="en-US" noProof="0"/>
              <a:t>Click to edit Master text styles</a:t>
            </a:r>
          </a:p>
        </p:txBody>
      </p:sp>
      <p:sp>
        <p:nvSpPr>
          <p:cNvPr id="130" name="Inhalt 9">
            <a:extLst>
              <a:ext uri="{FF2B5EF4-FFF2-40B4-BE49-F238E27FC236}">
                <a16:creationId xmlns:a16="http://schemas.microsoft.com/office/drawing/2014/main" id="{3759C351-85B8-4055-B43C-5883ED34DECD}"/>
              </a:ext>
            </a:extLst>
          </p:cNvPr>
          <p:cNvSpPr>
            <a:spLocks noGrp="1"/>
          </p:cNvSpPr>
          <p:nvPr>
            <p:ph type="body" sz="quarter" idx="41" hasCustomPrompt="1"/>
          </p:nvPr>
        </p:nvSpPr>
        <p:spPr bwMode="gray">
          <a:xfrm>
            <a:off x="7709637" y="3932400"/>
            <a:ext cx="1028700" cy="13356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144000" bIns="144000" rtlCol="0" anchor="ctr" anchorCtr="0"/>
          <a:lstStyle>
            <a:lvl1pPr marL="0" indent="0">
              <a:spcAft>
                <a:spcPts val="750"/>
              </a:spcAft>
              <a:buFont typeface="Arial" panose="020B0604020202020204" pitchFamily="34" charset="0"/>
              <a:buNone/>
              <a:defRPr lang="de-DE" sz="1200" b="0" smtClean="0">
                <a:solidFill>
                  <a:schemeClr val="tx1"/>
                </a:solidFill>
                <a:latin typeface="+mj-lt"/>
              </a:defRPr>
            </a:lvl1pPr>
          </a:lstStyle>
          <a:p>
            <a:pPr marL="0" lvl="0" defTabSz="685800">
              <a:spcAft>
                <a:spcPts val="450"/>
              </a:spcAft>
            </a:pPr>
            <a:r>
              <a:rPr lang="en-US" noProof="0"/>
              <a:t>Click to edit Master text styles</a:t>
            </a:r>
          </a:p>
        </p:txBody>
      </p:sp>
      <p:sp>
        <p:nvSpPr>
          <p:cNvPr id="5" name="Fußzeile"/>
          <p:cNvSpPr>
            <a:spLocks noGrp="1"/>
          </p:cNvSpPr>
          <p:nvPr userDrawn="1">
            <p:ph type="ftr" sz="quarter" idx="11"/>
          </p:nvPr>
        </p:nvSpPr>
        <p:spPr bwMode="gray"/>
        <p:txBody>
          <a:bodyPr/>
          <a:lstStyle/>
          <a:p>
            <a:r>
              <a:rPr lang="en-US" noProof="0" dirty="0"/>
              <a:t>Presentation Title</a:t>
            </a:r>
          </a:p>
        </p:txBody>
      </p:sp>
      <p:sp>
        <p:nvSpPr>
          <p:cNvPr id="6" name="Foliennummer"/>
          <p:cNvSpPr>
            <a:spLocks noGrp="1"/>
          </p:cNvSpPr>
          <p:nvPr userDrawn="1">
            <p:ph type="sldNum" sz="quarter" idx="12"/>
          </p:nvPr>
        </p:nvSpPr>
        <p:spPr bwMode="gray"/>
        <p:txBody>
          <a:bodyPr/>
          <a:lstStyle/>
          <a:p>
            <a:fld id="{02CEFE82-39F2-4F47-8A0C-D5AB3496FA5C}" type="slidenum">
              <a:rPr lang="en-US" noProof="0" smtClean="0"/>
              <a:t>‹#›</a:t>
            </a:fld>
            <a:endParaRPr lang="en-US" noProof="0" dirty="0"/>
          </a:p>
        </p:txBody>
      </p:sp>
      <p:sp>
        <p:nvSpPr>
          <p:cNvPr id="3" name="Titel 2">
            <a:extLst>
              <a:ext uri="{FF2B5EF4-FFF2-40B4-BE49-F238E27FC236}">
                <a16:creationId xmlns:a16="http://schemas.microsoft.com/office/drawing/2014/main" id="{7696500F-72C2-427D-83AC-C549EEC17479}"/>
              </a:ext>
            </a:extLst>
          </p:cNvPr>
          <p:cNvSpPr>
            <a:spLocks noGrp="1"/>
          </p:cNvSpPr>
          <p:nvPr>
            <p:ph type="title" hasCustomPrompt="1"/>
          </p:nvPr>
        </p:nvSpPr>
        <p:spPr bwMode="gray"/>
        <p:txBody>
          <a:bodyPr/>
          <a:lstStyle/>
          <a:p>
            <a:r>
              <a:rPr lang="en-US" noProof="0"/>
              <a:t>Click to edit Master title style</a:t>
            </a:r>
          </a:p>
        </p:txBody>
      </p:sp>
      <p:sp>
        <p:nvSpPr>
          <p:cNvPr id="2" name="Date">
            <a:extLst>
              <a:ext uri="{FF2B5EF4-FFF2-40B4-BE49-F238E27FC236}">
                <a16:creationId xmlns:a16="http://schemas.microsoft.com/office/drawing/2014/main" id="{BC30310A-23BD-C47F-5B37-556FBCF012ED}"/>
              </a:ext>
            </a:extLst>
          </p:cNvPr>
          <p:cNvSpPr>
            <a:spLocks noGrp="1"/>
          </p:cNvSpPr>
          <p:nvPr>
            <p:ph type="dt" sz="half" idx="10"/>
          </p:nvPr>
        </p:nvSpPr>
        <p:spPr bwMode="gray">
          <a:xfrm>
            <a:off x="7658197" y="6084000"/>
            <a:ext cx="1080140" cy="360000"/>
          </a:xfrm>
        </p:spPr>
        <p:txBody>
          <a:bodyPr/>
          <a:lstStyle/>
          <a:p>
            <a:fld id="{0E64DD1E-F3A0-4D46-9832-B6BFF08F22C3}" type="datetime1">
              <a:rPr lang="en-US" noProof="0" smtClean="0"/>
              <a:t>6/6/2025</a:t>
            </a:fld>
            <a:endParaRPr lang="en-US" noProof="0" dirty="0"/>
          </a:p>
        </p:txBody>
      </p:sp>
    </p:spTree>
    <p:extLst>
      <p:ext uri="{BB962C8B-B14F-4D97-AF65-F5344CB8AC3E}">
        <p14:creationId xmlns:p14="http://schemas.microsoft.com/office/powerpoint/2010/main" val="34841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961558CE-3801-4247-B1E2-09C612942100}"/>
              </a:ext>
            </a:extLst>
          </p:cNvPr>
          <p:cNvSpPr>
            <a:spLocks noGrp="1"/>
          </p:cNvSpPr>
          <p:nvPr>
            <p:ph type="dt" sz="half" idx="10"/>
          </p:nvPr>
        </p:nvSpPr>
        <p:spPr bwMode="gray"/>
        <p:txBody>
          <a:bodyPr/>
          <a:lstStyle/>
          <a:p>
            <a:fld id="{857C47FA-3FA2-417F-8B4A-F37D51F3C39F}" type="datetime1">
              <a:rPr lang="en-US" smtClean="0"/>
              <a:t>6/6/2025</a:t>
            </a:fld>
            <a:endParaRPr lang="en-US" dirty="0"/>
          </a:p>
        </p:txBody>
      </p:sp>
      <p:sp>
        <p:nvSpPr>
          <p:cNvPr id="6" name="Fußzeilenplatzhalter 5">
            <a:extLst>
              <a:ext uri="{FF2B5EF4-FFF2-40B4-BE49-F238E27FC236}">
                <a16:creationId xmlns:a16="http://schemas.microsoft.com/office/drawing/2014/main" id="{D05A29DF-156D-4D61-ACCB-36DFC1A1647F}"/>
              </a:ext>
            </a:extLst>
          </p:cNvPr>
          <p:cNvSpPr>
            <a:spLocks noGrp="1"/>
          </p:cNvSpPr>
          <p:nvPr>
            <p:ph type="ftr" sz="quarter" idx="11"/>
          </p:nvPr>
        </p:nvSpPr>
        <p:spPr bwMode="gray"/>
        <p:txBody>
          <a:bodyPr/>
          <a:lstStyle/>
          <a:p>
            <a:r>
              <a:rPr lang="en-US" dirty="0"/>
              <a:t>Presentation Title</a:t>
            </a:r>
          </a:p>
        </p:txBody>
      </p:sp>
      <p:sp>
        <p:nvSpPr>
          <p:cNvPr id="7" name="Foliennummernplatzhalter 6">
            <a:extLst>
              <a:ext uri="{FF2B5EF4-FFF2-40B4-BE49-F238E27FC236}">
                <a16:creationId xmlns:a16="http://schemas.microsoft.com/office/drawing/2014/main" id="{FE25985B-A588-4568-9D3C-EF175A78581E}"/>
              </a:ext>
            </a:extLst>
          </p:cNvPr>
          <p:cNvSpPr>
            <a:spLocks noGrp="1"/>
          </p:cNvSpPr>
          <p:nvPr>
            <p:ph type="sldNum" sz="quarter" idx="12"/>
          </p:nvPr>
        </p:nvSpPr>
        <p:spPr bwMode="gray"/>
        <p:txBody>
          <a:bodyPr/>
          <a:lstStyle/>
          <a:p>
            <a:fld id="{02CEFE82-39F2-4F47-8A0C-D5AB3496FA5C}" type="slidenum">
              <a:rPr lang="en-US" smtClean="0"/>
              <a:pPr/>
              <a:t>‹#›</a:t>
            </a:fld>
            <a:endParaRPr lang="en-US" dirty="0"/>
          </a:p>
        </p:txBody>
      </p:sp>
    </p:spTree>
    <p:extLst>
      <p:ext uri="{BB962C8B-B14F-4D97-AF65-F5344CB8AC3E}">
        <p14:creationId xmlns:p14="http://schemas.microsoft.com/office/powerpoint/2010/main" val="28020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p:txBody>
          <a:bodyPr/>
          <a:lstStyle/>
          <a:p>
            <a:r>
              <a:rPr lang="en-US" dirty="0"/>
              <a:t>Click to edit Master title style</a:t>
            </a:r>
          </a:p>
        </p:txBody>
      </p:sp>
      <p:sp>
        <p:nvSpPr>
          <p:cNvPr id="7" name="Subtitle"/>
          <p:cNvSpPr>
            <a:spLocks noGrp="1"/>
          </p:cNvSpPr>
          <p:nvPr>
            <p:ph type="body" sz="quarter" idx="13" hasCustomPrompt="1"/>
          </p:nvPr>
        </p:nvSpPr>
        <p:spPr bwMode="gray">
          <a:xfrm>
            <a:off x="404550"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6" name="Datumsplatzhalter 5">
            <a:extLst>
              <a:ext uri="{FF2B5EF4-FFF2-40B4-BE49-F238E27FC236}">
                <a16:creationId xmlns:a16="http://schemas.microsoft.com/office/drawing/2014/main" id="{C8066EAD-4332-4278-8FD6-37D0770511D5}"/>
              </a:ext>
            </a:extLst>
          </p:cNvPr>
          <p:cNvSpPr>
            <a:spLocks noGrp="1"/>
          </p:cNvSpPr>
          <p:nvPr>
            <p:ph type="dt" sz="half" idx="14"/>
          </p:nvPr>
        </p:nvSpPr>
        <p:spPr bwMode="gray"/>
        <p:txBody>
          <a:bodyPr/>
          <a:lstStyle/>
          <a:p>
            <a:fld id="{857C47FA-3FA2-417F-8B4A-F37D51F3C39F}" type="datetime1">
              <a:rPr lang="en-US" smtClean="0"/>
              <a:t>6/6/2025</a:t>
            </a:fld>
            <a:endParaRPr lang="en-US" dirty="0"/>
          </a:p>
        </p:txBody>
      </p:sp>
      <p:sp>
        <p:nvSpPr>
          <p:cNvPr id="8" name="Fußzeilenplatzhalter 7">
            <a:extLst>
              <a:ext uri="{FF2B5EF4-FFF2-40B4-BE49-F238E27FC236}">
                <a16:creationId xmlns:a16="http://schemas.microsoft.com/office/drawing/2014/main" id="{49C72896-E2C8-40B4-AC90-F98C4510F1C5}"/>
              </a:ext>
            </a:extLst>
          </p:cNvPr>
          <p:cNvSpPr>
            <a:spLocks noGrp="1"/>
          </p:cNvSpPr>
          <p:nvPr>
            <p:ph type="ftr" sz="quarter" idx="15"/>
          </p:nvPr>
        </p:nvSpPr>
        <p:spPr bwMode="gray"/>
        <p:txBody>
          <a:bodyPr/>
          <a:lstStyle/>
          <a:p>
            <a:r>
              <a:rPr lang="en-US" dirty="0"/>
              <a:t>Presentation Title</a:t>
            </a:r>
          </a:p>
        </p:txBody>
      </p:sp>
      <p:sp>
        <p:nvSpPr>
          <p:cNvPr id="9" name="Foliennummernplatzhalter 8">
            <a:extLst>
              <a:ext uri="{FF2B5EF4-FFF2-40B4-BE49-F238E27FC236}">
                <a16:creationId xmlns:a16="http://schemas.microsoft.com/office/drawing/2014/main" id="{0FD69D55-D61B-4B76-A003-A9E88B9293CC}"/>
              </a:ext>
            </a:extLst>
          </p:cNvPr>
          <p:cNvSpPr>
            <a:spLocks noGrp="1"/>
          </p:cNvSpPr>
          <p:nvPr>
            <p:ph type="sldNum" sz="quarter" idx="16"/>
          </p:nvPr>
        </p:nvSpPr>
        <p:spPr bwMode="gray"/>
        <p:txBody>
          <a:bodyPr/>
          <a:lstStyle/>
          <a:p>
            <a:fld id="{02CEFE82-39F2-4F47-8A0C-D5AB3496FA5C}" type="slidenum">
              <a:rPr lang="en-US" smtClean="0"/>
              <a:pPr/>
              <a:t>‹#›</a:t>
            </a:fld>
            <a:endParaRPr lang="en-US" dirty="0"/>
          </a:p>
        </p:txBody>
      </p:sp>
    </p:spTree>
    <p:extLst>
      <p:ext uri="{BB962C8B-B14F-4D97-AF65-F5344CB8AC3E}">
        <p14:creationId xmlns:p14="http://schemas.microsoft.com/office/powerpoint/2010/main" val="9464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13"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p:cNvSpPr>
            <a:spLocks noGrp="1"/>
          </p:cNvSpPr>
          <p:nvPr>
            <p:ph idx="1"/>
          </p:nvPr>
        </p:nvSpPr>
        <p:spPr bwMode="gray">
          <a:xfrm>
            <a:off x="405052" y="1512000"/>
            <a:ext cx="8333285" cy="429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umsplatzhalter 6">
            <a:extLst>
              <a:ext uri="{FF2B5EF4-FFF2-40B4-BE49-F238E27FC236}">
                <a16:creationId xmlns:a16="http://schemas.microsoft.com/office/drawing/2014/main" id="{C9302094-80B6-4031-B6A0-4B7AC7C0C279}"/>
              </a:ext>
            </a:extLst>
          </p:cNvPr>
          <p:cNvSpPr>
            <a:spLocks noGrp="1"/>
          </p:cNvSpPr>
          <p:nvPr>
            <p:ph type="dt" sz="half" idx="14"/>
          </p:nvPr>
        </p:nvSpPr>
        <p:spPr bwMode="gray"/>
        <p:txBody>
          <a:bodyPr/>
          <a:lstStyle/>
          <a:p>
            <a:fld id="{857C47FA-3FA2-417F-8B4A-F37D51F3C39F}" type="datetime1">
              <a:rPr lang="en-US" smtClean="0"/>
              <a:t>6/6/2025</a:t>
            </a:fld>
            <a:endParaRPr lang="en-US" dirty="0"/>
          </a:p>
        </p:txBody>
      </p:sp>
      <p:sp>
        <p:nvSpPr>
          <p:cNvPr id="8" name="Fußzeilenplatzhalter 7">
            <a:extLst>
              <a:ext uri="{FF2B5EF4-FFF2-40B4-BE49-F238E27FC236}">
                <a16:creationId xmlns:a16="http://schemas.microsoft.com/office/drawing/2014/main" id="{974123BF-F108-40D6-AB05-97B4EDDF7C26}"/>
              </a:ext>
            </a:extLst>
          </p:cNvPr>
          <p:cNvSpPr>
            <a:spLocks noGrp="1"/>
          </p:cNvSpPr>
          <p:nvPr>
            <p:ph type="ftr" sz="quarter" idx="15"/>
          </p:nvPr>
        </p:nvSpPr>
        <p:spPr bwMode="gray"/>
        <p:txBody>
          <a:bodyPr/>
          <a:lstStyle/>
          <a:p>
            <a:r>
              <a:rPr lang="en-US" dirty="0"/>
              <a:t>Presentation Title</a:t>
            </a:r>
          </a:p>
        </p:txBody>
      </p:sp>
      <p:sp>
        <p:nvSpPr>
          <p:cNvPr id="9" name="Foliennummernplatzhalter 8">
            <a:extLst>
              <a:ext uri="{FF2B5EF4-FFF2-40B4-BE49-F238E27FC236}">
                <a16:creationId xmlns:a16="http://schemas.microsoft.com/office/drawing/2014/main" id="{625911B6-DC4F-4FE3-A041-CC14D6FAC335}"/>
              </a:ext>
            </a:extLst>
          </p:cNvPr>
          <p:cNvSpPr>
            <a:spLocks noGrp="1"/>
          </p:cNvSpPr>
          <p:nvPr>
            <p:ph type="sldNum" sz="quarter" idx="16"/>
          </p:nvPr>
        </p:nvSpPr>
        <p:spPr bwMode="gray"/>
        <p:txBody>
          <a:bodyPr/>
          <a:lstStyle/>
          <a:p>
            <a:fld id="{02CEFE82-39F2-4F47-8A0C-D5AB3496FA5C}" type="slidenum">
              <a:rPr lang="en-US" smtClean="0"/>
              <a:pPr/>
              <a:t>‹#›</a:t>
            </a:fld>
            <a:endParaRPr lang="en-US" dirty="0"/>
          </a:p>
        </p:txBody>
      </p:sp>
      <p:sp>
        <p:nvSpPr>
          <p:cNvPr id="10" name="Titel 9">
            <a:extLst>
              <a:ext uri="{FF2B5EF4-FFF2-40B4-BE49-F238E27FC236}">
                <a16:creationId xmlns:a16="http://schemas.microsoft.com/office/drawing/2014/main" id="{B06CEC5D-40CD-4B2E-AEF4-801F2BDCD47A}"/>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91439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1"/>
          <p:cNvSpPr>
            <a:spLocks noGrp="1"/>
          </p:cNvSpPr>
          <p:nvPr>
            <p:ph sz="half" idx="1"/>
          </p:nvPr>
        </p:nvSpPr>
        <p:spPr bwMode="gray">
          <a:xfrm>
            <a:off x="405053" y="1512000"/>
            <a:ext cx="4004621"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bwMode="gray">
          <a:xfrm>
            <a:off x="4733717" y="1512000"/>
            <a:ext cx="4004621"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umsplatzhalter 8">
            <a:extLst>
              <a:ext uri="{FF2B5EF4-FFF2-40B4-BE49-F238E27FC236}">
                <a16:creationId xmlns:a16="http://schemas.microsoft.com/office/drawing/2014/main" id="{260DA9A9-1982-4F57-AA17-187ABCCB67BB}"/>
              </a:ext>
            </a:extLst>
          </p:cNvPr>
          <p:cNvSpPr>
            <a:spLocks noGrp="1"/>
          </p:cNvSpPr>
          <p:nvPr>
            <p:ph type="dt" sz="half" idx="14"/>
          </p:nvPr>
        </p:nvSpPr>
        <p:spPr bwMode="gray"/>
        <p:txBody>
          <a:bodyPr/>
          <a:lstStyle/>
          <a:p>
            <a:fld id="{857C47FA-3FA2-417F-8B4A-F37D51F3C39F}" type="datetime1">
              <a:rPr lang="en-US" smtClean="0"/>
              <a:t>6/6/2025</a:t>
            </a:fld>
            <a:endParaRPr lang="en-US" dirty="0"/>
          </a:p>
        </p:txBody>
      </p:sp>
      <p:sp>
        <p:nvSpPr>
          <p:cNvPr id="10" name="Fußzeilenplatzhalter 9">
            <a:extLst>
              <a:ext uri="{FF2B5EF4-FFF2-40B4-BE49-F238E27FC236}">
                <a16:creationId xmlns:a16="http://schemas.microsoft.com/office/drawing/2014/main" id="{C52BEDBB-1A57-44B2-95F3-44FB0B852833}"/>
              </a:ext>
            </a:extLst>
          </p:cNvPr>
          <p:cNvSpPr>
            <a:spLocks noGrp="1"/>
          </p:cNvSpPr>
          <p:nvPr>
            <p:ph type="ftr" sz="quarter" idx="15"/>
          </p:nvPr>
        </p:nvSpPr>
        <p:spPr bwMode="gray"/>
        <p:txBody>
          <a:bodyPr/>
          <a:lstStyle/>
          <a:p>
            <a:r>
              <a:rPr lang="en-US" dirty="0"/>
              <a:t>Presentation Title</a:t>
            </a:r>
          </a:p>
        </p:txBody>
      </p:sp>
      <p:sp>
        <p:nvSpPr>
          <p:cNvPr id="11" name="Foliennummernplatzhalter 10">
            <a:extLst>
              <a:ext uri="{FF2B5EF4-FFF2-40B4-BE49-F238E27FC236}">
                <a16:creationId xmlns:a16="http://schemas.microsoft.com/office/drawing/2014/main" id="{A5C73AEB-35B1-46A6-81D9-6FAA99461896}"/>
              </a:ext>
            </a:extLst>
          </p:cNvPr>
          <p:cNvSpPr>
            <a:spLocks noGrp="1"/>
          </p:cNvSpPr>
          <p:nvPr>
            <p:ph type="sldNum" sz="quarter" idx="16"/>
          </p:nvPr>
        </p:nvSpPr>
        <p:spPr bwMode="gray"/>
        <p:txBody>
          <a:bodyPr/>
          <a:lstStyle/>
          <a:p>
            <a:fld id="{02CEFE82-39F2-4F47-8A0C-D5AB3496FA5C}" type="slidenum">
              <a:rPr lang="en-US" smtClean="0"/>
              <a:pPr/>
              <a:t>‹#›</a:t>
            </a:fld>
            <a:endParaRPr lang="en-US" dirty="0"/>
          </a:p>
        </p:txBody>
      </p:sp>
      <p:sp>
        <p:nvSpPr>
          <p:cNvPr id="12" name="Titel 11">
            <a:extLst>
              <a:ext uri="{FF2B5EF4-FFF2-40B4-BE49-F238E27FC236}">
                <a16:creationId xmlns:a16="http://schemas.microsoft.com/office/drawing/2014/main" id="{5D40E76B-44AF-423E-A3D4-03DFE6F3CE4A}"/>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26640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1"/>
          <p:cNvSpPr>
            <a:spLocks noGrp="1"/>
          </p:cNvSpPr>
          <p:nvPr>
            <p:ph sz="half" idx="1"/>
          </p:nvPr>
        </p:nvSpPr>
        <p:spPr bwMode="gray">
          <a:xfrm>
            <a:off x="405053" y="1512000"/>
            <a:ext cx="2562634"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2"/>
          <p:cNvSpPr>
            <a:spLocks noGrp="1"/>
          </p:cNvSpPr>
          <p:nvPr>
            <p:ph sz="half" idx="14"/>
          </p:nvPr>
        </p:nvSpPr>
        <p:spPr bwMode="gray">
          <a:xfrm>
            <a:off x="3290379" y="1512000"/>
            <a:ext cx="2562634"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3"/>
          <p:cNvSpPr>
            <a:spLocks noGrp="1"/>
          </p:cNvSpPr>
          <p:nvPr>
            <p:ph sz="half" idx="2"/>
          </p:nvPr>
        </p:nvSpPr>
        <p:spPr bwMode="gray">
          <a:xfrm>
            <a:off x="6175704" y="1512000"/>
            <a:ext cx="2562634"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umsplatzhalter 8">
            <a:extLst>
              <a:ext uri="{FF2B5EF4-FFF2-40B4-BE49-F238E27FC236}">
                <a16:creationId xmlns:a16="http://schemas.microsoft.com/office/drawing/2014/main" id="{CEF95988-1927-454F-9F29-CC0833388A65}"/>
              </a:ext>
            </a:extLst>
          </p:cNvPr>
          <p:cNvSpPr>
            <a:spLocks noGrp="1"/>
          </p:cNvSpPr>
          <p:nvPr>
            <p:ph type="dt" sz="half" idx="15"/>
          </p:nvPr>
        </p:nvSpPr>
        <p:spPr bwMode="gray"/>
        <p:txBody>
          <a:bodyPr/>
          <a:lstStyle/>
          <a:p>
            <a:fld id="{857C47FA-3FA2-417F-8B4A-F37D51F3C39F}" type="datetime1">
              <a:rPr lang="en-US" smtClean="0"/>
              <a:t>6/6/2025</a:t>
            </a:fld>
            <a:endParaRPr lang="en-US" dirty="0"/>
          </a:p>
        </p:txBody>
      </p:sp>
      <p:sp>
        <p:nvSpPr>
          <p:cNvPr id="10" name="Fußzeilenplatzhalter 9">
            <a:extLst>
              <a:ext uri="{FF2B5EF4-FFF2-40B4-BE49-F238E27FC236}">
                <a16:creationId xmlns:a16="http://schemas.microsoft.com/office/drawing/2014/main" id="{37ABD8E1-CAD0-41A1-8AC3-E786DE59D0D1}"/>
              </a:ext>
            </a:extLst>
          </p:cNvPr>
          <p:cNvSpPr>
            <a:spLocks noGrp="1"/>
          </p:cNvSpPr>
          <p:nvPr>
            <p:ph type="ftr" sz="quarter" idx="16"/>
          </p:nvPr>
        </p:nvSpPr>
        <p:spPr bwMode="gray"/>
        <p:txBody>
          <a:bodyPr/>
          <a:lstStyle/>
          <a:p>
            <a:r>
              <a:rPr lang="en-US" dirty="0"/>
              <a:t>Presentation Title</a:t>
            </a:r>
          </a:p>
        </p:txBody>
      </p:sp>
      <p:sp>
        <p:nvSpPr>
          <p:cNvPr id="11" name="Foliennummernplatzhalter 10">
            <a:extLst>
              <a:ext uri="{FF2B5EF4-FFF2-40B4-BE49-F238E27FC236}">
                <a16:creationId xmlns:a16="http://schemas.microsoft.com/office/drawing/2014/main" id="{A8650D5F-CC57-44C9-823A-B4B22F4C0032}"/>
              </a:ext>
            </a:extLst>
          </p:cNvPr>
          <p:cNvSpPr>
            <a:spLocks noGrp="1"/>
          </p:cNvSpPr>
          <p:nvPr>
            <p:ph type="sldNum" sz="quarter" idx="17"/>
          </p:nvPr>
        </p:nvSpPr>
        <p:spPr bwMode="gray"/>
        <p:txBody>
          <a:bodyPr/>
          <a:lstStyle/>
          <a:p>
            <a:fld id="{02CEFE82-39F2-4F47-8A0C-D5AB3496FA5C}" type="slidenum">
              <a:rPr lang="en-US" smtClean="0"/>
              <a:pPr/>
              <a:t>‹#›</a:t>
            </a:fld>
            <a:endParaRPr lang="en-US" dirty="0"/>
          </a:p>
        </p:txBody>
      </p:sp>
      <p:sp>
        <p:nvSpPr>
          <p:cNvPr id="12" name="Titel 11">
            <a:extLst>
              <a:ext uri="{FF2B5EF4-FFF2-40B4-BE49-F238E27FC236}">
                <a16:creationId xmlns:a16="http://schemas.microsoft.com/office/drawing/2014/main" id="{3C662D15-E7D0-47D6-9723-9EAD79987B55}"/>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212078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mp; CONTENT">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7" name="Content 1"/>
          <p:cNvSpPr>
            <a:spLocks noGrp="1"/>
          </p:cNvSpPr>
          <p:nvPr>
            <p:ph sz="half" idx="36"/>
          </p:nvPr>
        </p:nvSpPr>
        <p:spPr bwMode="gray">
          <a:xfrm>
            <a:off x="405052" y="151200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17" name="Content 2"/>
          <p:cNvSpPr>
            <a:spLocks noGrp="1"/>
          </p:cNvSpPr>
          <p:nvPr>
            <p:ph sz="half" idx="42"/>
          </p:nvPr>
        </p:nvSpPr>
        <p:spPr bwMode="gray">
          <a:xfrm>
            <a:off x="2093447" y="151200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19" name="Content 3"/>
          <p:cNvSpPr>
            <a:spLocks noGrp="1"/>
          </p:cNvSpPr>
          <p:nvPr>
            <p:ph sz="half" idx="44"/>
          </p:nvPr>
        </p:nvSpPr>
        <p:spPr bwMode="gray">
          <a:xfrm>
            <a:off x="3781842" y="151200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16" name="Content 4"/>
          <p:cNvSpPr>
            <a:spLocks noGrp="1"/>
          </p:cNvSpPr>
          <p:nvPr>
            <p:ph sz="half" idx="50"/>
          </p:nvPr>
        </p:nvSpPr>
        <p:spPr bwMode="gray">
          <a:xfrm>
            <a:off x="5470237" y="151200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23" name="Content 5"/>
          <p:cNvSpPr>
            <a:spLocks noGrp="1"/>
          </p:cNvSpPr>
          <p:nvPr>
            <p:ph sz="half" idx="48"/>
          </p:nvPr>
        </p:nvSpPr>
        <p:spPr bwMode="gray">
          <a:xfrm>
            <a:off x="7158632" y="151200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15" name="Content 6"/>
          <p:cNvSpPr>
            <a:spLocks noGrp="1"/>
          </p:cNvSpPr>
          <p:nvPr>
            <p:ph sz="half" idx="41"/>
          </p:nvPr>
        </p:nvSpPr>
        <p:spPr bwMode="gray">
          <a:xfrm>
            <a:off x="405052" y="373305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14" name="Content 7"/>
          <p:cNvSpPr>
            <a:spLocks noGrp="1"/>
          </p:cNvSpPr>
          <p:nvPr>
            <p:ph sz="half" idx="49"/>
          </p:nvPr>
        </p:nvSpPr>
        <p:spPr bwMode="gray">
          <a:xfrm>
            <a:off x="2093447" y="373305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20" name="Content 8"/>
          <p:cNvSpPr>
            <a:spLocks noGrp="1"/>
          </p:cNvSpPr>
          <p:nvPr>
            <p:ph sz="half" idx="45"/>
          </p:nvPr>
        </p:nvSpPr>
        <p:spPr bwMode="gray">
          <a:xfrm>
            <a:off x="3781842" y="373305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22" name="Content 9"/>
          <p:cNvSpPr>
            <a:spLocks noGrp="1"/>
          </p:cNvSpPr>
          <p:nvPr>
            <p:ph sz="half" idx="47"/>
          </p:nvPr>
        </p:nvSpPr>
        <p:spPr bwMode="gray">
          <a:xfrm>
            <a:off x="5470237" y="373305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18" name="Content 10"/>
          <p:cNvSpPr>
            <a:spLocks noGrp="1"/>
          </p:cNvSpPr>
          <p:nvPr>
            <p:ph sz="half" idx="51"/>
          </p:nvPr>
        </p:nvSpPr>
        <p:spPr bwMode="gray">
          <a:xfrm>
            <a:off x="7158632" y="3733050"/>
            <a:ext cx="1579706" cy="2077200"/>
          </a:xfrm>
          <a:solidFill>
            <a:schemeClr val="bg1">
              <a:lumMod val="95000"/>
            </a:schemeClr>
          </a:solidFill>
        </p:spPr>
        <p:txBody>
          <a:bodyPr lIns="144000" tIns="144000" rIns="144000" bIns="144000"/>
          <a:lstStyle>
            <a:lvl1pPr marL="0" indent="0">
              <a:buNone/>
              <a:defRPr sz="1500"/>
            </a:lvl1pPr>
            <a:lvl2pPr marL="337534" indent="0">
              <a:buNone/>
              <a:defRPr sz="1500"/>
            </a:lvl2pPr>
            <a:lvl3pPr marL="607561" indent="0">
              <a:buNone/>
              <a:defRPr sz="1350"/>
            </a:lvl3pPr>
            <a:lvl4pPr marL="877588" indent="0">
              <a:buNone/>
              <a:defRPr sz="1200"/>
            </a:lvl4pPr>
            <a:lvl5pPr marL="1147615" indent="0">
              <a:buNone/>
              <a:defRPr sz="1200"/>
            </a:lvl5pPr>
            <a:lvl6pPr>
              <a:defRPr sz="1350"/>
            </a:lvl6pPr>
            <a:lvl7pPr>
              <a:defRPr sz="1350"/>
            </a:lvl7pPr>
            <a:lvl8pPr>
              <a:defRPr sz="1350"/>
            </a:lvl8pPr>
            <a:lvl9pPr>
              <a:defRPr sz="1350"/>
            </a:lvl9pPr>
          </a:lstStyle>
          <a:p>
            <a:pPr lvl="0"/>
            <a:r>
              <a:rPr lang="en-US" dirty="0"/>
              <a:t>Click to edit Master text styles</a:t>
            </a:r>
          </a:p>
        </p:txBody>
      </p:sp>
      <p:sp>
        <p:nvSpPr>
          <p:cNvPr id="5" name="Date"/>
          <p:cNvSpPr>
            <a:spLocks noGrp="1"/>
          </p:cNvSpPr>
          <p:nvPr>
            <p:ph type="dt" sz="half" idx="10"/>
          </p:nvPr>
        </p:nvSpPr>
        <p:spPr bwMode="gray"/>
        <p:txBody>
          <a:bodyPr/>
          <a:lstStyle/>
          <a:p>
            <a:fld id="{60D7AAC4-E292-434A-9BF7-97335B0F548D}"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3" name="Titel 2">
            <a:extLst>
              <a:ext uri="{FF2B5EF4-FFF2-40B4-BE49-F238E27FC236}">
                <a16:creationId xmlns:a16="http://schemas.microsoft.com/office/drawing/2014/main" id="{DA55499E-E8EC-4748-BFF1-002FFF466222}"/>
              </a:ext>
            </a:extLst>
          </p:cNvPr>
          <p:cNvSpPr>
            <a:spLocks noGrp="1"/>
          </p:cNvSpPr>
          <p:nvPr>
            <p:ph type="title" hasCustomPrompt="1"/>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44366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06.06.2025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mp; CONTENT">
    <p:spTree>
      <p:nvGrpSpPr>
        <p:cNvPr id="1" name=""/>
        <p:cNvGrpSpPr/>
        <p:nvPr/>
      </p:nvGrpSpPr>
      <p:grpSpPr>
        <a:xfrm>
          <a:off x="0" y="0"/>
          <a:ext cx="0" cy="0"/>
          <a:chOff x="0" y="0"/>
          <a:chExt cx="0" cy="0"/>
        </a:xfrm>
      </p:grpSpPr>
      <p:sp>
        <p:nvSpPr>
          <p:cNvPr id="13"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p:cNvSpPr>
            <a:spLocks noGrp="1"/>
          </p:cNvSpPr>
          <p:nvPr>
            <p:ph idx="1" hasCustomPrompt="1"/>
          </p:nvPr>
        </p:nvSpPr>
        <p:spPr bwMode="gray">
          <a:xfrm>
            <a:off x="405052" y="1511999"/>
            <a:ext cx="8333285" cy="15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1"/>
          <p:cNvSpPr>
            <a:spLocks noGrp="1" noChangeAspect="1"/>
          </p:cNvSpPr>
          <p:nvPr>
            <p:ph type="pic" sz="quarter" idx="15" hasCustomPrompt="1"/>
          </p:nvPr>
        </p:nvSpPr>
        <p:spPr bwMode="gray">
          <a:xfrm>
            <a:off x="0" y="3445050"/>
            <a:ext cx="3040596" cy="2365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11" name="Picture 2"/>
          <p:cNvSpPr>
            <a:spLocks noGrp="1" noChangeAspect="1"/>
          </p:cNvSpPr>
          <p:nvPr>
            <p:ph type="pic" sz="quarter" idx="16" hasCustomPrompt="1"/>
          </p:nvPr>
        </p:nvSpPr>
        <p:spPr bwMode="gray">
          <a:xfrm>
            <a:off x="3051701" y="3445050"/>
            <a:ext cx="3040596" cy="2365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12" name="Picture 3"/>
          <p:cNvSpPr>
            <a:spLocks noGrp="1" noChangeAspect="1"/>
          </p:cNvSpPr>
          <p:nvPr>
            <p:ph type="pic" sz="quarter" idx="17" hasCustomPrompt="1"/>
          </p:nvPr>
        </p:nvSpPr>
        <p:spPr bwMode="gray">
          <a:xfrm>
            <a:off x="6103404" y="3445050"/>
            <a:ext cx="3040596" cy="2365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4" name="Date"/>
          <p:cNvSpPr>
            <a:spLocks noGrp="1"/>
          </p:cNvSpPr>
          <p:nvPr>
            <p:ph type="dt" sz="half" idx="10"/>
          </p:nvPr>
        </p:nvSpPr>
        <p:spPr bwMode="gray"/>
        <p:txBody>
          <a:bodyPr/>
          <a:lstStyle/>
          <a:p>
            <a:fld id="{3768DB8F-A920-48FB-A3E5-6F91A6BD9FBE}" type="datetime1">
              <a:rPr lang="en-US" smtClean="0"/>
              <a:t>6/6/2025</a:t>
            </a:fld>
            <a:endParaRPr lang="en-US" dirty="0"/>
          </a:p>
        </p:txBody>
      </p:sp>
      <p:sp>
        <p:nvSpPr>
          <p:cNvPr id="5" name="Footer"/>
          <p:cNvSpPr>
            <a:spLocks noGrp="1"/>
          </p:cNvSpPr>
          <p:nvPr>
            <p:ph type="ftr" sz="quarter" idx="11"/>
          </p:nvPr>
        </p:nvSpPr>
        <p:spPr bwMode="gray"/>
        <p:txBody>
          <a:bodyPr/>
          <a:lstStyle/>
          <a:p>
            <a:r>
              <a:rPr lang="en-US" dirty="0"/>
              <a:t>Presentation Title</a:t>
            </a:r>
          </a:p>
        </p:txBody>
      </p:sp>
      <p:sp>
        <p:nvSpPr>
          <p:cNvPr id="6"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7" name="Titel 6">
            <a:extLst>
              <a:ext uri="{FF2B5EF4-FFF2-40B4-BE49-F238E27FC236}">
                <a16:creationId xmlns:a16="http://schemas.microsoft.com/office/drawing/2014/main" id="{9667FA31-B5B0-45BD-B9F0-FAF69B4DDFE6}"/>
              </a:ext>
            </a:extLst>
          </p:cNvPr>
          <p:cNvSpPr>
            <a:spLocks noGrp="1"/>
          </p:cNvSpPr>
          <p:nvPr>
            <p:ph type="title" hasCustomPrompt="1"/>
          </p:nvPr>
        </p:nvSpPr>
        <p:spPr bwMode="gray"/>
        <p:txBody>
          <a:bodyPr/>
          <a:lstStyle/>
          <a:p>
            <a:r>
              <a:rPr lang="en-US" dirty="0"/>
              <a:t>Click to edit Master title style</a:t>
            </a:r>
          </a:p>
        </p:txBody>
      </p:sp>
    </p:spTree>
    <p:extLst>
      <p:ext uri="{BB962C8B-B14F-4D97-AF65-F5344CB8AC3E}">
        <p14:creationId xmlns:p14="http://schemas.microsoft.com/office/powerpoint/2010/main" val="20712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EXTBOXES">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10" name="Text 1"/>
          <p:cNvSpPr>
            <a:spLocks noGrp="1"/>
          </p:cNvSpPr>
          <p:nvPr>
            <p:ph type="body" idx="15" hasCustomPrompt="1"/>
          </p:nvPr>
        </p:nvSpPr>
        <p:spPr bwMode="gray">
          <a:xfrm>
            <a:off x="405053" y="1512000"/>
            <a:ext cx="2562634"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 styles</a:t>
            </a:r>
          </a:p>
        </p:txBody>
      </p:sp>
      <p:sp>
        <p:nvSpPr>
          <p:cNvPr id="3" name="Content 1"/>
          <p:cNvSpPr>
            <a:spLocks noGrp="1"/>
          </p:cNvSpPr>
          <p:nvPr>
            <p:ph sz="half" idx="1"/>
          </p:nvPr>
        </p:nvSpPr>
        <p:spPr bwMode="gray">
          <a:xfrm>
            <a:off x="405053" y="1872000"/>
            <a:ext cx="2562634" cy="1573200"/>
          </a:xfrm>
          <a:solidFill>
            <a:schemeClr val="bg1">
              <a:lumMod val="95000"/>
            </a:schemeClr>
          </a:solidFill>
        </p:spPr>
        <p:txBody>
          <a:bodyPr lIns="252000" tIns="252000" rIns="252000" bIns="252000"/>
          <a:lstStyle>
            <a:lvl1pPr>
              <a:defRPr sz="1200"/>
            </a:lvl1pPr>
            <a:lvl2pPr>
              <a:defRPr sz="1050"/>
            </a:lvl2pPr>
            <a:lvl3pPr>
              <a:defRPr sz="90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0" name="Text 2"/>
          <p:cNvSpPr>
            <a:spLocks noGrp="1"/>
          </p:cNvSpPr>
          <p:nvPr>
            <p:ph type="body" idx="22" hasCustomPrompt="1"/>
          </p:nvPr>
        </p:nvSpPr>
        <p:spPr bwMode="gray">
          <a:xfrm>
            <a:off x="3290379" y="1512000"/>
            <a:ext cx="2562634"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 styles</a:t>
            </a:r>
          </a:p>
        </p:txBody>
      </p:sp>
      <p:sp>
        <p:nvSpPr>
          <p:cNvPr id="59" name="Content 2"/>
          <p:cNvSpPr>
            <a:spLocks noGrp="1"/>
          </p:cNvSpPr>
          <p:nvPr>
            <p:ph sz="half" idx="21"/>
          </p:nvPr>
        </p:nvSpPr>
        <p:spPr bwMode="gray">
          <a:xfrm>
            <a:off x="3290379" y="1872000"/>
            <a:ext cx="2562634" cy="1573200"/>
          </a:xfrm>
          <a:solidFill>
            <a:schemeClr val="bg1">
              <a:lumMod val="95000"/>
            </a:schemeClr>
          </a:solidFill>
        </p:spPr>
        <p:txBody>
          <a:bodyPr lIns="252000" tIns="252000" rIns="252000" bIns="252000"/>
          <a:lstStyle>
            <a:lvl1pPr>
              <a:defRPr sz="1200"/>
            </a:lvl1pPr>
            <a:lvl2pPr>
              <a:defRPr sz="1050"/>
            </a:lvl2pPr>
            <a:lvl3pPr>
              <a:defRPr sz="90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4" name="Text 3"/>
          <p:cNvSpPr>
            <a:spLocks noGrp="1"/>
          </p:cNvSpPr>
          <p:nvPr>
            <p:ph type="body" idx="26" hasCustomPrompt="1"/>
          </p:nvPr>
        </p:nvSpPr>
        <p:spPr bwMode="gray">
          <a:xfrm>
            <a:off x="6175704" y="1512000"/>
            <a:ext cx="2562634"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 styles</a:t>
            </a:r>
          </a:p>
        </p:txBody>
      </p:sp>
      <p:sp>
        <p:nvSpPr>
          <p:cNvPr id="63" name="Content 3"/>
          <p:cNvSpPr>
            <a:spLocks noGrp="1"/>
          </p:cNvSpPr>
          <p:nvPr>
            <p:ph sz="half" idx="25"/>
          </p:nvPr>
        </p:nvSpPr>
        <p:spPr bwMode="gray">
          <a:xfrm>
            <a:off x="6175704" y="1872000"/>
            <a:ext cx="2562634" cy="1573200"/>
          </a:xfrm>
          <a:solidFill>
            <a:schemeClr val="bg1">
              <a:lumMod val="95000"/>
            </a:schemeClr>
          </a:solidFill>
        </p:spPr>
        <p:txBody>
          <a:bodyPr lIns="252000" tIns="252000" rIns="252000" bIns="252000"/>
          <a:lstStyle>
            <a:lvl1pPr>
              <a:defRPr sz="1200"/>
            </a:lvl1pPr>
            <a:lvl2pPr>
              <a:defRPr sz="1050"/>
            </a:lvl2pPr>
            <a:lvl3pPr>
              <a:defRPr sz="90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6" name="Text 4"/>
          <p:cNvSpPr>
            <a:spLocks noGrp="1"/>
          </p:cNvSpPr>
          <p:nvPr>
            <p:ph type="body" idx="18" hasCustomPrompt="1"/>
          </p:nvPr>
        </p:nvSpPr>
        <p:spPr bwMode="gray">
          <a:xfrm>
            <a:off x="405053" y="3877050"/>
            <a:ext cx="2562634"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 styles</a:t>
            </a:r>
          </a:p>
        </p:txBody>
      </p:sp>
      <p:sp>
        <p:nvSpPr>
          <p:cNvPr id="55" name="Content 4"/>
          <p:cNvSpPr>
            <a:spLocks noGrp="1"/>
          </p:cNvSpPr>
          <p:nvPr>
            <p:ph sz="half" idx="17"/>
          </p:nvPr>
        </p:nvSpPr>
        <p:spPr bwMode="gray">
          <a:xfrm>
            <a:off x="405053" y="4237050"/>
            <a:ext cx="2562634" cy="1573200"/>
          </a:xfrm>
          <a:solidFill>
            <a:schemeClr val="bg1">
              <a:lumMod val="95000"/>
            </a:schemeClr>
          </a:solidFill>
        </p:spPr>
        <p:txBody>
          <a:bodyPr lIns="252000" tIns="252000" rIns="252000" bIns="252000"/>
          <a:lstStyle>
            <a:lvl1pPr>
              <a:defRPr sz="1200"/>
            </a:lvl1pPr>
            <a:lvl2pPr>
              <a:defRPr sz="1050"/>
            </a:lvl2pPr>
            <a:lvl3pPr>
              <a:defRPr sz="90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8" name="Text 5"/>
          <p:cNvSpPr>
            <a:spLocks noGrp="1"/>
          </p:cNvSpPr>
          <p:nvPr>
            <p:ph type="body" idx="20" hasCustomPrompt="1"/>
          </p:nvPr>
        </p:nvSpPr>
        <p:spPr bwMode="gray">
          <a:xfrm>
            <a:off x="3290379" y="3877050"/>
            <a:ext cx="2562634"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 styles</a:t>
            </a:r>
          </a:p>
        </p:txBody>
      </p:sp>
      <p:sp>
        <p:nvSpPr>
          <p:cNvPr id="57" name="Content 5"/>
          <p:cNvSpPr>
            <a:spLocks noGrp="1"/>
          </p:cNvSpPr>
          <p:nvPr>
            <p:ph sz="half" idx="19"/>
          </p:nvPr>
        </p:nvSpPr>
        <p:spPr bwMode="gray">
          <a:xfrm>
            <a:off x="3290379" y="4237050"/>
            <a:ext cx="2562634" cy="1573200"/>
          </a:xfrm>
          <a:solidFill>
            <a:schemeClr val="bg1">
              <a:lumMod val="95000"/>
            </a:schemeClr>
          </a:solidFill>
        </p:spPr>
        <p:txBody>
          <a:bodyPr lIns="252000" tIns="252000" rIns="252000" bIns="252000"/>
          <a:lstStyle>
            <a:lvl1pPr>
              <a:defRPr sz="1200"/>
            </a:lvl1pPr>
            <a:lvl2pPr>
              <a:defRPr sz="1050"/>
            </a:lvl2pPr>
            <a:lvl3pPr>
              <a:defRPr sz="90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2" name="Text 6"/>
          <p:cNvSpPr>
            <a:spLocks noGrp="1"/>
          </p:cNvSpPr>
          <p:nvPr>
            <p:ph type="body" idx="24" hasCustomPrompt="1"/>
          </p:nvPr>
        </p:nvSpPr>
        <p:spPr bwMode="gray">
          <a:xfrm>
            <a:off x="6175704" y="3877050"/>
            <a:ext cx="2562634"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 styles</a:t>
            </a:r>
          </a:p>
        </p:txBody>
      </p:sp>
      <p:sp>
        <p:nvSpPr>
          <p:cNvPr id="61" name="Content 6"/>
          <p:cNvSpPr>
            <a:spLocks noGrp="1"/>
          </p:cNvSpPr>
          <p:nvPr>
            <p:ph sz="half" idx="23"/>
          </p:nvPr>
        </p:nvSpPr>
        <p:spPr bwMode="gray">
          <a:xfrm>
            <a:off x="6175704" y="4237050"/>
            <a:ext cx="2562634" cy="1573200"/>
          </a:xfrm>
          <a:solidFill>
            <a:schemeClr val="bg1">
              <a:lumMod val="95000"/>
            </a:schemeClr>
          </a:solidFill>
        </p:spPr>
        <p:txBody>
          <a:bodyPr lIns="252000" tIns="252000" rIns="252000" bIns="252000"/>
          <a:lstStyle>
            <a:lvl1pPr>
              <a:defRPr sz="1200"/>
            </a:lvl1pPr>
            <a:lvl2pPr>
              <a:defRPr sz="1050"/>
            </a:lvl2pPr>
            <a:lvl3pPr>
              <a:defRPr sz="90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Datumsplatzhalter 3">
            <a:extLst>
              <a:ext uri="{FF2B5EF4-FFF2-40B4-BE49-F238E27FC236}">
                <a16:creationId xmlns:a16="http://schemas.microsoft.com/office/drawing/2014/main" id="{834ADC1A-4575-4006-ABD5-48DD2641CBBE}"/>
              </a:ext>
            </a:extLst>
          </p:cNvPr>
          <p:cNvSpPr>
            <a:spLocks noGrp="1"/>
          </p:cNvSpPr>
          <p:nvPr>
            <p:ph type="dt" sz="half" idx="27"/>
          </p:nvPr>
        </p:nvSpPr>
        <p:spPr bwMode="gray"/>
        <p:txBody>
          <a:bodyPr/>
          <a:lstStyle/>
          <a:p>
            <a:fld id="{857C47FA-3FA2-417F-8B4A-F37D51F3C39F}" type="datetime1">
              <a:rPr lang="en-US" smtClean="0"/>
              <a:t>6/6/2025</a:t>
            </a:fld>
            <a:endParaRPr lang="en-US" dirty="0"/>
          </a:p>
        </p:txBody>
      </p:sp>
      <p:sp>
        <p:nvSpPr>
          <p:cNvPr id="9" name="Fußzeilenplatzhalter 8">
            <a:extLst>
              <a:ext uri="{FF2B5EF4-FFF2-40B4-BE49-F238E27FC236}">
                <a16:creationId xmlns:a16="http://schemas.microsoft.com/office/drawing/2014/main" id="{99C8BDDE-D393-4663-8925-4C8AFE718521}"/>
              </a:ext>
            </a:extLst>
          </p:cNvPr>
          <p:cNvSpPr>
            <a:spLocks noGrp="1"/>
          </p:cNvSpPr>
          <p:nvPr>
            <p:ph type="ftr" sz="quarter" idx="28"/>
          </p:nvPr>
        </p:nvSpPr>
        <p:spPr bwMode="gray"/>
        <p:txBody>
          <a:bodyPr/>
          <a:lstStyle/>
          <a:p>
            <a:r>
              <a:rPr lang="en-US" dirty="0"/>
              <a:t>Presentation Title</a:t>
            </a:r>
          </a:p>
        </p:txBody>
      </p:sp>
      <p:sp>
        <p:nvSpPr>
          <p:cNvPr id="11" name="Foliennummernplatzhalter 10">
            <a:extLst>
              <a:ext uri="{FF2B5EF4-FFF2-40B4-BE49-F238E27FC236}">
                <a16:creationId xmlns:a16="http://schemas.microsoft.com/office/drawing/2014/main" id="{80E0D699-C73D-4A46-BD3A-ABE1E1252D94}"/>
              </a:ext>
            </a:extLst>
          </p:cNvPr>
          <p:cNvSpPr>
            <a:spLocks noGrp="1"/>
          </p:cNvSpPr>
          <p:nvPr>
            <p:ph type="sldNum" sz="quarter" idx="29"/>
          </p:nvPr>
        </p:nvSpPr>
        <p:spPr bwMode="gray"/>
        <p:txBody>
          <a:bodyPr/>
          <a:lstStyle/>
          <a:p>
            <a:fld id="{02CEFE82-39F2-4F47-8A0C-D5AB3496FA5C}" type="slidenum">
              <a:rPr lang="en-US" smtClean="0"/>
              <a:pPr/>
              <a:t>‹#›</a:t>
            </a:fld>
            <a:endParaRPr lang="en-US" dirty="0"/>
          </a:p>
        </p:txBody>
      </p:sp>
      <p:sp>
        <p:nvSpPr>
          <p:cNvPr id="12" name="Titel 11">
            <a:extLst>
              <a:ext uri="{FF2B5EF4-FFF2-40B4-BE49-F238E27FC236}">
                <a16:creationId xmlns:a16="http://schemas.microsoft.com/office/drawing/2014/main" id="{F55F71B5-D2C1-4806-9F56-9906A658D4C2}"/>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409972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BOXES">
    <p:spTree>
      <p:nvGrpSpPr>
        <p:cNvPr id="1" name=""/>
        <p:cNvGrpSpPr/>
        <p:nvPr/>
      </p:nvGrpSpPr>
      <p:grpSpPr>
        <a:xfrm>
          <a:off x="0" y="0"/>
          <a:ext cx="0" cy="0"/>
          <a:chOff x="0" y="0"/>
          <a:chExt cx="0" cy="0"/>
        </a:xfrm>
      </p:grpSpPr>
      <p:sp>
        <p:nvSpPr>
          <p:cNvPr id="10"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Text 1"/>
          <p:cNvSpPr>
            <a:spLocks noGrp="1"/>
          </p:cNvSpPr>
          <p:nvPr>
            <p:ph type="body" idx="1" hasCustomPrompt="1"/>
          </p:nvPr>
        </p:nvSpPr>
        <p:spPr bwMode="gray">
          <a:xfrm>
            <a:off x="405053" y="1512000"/>
            <a:ext cx="2003661"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a:t>
            </a:r>
          </a:p>
        </p:txBody>
      </p:sp>
      <p:sp>
        <p:nvSpPr>
          <p:cNvPr id="4" name="Content 1"/>
          <p:cNvSpPr>
            <a:spLocks noGrp="1"/>
          </p:cNvSpPr>
          <p:nvPr>
            <p:ph sz="half" idx="2"/>
          </p:nvPr>
        </p:nvSpPr>
        <p:spPr bwMode="gray">
          <a:xfrm>
            <a:off x="405053" y="1872000"/>
            <a:ext cx="2003661" cy="39384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2"/>
          <p:cNvSpPr>
            <a:spLocks noGrp="1"/>
          </p:cNvSpPr>
          <p:nvPr>
            <p:ph type="body" sz="quarter" idx="16" hasCustomPrompt="1"/>
          </p:nvPr>
        </p:nvSpPr>
        <p:spPr bwMode="gray">
          <a:xfrm>
            <a:off x="2514927" y="1512000"/>
            <a:ext cx="2003661"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a:t>
            </a:r>
          </a:p>
        </p:txBody>
      </p:sp>
      <p:sp>
        <p:nvSpPr>
          <p:cNvPr id="28" name="Content 2"/>
          <p:cNvSpPr>
            <a:spLocks noGrp="1"/>
          </p:cNvSpPr>
          <p:nvPr>
            <p:ph sz="quarter" idx="17"/>
          </p:nvPr>
        </p:nvSpPr>
        <p:spPr bwMode="gray">
          <a:xfrm>
            <a:off x="2514927" y="1872000"/>
            <a:ext cx="2003661" cy="39384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3"/>
          <p:cNvSpPr>
            <a:spLocks noGrp="1"/>
          </p:cNvSpPr>
          <p:nvPr>
            <p:ph type="body" sz="quarter" idx="14" hasCustomPrompt="1"/>
          </p:nvPr>
        </p:nvSpPr>
        <p:spPr bwMode="gray">
          <a:xfrm>
            <a:off x="4624802" y="1512000"/>
            <a:ext cx="2003661"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a:t>
            </a:r>
          </a:p>
        </p:txBody>
      </p:sp>
      <p:sp>
        <p:nvSpPr>
          <p:cNvPr id="26" name="Content 3"/>
          <p:cNvSpPr>
            <a:spLocks noGrp="1"/>
          </p:cNvSpPr>
          <p:nvPr>
            <p:ph sz="quarter" idx="15"/>
          </p:nvPr>
        </p:nvSpPr>
        <p:spPr bwMode="gray">
          <a:xfrm>
            <a:off x="4624802" y="1872000"/>
            <a:ext cx="2003661" cy="39384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4"/>
          <p:cNvSpPr>
            <a:spLocks noGrp="1"/>
          </p:cNvSpPr>
          <p:nvPr>
            <p:ph type="body" sz="quarter" idx="3" hasCustomPrompt="1"/>
          </p:nvPr>
        </p:nvSpPr>
        <p:spPr bwMode="gray">
          <a:xfrm>
            <a:off x="6734677" y="1512000"/>
            <a:ext cx="2003661" cy="360000"/>
          </a:xfrm>
          <a:solidFill>
            <a:schemeClr val="bg1">
              <a:lumMod val="65000"/>
            </a:schemeClr>
          </a:solidFill>
        </p:spPr>
        <p:txBody>
          <a:bodyPr lIns="252000" rIns="144000" anchor="ctr"/>
          <a:lstStyle>
            <a:lvl1pPr marL="0" indent="0">
              <a:lnSpc>
                <a:spcPct val="100000"/>
              </a:lnSpc>
              <a:buNone/>
              <a:defRPr sz="1500" b="0">
                <a:solidFill>
                  <a:schemeClr val="bg1"/>
                </a:solidFill>
                <a:latin typeface="+mj-lt"/>
              </a:defRPr>
            </a:lvl1pPr>
            <a:lvl2pPr marL="342935" indent="0">
              <a:buNone/>
              <a:defRPr sz="1500" b="1"/>
            </a:lvl2pPr>
            <a:lvl3pPr marL="685868" indent="0">
              <a:buNone/>
              <a:defRPr sz="1350" b="1"/>
            </a:lvl3pPr>
            <a:lvl4pPr marL="1028803" indent="0">
              <a:buNone/>
              <a:defRPr sz="1200" b="1"/>
            </a:lvl4pPr>
            <a:lvl5pPr marL="1371737" indent="0">
              <a:buNone/>
              <a:defRPr sz="1200" b="1"/>
            </a:lvl5pPr>
            <a:lvl6pPr marL="1714672" indent="0">
              <a:buNone/>
              <a:defRPr sz="1200" b="1"/>
            </a:lvl6pPr>
            <a:lvl7pPr marL="2057606" indent="0">
              <a:buNone/>
              <a:defRPr sz="1200" b="1"/>
            </a:lvl7pPr>
            <a:lvl8pPr marL="2400540" indent="0">
              <a:buNone/>
              <a:defRPr sz="1200" b="1"/>
            </a:lvl8pPr>
            <a:lvl9pPr marL="2743475" indent="0">
              <a:buNone/>
              <a:defRPr sz="1200" b="1"/>
            </a:lvl9pPr>
          </a:lstStyle>
          <a:p>
            <a:pPr lvl="0"/>
            <a:r>
              <a:rPr lang="en-US" dirty="0"/>
              <a:t>Click to edit text</a:t>
            </a:r>
          </a:p>
        </p:txBody>
      </p:sp>
      <p:sp>
        <p:nvSpPr>
          <p:cNvPr id="6" name="Content 4"/>
          <p:cNvSpPr>
            <a:spLocks noGrp="1"/>
          </p:cNvSpPr>
          <p:nvPr>
            <p:ph sz="quarter" idx="4"/>
          </p:nvPr>
        </p:nvSpPr>
        <p:spPr bwMode="gray">
          <a:xfrm>
            <a:off x="6734677" y="1872000"/>
            <a:ext cx="2003661" cy="39384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umsplatzhalter 10">
            <a:extLst>
              <a:ext uri="{FF2B5EF4-FFF2-40B4-BE49-F238E27FC236}">
                <a16:creationId xmlns:a16="http://schemas.microsoft.com/office/drawing/2014/main" id="{2C56C952-FEAA-451B-B6BA-2EA9F9EEFB39}"/>
              </a:ext>
            </a:extLst>
          </p:cNvPr>
          <p:cNvSpPr>
            <a:spLocks noGrp="1"/>
          </p:cNvSpPr>
          <p:nvPr>
            <p:ph type="dt" sz="half" idx="18"/>
          </p:nvPr>
        </p:nvSpPr>
        <p:spPr bwMode="gray"/>
        <p:txBody>
          <a:bodyPr/>
          <a:lstStyle/>
          <a:p>
            <a:fld id="{857C47FA-3FA2-417F-8B4A-F37D51F3C39F}" type="datetime1">
              <a:rPr lang="en-US" smtClean="0"/>
              <a:t>6/6/2025</a:t>
            </a:fld>
            <a:endParaRPr lang="en-US" dirty="0"/>
          </a:p>
        </p:txBody>
      </p:sp>
      <p:sp>
        <p:nvSpPr>
          <p:cNvPr id="12" name="Fußzeilenplatzhalter 11">
            <a:extLst>
              <a:ext uri="{FF2B5EF4-FFF2-40B4-BE49-F238E27FC236}">
                <a16:creationId xmlns:a16="http://schemas.microsoft.com/office/drawing/2014/main" id="{4037764C-FCBC-4080-B8D4-EBBC17B16E04}"/>
              </a:ext>
            </a:extLst>
          </p:cNvPr>
          <p:cNvSpPr>
            <a:spLocks noGrp="1"/>
          </p:cNvSpPr>
          <p:nvPr>
            <p:ph type="ftr" sz="quarter" idx="19"/>
          </p:nvPr>
        </p:nvSpPr>
        <p:spPr bwMode="gray"/>
        <p:txBody>
          <a:bodyPr/>
          <a:lstStyle/>
          <a:p>
            <a:r>
              <a:rPr lang="en-US" dirty="0"/>
              <a:t>Presentation Title</a:t>
            </a:r>
          </a:p>
        </p:txBody>
      </p:sp>
      <p:sp>
        <p:nvSpPr>
          <p:cNvPr id="13" name="Foliennummernplatzhalter 12">
            <a:extLst>
              <a:ext uri="{FF2B5EF4-FFF2-40B4-BE49-F238E27FC236}">
                <a16:creationId xmlns:a16="http://schemas.microsoft.com/office/drawing/2014/main" id="{26EDFA46-1E4F-44A5-8E4F-8B4715E4ED8F}"/>
              </a:ext>
            </a:extLst>
          </p:cNvPr>
          <p:cNvSpPr>
            <a:spLocks noGrp="1"/>
          </p:cNvSpPr>
          <p:nvPr>
            <p:ph type="sldNum" sz="quarter" idx="20"/>
          </p:nvPr>
        </p:nvSpPr>
        <p:spPr bwMode="gray"/>
        <p:txBody>
          <a:bodyPr/>
          <a:lstStyle/>
          <a:p>
            <a:fld id="{02CEFE82-39F2-4F47-8A0C-D5AB3496FA5C}" type="slidenum">
              <a:rPr lang="en-US" smtClean="0"/>
              <a:pPr/>
              <a:t>‹#›</a:t>
            </a:fld>
            <a:endParaRPr lang="en-US" dirty="0"/>
          </a:p>
        </p:txBody>
      </p:sp>
      <p:sp>
        <p:nvSpPr>
          <p:cNvPr id="14" name="Titel 13">
            <a:extLst>
              <a:ext uri="{FF2B5EF4-FFF2-40B4-BE49-F238E27FC236}">
                <a16:creationId xmlns:a16="http://schemas.microsoft.com/office/drawing/2014/main" id="{4574509C-D1DC-4517-B0BD-D4705960C0DA}"/>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35980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EXTBOXES">
    <p:spTree>
      <p:nvGrpSpPr>
        <p:cNvPr id="1" name=""/>
        <p:cNvGrpSpPr/>
        <p:nvPr/>
      </p:nvGrpSpPr>
      <p:grpSpPr>
        <a:xfrm>
          <a:off x="0" y="0"/>
          <a:ext cx="0" cy="0"/>
          <a:chOff x="0" y="0"/>
          <a:chExt cx="0" cy="0"/>
        </a:xfrm>
      </p:grpSpPr>
      <p:sp>
        <p:nvSpPr>
          <p:cNvPr id="10"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4" name="Content 1"/>
          <p:cNvSpPr>
            <a:spLocks noGrp="1"/>
          </p:cNvSpPr>
          <p:nvPr>
            <p:ph sz="half" idx="2"/>
          </p:nvPr>
        </p:nvSpPr>
        <p:spPr bwMode="gray">
          <a:xfrm>
            <a:off x="405053" y="1512000"/>
            <a:ext cx="400462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2"/>
          <p:cNvSpPr>
            <a:spLocks noGrp="1"/>
          </p:cNvSpPr>
          <p:nvPr>
            <p:ph sz="quarter" idx="4"/>
          </p:nvPr>
        </p:nvSpPr>
        <p:spPr bwMode="gray">
          <a:xfrm>
            <a:off x="4733717" y="1512000"/>
            <a:ext cx="400462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3"/>
          <p:cNvSpPr>
            <a:spLocks noGrp="1"/>
          </p:cNvSpPr>
          <p:nvPr>
            <p:ph sz="half" idx="15"/>
          </p:nvPr>
        </p:nvSpPr>
        <p:spPr bwMode="gray">
          <a:xfrm>
            <a:off x="405053" y="3877200"/>
            <a:ext cx="400462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4"/>
          <p:cNvSpPr>
            <a:spLocks noGrp="1"/>
          </p:cNvSpPr>
          <p:nvPr>
            <p:ph sz="quarter" idx="17"/>
          </p:nvPr>
        </p:nvSpPr>
        <p:spPr bwMode="gray">
          <a:xfrm>
            <a:off x="4733717" y="3877200"/>
            <a:ext cx="400462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umsplatzhalter 2">
            <a:extLst>
              <a:ext uri="{FF2B5EF4-FFF2-40B4-BE49-F238E27FC236}">
                <a16:creationId xmlns:a16="http://schemas.microsoft.com/office/drawing/2014/main" id="{B191A776-1307-4E33-9979-35F044D4E425}"/>
              </a:ext>
            </a:extLst>
          </p:cNvPr>
          <p:cNvSpPr>
            <a:spLocks noGrp="1"/>
          </p:cNvSpPr>
          <p:nvPr>
            <p:ph type="dt" sz="half" idx="18"/>
          </p:nvPr>
        </p:nvSpPr>
        <p:spPr bwMode="gray"/>
        <p:txBody>
          <a:bodyPr/>
          <a:lstStyle/>
          <a:p>
            <a:fld id="{857C47FA-3FA2-417F-8B4A-F37D51F3C39F}" type="datetime1">
              <a:rPr lang="en-US" smtClean="0"/>
              <a:t>6/6/2025</a:t>
            </a:fld>
            <a:endParaRPr lang="en-US" dirty="0"/>
          </a:p>
        </p:txBody>
      </p:sp>
      <p:sp>
        <p:nvSpPr>
          <p:cNvPr id="5" name="Fußzeilenplatzhalter 4">
            <a:extLst>
              <a:ext uri="{FF2B5EF4-FFF2-40B4-BE49-F238E27FC236}">
                <a16:creationId xmlns:a16="http://schemas.microsoft.com/office/drawing/2014/main" id="{60187440-82FE-458E-BABB-2D3D0A5269B7}"/>
              </a:ext>
            </a:extLst>
          </p:cNvPr>
          <p:cNvSpPr>
            <a:spLocks noGrp="1"/>
          </p:cNvSpPr>
          <p:nvPr>
            <p:ph type="ftr" sz="quarter" idx="19"/>
          </p:nvPr>
        </p:nvSpPr>
        <p:spPr bwMode="gray"/>
        <p:txBody>
          <a:bodyPr/>
          <a:lstStyle/>
          <a:p>
            <a:r>
              <a:rPr lang="en-US" dirty="0"/>
              <a:t>Presentation Title</a:t>
            </a:r>
          </a:p>
        </p:txBody>
      </p:sp>
      <p:sp>
        <p:nvSpPr>
          <p:cNvPr id="11" name="Foliennummernplatzhalter 10">
            <a:extLst>
              <a:ext uri="{FF2B5EF4-FFF2-40B4-BE49-F238E27FC236}">
                <a16:creationId xmlns:a16="http://schemas.microsoft.com/office/drawing/2014/main" id="{806BCEC6-49F0-4676-B97F-39E5B501CE03}"/>
              </a:ext>
            </a:extLst>
          </p:cNvPr>
          <p:cNvSpPr>
            <a:spLocks noGrp="1"/>
          </p:cNvSpPr>
          <p:nvPr>
            <p:ph type="sldNum" sz="quarter" idx="20"/>
          </p:nvPr>
        </p:nvSpPr>
        <p:spPr bwMode="gray"/>
        <p:txBody>
          <a:bodyPr/>
          <a:lstStyle/>
          <a:p>
            <a:fld id="{02CEFE82-39F2-4F47-8A0C-D5AB3496FA5C}" type="slidenum">
              <a:rPr lang="en-US" smtClean="0"/>
              <a:pPr/>
              <a:t>‹#›</a:t>
            </a:fld>
            <a:endParaRPr lang="en-US" dirty="0"/>
          </a:p>
        </p:txBody>
      </p:sp>
      <p:sp>
        <p:nvSpPr>
          <p:cNvPr id="13" name="Titel 12">
            <a:extLst>
              <a:ext uri="{FF2B5EF4-FFF2-40B4-BE49-F238E27FC236}">
                <a16:creationId xmlns:a16="http://schemas.microsoft.com/office/drawing/2014/main" id="{4992C1D5-8065-4B92-A037-4DB81610D4BC}"/>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10941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amp; IMAGE">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noChangeAspect="1"/>
          </p:cNvSpPr>
          <p:nvPr>
            <p:ph type="pic" sz="quarter" idx="15" hasCustomPrompt="1"/>
          </p:nvPr>
        </p:nvSpPr>
        <p:spPr bwMode="gray">
          <a:xfrm>
            <a:off x="405053" y="1512000"/>
            <a:ext cx="1998260" cy="1933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15" name="Content 1"/>
          <p:cNvSpPr>
            <a:spLocks noGrp="1"/>
          </p:cNvSpPr>
          <p:nvPr>
            <p:ph sz="half" idx="26" hasCustomPrompt="1"/>
          </p:nvPr>
        </p:nvSpPr>
        <p:spPr bwMode="gray">
          <a:xfrm>
            <a:off x="2403313" y="1512000"/>
            <a:ext cx="200636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8" name="Picture 2"/>
          <p:cNvSpPr>
            <a:spLocks noGrp="1" noChangeAspect="1"/>
          </p:cNvSpPr>
          <p:nvPr>
            <p:ph type="pic" sz="quarter" idx="22" hasCustomPrompt="1"/>
          </p:nvPr>
        </p:nvSpPr>
        <p:spPr bwMode="gray">
          <a:xfrm>
            <a:off x="4733716" y="1512000"/>
            <a:ext cx="1998260" cy="1933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17" name="Content 2"/>
          <p:cNvSpPr>
            <a:spLocks noGrp="1"/>
          </p:cNvSpPr>
          <p:nvPr>
            <p:ph sz="half" idx="28" hasCustomPrompt="1"/>
          </p:nvPr>
        </p:nvSpPr>
        <p:spPr bwMode="gray">
          <a:xfrm>
            <a:off x="6731976" y="1512000"/>
            <a:ext cx="200636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1" name="Picture 3"/>
          <p:cNvSpPr>
            <a:spLocks noGrp="1" noChangeAspect="1"/>
          </p:cNvSpPr>
          <p:nvPr>
            <p:ph type="pic" sz="quarter" idx="20" hasCustomPrompt="1"/>
          </p:nvPr>
        </p:nvSpPr>
        <p:spPr bwMode="gray">
          <a:xfrm>
            <a:off x="405053" y="3877200"/>
            <a:ext cx="1998260" cy="1933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16" name="Content 3"/>
          <p:cNvSpPr>
            <a:spLocks noGrp="1"/>
          </p:cNvSpPr>
          <p:nvPr>
            <p:ph sz="half" idx="27" hasCustomPrompt="1"/>
          </p:nvPr>
        </p:nvSpPr>
        <p:spPr bwMode="gray">
          <a:xfrm>
            <a:off x="2403313" y="3877200"/>
            <a:ext cx="200636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0" name="Picture 4"/>
          <p:cNvSpPr>
            <a:spLocks noGrp="1" noChangeAspect="1"/>
          </p:cNvSpPr>
          <p:nvPr>
            <p:ph type="pic" sz="quarter" idx="24" hasCustomPrompt="1"/>
          </p:nvPr>
        </p:nvSpPr>
        <p:spPr bwMode="gray">
          <a:xfrm>
            <a:off x="4733716" y="3877200"/>
            <a:ext cx="1998260" cy="1933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18" name="Content 4"/>
          <p:cNvSpPr>
            <a:spLocks noGrp="1"/>
          </p:cNvSpPr>
          <p:nvPr>
            <p:ph sz="half" idx="29" hasCustomPrompt="1"/>
          </p:nvPr>
        </p:nvSpPr>
        <p:spPr bwMode="gray">
          <a:xfrm>
            <a:off x="6731976" y="3877200"/>
            <a:ext cx="2006361" cy="1933200"/>
          </a:xfrm>
          <a:solidFill>
            <a:schemeClr val="bg1">
              <a:lumMod val="95000"/>
            </a:schemeClr>
          </a:solidFill>
        </p:spPr>
        <p:txBody>
          <a:bodyPr lIns="252000" tIns="252000" rIns="252000" bIns="252000"/>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cNvSpPr>
            <a:spLocks noGrp="1"/>
          </p:cNvSpPr>
          <p:nvPr>
            <p:ph type="dt" sz="half" idx="10"/>
          </p:nvPr>
        </p:nvSpPr>
        <p:spPr bwMode="gray"/>
        <p:txBody>
          <a:bodyPr/>
          <a:lstStyle/>
          <a:p>
            <a:fld id="{AA2EF146-386F-4254-A0A4-072B1FB9ADEF}"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3" name="Titel 2">
            <a:extLst>
              <a:ext uri="{FF2B5EF4-FFF2-40B4-BE49-F238E27FC236}">
                <a16:creationId xmlns:a16="http://schemas.microsoft.com/office/drawing/2014/main" id="{BDD9B8B3-E5FD-4342-A9D6-34C644FE337E}"/>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426274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EXT &amp; IMAGE">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p:cNvSpPr>
            <a:spLocks noGrp="1"/>
          </p:cNvSpPr>
          <p:nvPr>
            <p:ph sz="half" idx="1"/>
          </p:nvPr>
        </p:nvSpPr>
        <p:spPr bwMode="gray">
          <a:xfrm>
            <a:off x="405053" y="1512000"/>
            <a:ext cx="4004621"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cNvSpPr>
            <a:spLocks noGrp="1" noChangeAspect="1"/>
          </p:cNvSpPr>
          <p:nvPr>
            <p:ph type="pic" sz="quarter" idx="14" hasCustomPrompt="1"/>
          </p:nvPr>
        </p:nvSpPr>
        <p:spPr bwMode="gray">
          <a:xfrm>
            <a:off x="4733716" y="1512000"/>
            <a:ext cx="4410284" cy="42984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5" name="Date"/>
          <p:cNvSpPr>
            <a:spLocks noGrp="1"/>
          </p:cNvSpPr>
          <p:nvPr>
            <p:ph type="dt" sz="half" idx="10"/>
          </p:nvPr>
        </p:nvSpPr>
        <p:spPr bwMode="gray"/>
        <p:txBody>
          <a:bodyPr/>
          <a:lstStyle/>
          <a:p>
            <a:fld id="{09B0E6C1-7FE1-4100-978E-C38ACACC18A2}"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4" name="Titel 3">
            <a:extLst>
              <a:ext uri="{FF2B5EF4-FFF2-40B4-BE49-F238E27FC236}">
                <a16:creationId xmlns:a16="http://schemas.microsoft.com/office/drawing/2014/main" id="{4842E9D8-9E32-4922-8BB5-8F2B30072341}"/>
              </a:ext>
            </a:extLst>
          </p:cNvPr>
          <p:cNvSpPr>
            <a:spLocks noGrp="1"/>
          </p:cNvSpPr>
          <p:nvPr>
            <p:ph type="title" hasCustomPrompt="1"/>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99694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EXT &amp; IMAGE">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2" y="972000"/>
            <a:ext cx="544931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p:cNvSpPr>
            <a:spLocks noGrp="1"/>
          </p:cNvSpPr>
          <p:nvPr>
            <p:ph sz="half" idx="1"/>
          </p:nvPr>
        </p:nvSpPr>
        <p:spPr bwMode="gray">
          <a:xfrm>
            <a:off x="405052" y="1512000"/>
            <a:ext cx="5449310"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cNvSpPr>
            <a:spLocks noGrp="1" noChangeAspect="1"/>
          </p:cNvSpPr>
          <p:nvPr>
            <p:ph type="pic" sz="quarter" idx="14" hasCustomPrompt="1"/>
          </p:nvPr>
        </p:nvSpPr>
        <p:spPr bwMode="gray">
          <a:xfrm>
            <a:off x="6175704" y="0"/>
            <a:ext cx="2968296" cy="6858000"/>
          </a:xfrm>
          <a:solidFill>
            <a:schemeClr val="bg1">
              <a:lumMod val="85000"/>
            </a:schemeClr>
          </a:solidFill>
        </p:spPr>
        <p:txBody>
          <a:bodyPr lIns="144000" tIns="144000" rIns="144000" bIns="144000"/>
          <a:lstStyle>
            <a:lvl1pPr marL="0" indent="0">
              <a:buNone/>
              <a:defRPr>
                <a:solidFill>
                  <a:schemeClr val="tx1"/>
                </a:solidFill>
              </a:defRPr>
            </a:lvl1pPr>
          </a:lstStyle>
          <a:p>
            <a:r>
              <a:rPr lang="en-US" dirty="0"/>
              <a:t>Picture</a:t>
            </a:r>
          </a:p>
        </p:txBody>
      </p:sp>
      <p:sp>
        <p:nvSpPr>
          <p:cNvPr id="5" name="Date"/>
          <p:cNvSpPr>
            <a:spLocks noGrp="1"/>
          </p:cNvSpPr>
          <p:nvPr>
            <p:ph type="dt" sz="half" idx="10"/>
          </p:nvPr>
        </p:nvSpPr>
        <p:spPr bwMode="gray"/>
        <p:txBody>
          <a:bodyPr/>
          <a:lstStyle/>
          <a:p>
            <a:fld id="{C6AF3734-1254-4559-A033-594D12165E1F}"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4" name="Titel 3">
            <a:extLst>
              <a:ext uri="{FF2B5EF4-FFF2-40B4-BE49-F238E27FC236}">
                <a16:creationId xmlns:a16="http://schemas.microsoft.com/office/drawing/2014/main" id="{2749D571-B6E6-4EAA-BD3E-7EFF41C985D0}"/>
              </a:ext>
            </a:extLst>
          </p:cNvPr>
          <p:cNvSpPr>
            <a:spLocks noGrp="1"/>
          </p:cNvSpPr>
          <p:nvPr>
            <p:ph type="title" hasCustomPrompt="1"/>
          </p:nvPr>
        </p:nvSpPr>
        <p:spPr bwMode="gray">
          <a:xfrm>
            <a:off x="405001" y="432000"/>
            <a:ext cx="5449361" cy="540000"/>
          </a:xfrm>
        </p:spPr>
        <p:txBody>
          <a:bodyPr/>
          <a:lstStyle/>
          <a:p>
            <a:r>
              <a:rPr lang="en-US" dirty="0"/>
              <a:t>Click to edit Master title style</a:t>
            </a:r>
          </a:p>
        </p:txBody>
      </p:sp>
    </p:spTree>
    <p:extLst>
      <p:ext uri="{BB962C8B-B14F-4D97-AF65-F5344CB8AC3E}">
        <p14:creationId xmlns:p14="http://schemas.microsoft.com/office/powerpoint/2010/main" val="135371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EXT &amp; IMAGE">
    <p:spTree>
      <p:nvGrpSpPr>
        <p:cNvPr id="1" name=""/>
        <p:cNvGrpSpPr/>
        <p:nvPr/>
      </p:nvGrpSpPr>
      <p:grpSpPr>
        <a:xfrm>
          <a:off x="0" y="0"/>
          <a:ext cx="0" cy="0"/>
          <a:chOff x="0" y="0"/>
          <a:chExt cx="0" cy="0"/>
        </a:xfrm>
      </p:grpSpPr>
      <p:sp>
        <p:nvSpPr>
          <p:cNvPr id="43" name="Picture"/>
          <p:cNvSpPr>
            <a:spLocks noGrp="1" noChangeAspect="1"/>
          </p:cNvSpPr>
          <p:nvPr>
            <p:ph type="pic" sz="quarter" idx="14" hasCustomPrompt="1"/>
          </p:nvPr>
        </p:nvSpPr>
        <p:spPr bwMode="gray">
          <a:xfrm>
            <a:off x="0" y="0"/>
            <a:ext cx="5854362" cy="68580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Content"/>
          <p:cNvSpPr>
            <a:spLocks noGrp="1"/>
          </p:cNvSpPr>
          <p:nvPr>
            <p:ph sz="half" idx="1"/>
          </p:nvPr>
        </p:nvSpPr>
        <p:spPr bwMode="gray">
          <a:xfrm>
            <a:off x="6175704" y="1512000"/>
            <a:ext cx="2562634" cy="4298400"/>
          </a:xfrm>
        </p:spPr>
        <p:txBody>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75C0ED08-559D-46C3-9164-3AA4F29F64C6}"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4" name="Titel 3">
            <a:extLst>
              <a:ext uri="{FF2B5EF4-FFF2-40B4-BE49-F238E27FC236}">
                <a16:creationId xmlns:a16="http://schemas.microsoft.com/office/drawing/2014/main" id="{049295BB-08BA-4463-A450-4B90E253ED2C}"/>
              </a:ext>
            </a:extLst>
          </p:cNvPr>
          <p:cNvSpPr>
            <a:spLocks noGrp="1"/>
          </p:cNvSpPr>
          <p:nvPr>
            <p:ph type="title" hasCustomPrompt="1"/>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0944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EXT &amp; IMAGE">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11" name="Picture 1"/>
          <p:cNvSpPr>
            <a:spLocks noGrp="1" noChangeAspect="1"/>
          </p:cNvSpPr>
          <p:nvPr>
            <p:ph type="pic" sz="quarter" idx="15" hasCustomPrompt="1"/>
          </p:nvPr>
        </p:nvSpPr>
        <p:spPr bwMode="gray">
          <a:xfrm>
            <a:off x="405053" y="1512000"/>
            <a:ext cx="2562634" cy="1933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3" name="Content 1"/>
          <p:cNvSpPr>
            <a:spLocks noGrp="1"/>
          </p:cNvSpPr>
          <p:nvPr>
            <p:ph sz="half" idx="1"/>
          </p:nvPr>
        </p:nvSpPr>
        <p:spPr bwMode="gray">
          <a:xfrm>
            <a:off x="405053" y="3877050"/>
            <a:ext cx="2562634" cy="1933200"/>
          </a:xfrm>
        </p:spPr>
        <p:txBody>
          <a:bodyPr/>
          <a:lstStyle>
            <a:lvl1pPr>
              <a:defRPr sz="120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2"/>
          <p:cNvSpPr>
            <a:spLocks noGrp="1" noChangeAspect="1"/>
          </p:cNvSpPr>
          <p:nvPr>
            <p:ph type="pic" sz="quarter" idx="16" hasCustomPrompt="1"/>
          </p:nvPr>
        </p:nvSpPr>
        <p:spPr bwMode="gray">
          <a:xfrm>
            <a:off x="3290379" y="1512000"/>
            <a:ext cx="2562634" cy="1933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37" name="Content 2"/>
          <p:cNvSpPr>
            <a:spLocks noGrp="1"/>
          </p:cNvSpPr>
          <p:nvPr>
            <p:ph sz="half" idx="14"/>
          </p:nvPr>
        </p:nvSpPr>
        <p:spPr bwMode="gray">
          <a:xfrm>
            <a:off x="3290379" y="3877050"/>
            <a:ext cx="2562634" cy="1933200"/>
          </a:xfrm>
        </p:spPr>
        <p:txBody>
          <a:bodyPr/>
          <a:lstStyle>
            <a:lvl1pPr>
              <a:defRPr sz="120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3"/>
          <p:cNvSpPr>
            <a:spLocks noGrp="1" noChangeAspect="1"/>
          </p:cNvSpPr>
          <p:nvPr>
            <p:ph type="pic" sz="quarter" idx="17" hasCustomPrompt="1"/>
          </p:nvPr>
        </p:nvSpPr>
        <p:spPr bwMode="gray">
          <a:xfrm>
            <a:off x="6175704" y="1512000"/>
            <a:ext cx="2562634" cy="1933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4" name="Content 3"/>
          <p:cNvSpPr>
            <a:spLocks noGrp="1"/>
          </p:cNvSpPr>
          <p:nvPr>
            <p:ph sz="half" idx="2"/>
          </p:nvPr>
        </p:nvSpPr>
        <p:spPr bwMode="gray">
          <a:xfrm>
            <a:off x="6175704" y="3877050"/>
            <a:ext cx="2562634" cy="1933200"/>
          </a:xfrm>
        </p:spPr>
        <p:txBody>
          <a:bodyPr/>
          <a:lstStyle>
            <a:lvl1pPr>
              <a:defRPr sz="120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3EEBE0CE-D9BC-4CF7-8089-A202019C935E}"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9" name="Titel 8">
            <a:extLst>
              <a:ext uri="{FF2B5EF4-FFF2-40B4-BE49-F238E27FC236}">
                <a16:creationId xmlns:a16="http://schemas.microsoft.com/office/drawing/2014/main" id="{BB2BD671-B309-406C-A152-75CCA2947524}"/>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225198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EXT &amp; IMAGE">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11" name="Picture 1"/>
          <p:cNvSpPr>
            <a:spLocks noGrp="1" noChangeAspect="1"/>
          </p:cNvSpPr>
          <p:nvPr>
            <p:ph type="pic" sz="quarter" idx="15" hasCustomPrompt="1"/>
          </p:nvPr>
        </p:nvSpPr>
        <p:spPr bwMode="gray">
          <a:xfrm>
            <a:off x="405053" y="1512000"/>
            <a:ext cx="2003661" cy="2077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45" name="Content 1"/>
          <p:cNvSpPr>
            <a:spLocks noGrp="1"/>
          </p:cNvSpPr>
          <p:nvPr>
            <p:ph sz="half" idx="19"/>
          </p:nvPr>
        </p:nvSpPr>
        <p:spPr bwMode="gray">
          <a:xfrm>
            <a:off x="405053" y="3733050"/>
            <a:ext cx="2003661" cy="2077200"/>
          </a:xfrm>
        </p:spPr>
        <p:txBody>
          <a:bodyPr/>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Picture 2"/>
          <p:cNvSpPr>
            <a:spLocks noGrp="1" noChangeAspect="1"/>
          </p:cNvSpPr>
          <p:nvPr>
            <p:ph type="pic" sz="quarter" idx="20" hasCustomPrompt="1"/>
          </p:nvPr>
        </p:nvSpPr>
        <p:spPr bwMode="gray">
          <a:xfrm>
            <a:off x="2514927" y="1512000"/>
            <a:ext cx="2003661" cy="2077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52" name="Content 2"/>
          <p:cNvSpPr>
            <a:spLocks noGrp="1"/>
          </p:cNvSpPr>
          <p:nvPr>
            <p:ph sz="half" idx="21"/>
          </p:nvPr>
        </p:nvSpPr>
        <p:spPr bwMode="gray">
          <a:xfrm>
            <a:off x="2514927" y="3733050"/>
            <a:ext cx="2003661" cy="2077200"/>
          </a:xfrm>
        </p:spPr>
        <p:txBody>
          <a:bodyPr/>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Picture 3"/>
          <p:cNvSpPr>
            <a:spLocks noGrp="1" noChangeAspect="1"/>
          </p:cNvSpPr>
          <p:nvPr>
            <p:ph type="pic" sz="quarter" idx="22" hasCustomPrompt="1"/>
          </p:nvPr>
        </p:nvSpPr>
        <p:spPr bwMode="gray">
          <a:xfrm>
            <a:off x="4624802" y="1512000"/>
            <a:ext cx="2003661" cy="2077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59" name="Content 3"/>
          <p:cNvSpPr>
            <a:spLocks noGrp="1"/>
          </p:cNvSpPr>
          <p:nvPr>
            <p:ph sz="half" idx="23"/>
          </p:nvPr>
        </p:nvSpPr>
        <p:spPr bwMode="gray">
          <a:xfrm>
            <a:off x="4624802" y="3733050"/>
            <a:ext cx="2003661" cy="2077200"/>
          </a:xfrm>
        </p:spPr>
        <p:txBody>
          <a:bodyPr/>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Picture 4"/>
          <p:cNvSpPr>
            <a:spLocks noGrp="1" noChangeAspect="1"/>
          </p:cNvSpPr>
          <p:nvPr>
            <p:ph type="pic" sz="quarter" idx="24" hasCustomPrompt="1"/>
          </p:nvPr>
        </p:nvSpPr>
        <p:spPr bwMode="gray">
          <a:xfrm>
            <a:off x="6734677" y="1512000"/>
            <a:ext cx="2003661" cy="20772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61" name="Content 4"/>
          <p:cNvSpPr>
            <a:spLocks noGrp="1"/>
          </p:cNvSpPr>
          <p:nvPr>
            <p:ph sz="half" idx="25"/>
          </p:nvPr>
        </p:nvSpPr>
        <p:spPr bwMode="gray">
          <a:xfrm>
            <a:off x="6734677" y="3733050"/>
            <a:ext cx="2003661" cy="2077200"/>
          </a:xfrm>
        </p:spPr>
        <p:txBody>
          <a:bodyPr/>
          <a:lstStyle>
            <a:lvl1pPr>
              <a:defRPr sz="1200"/>
            </a:lvl1pPr>
            <a:lvl2pPr>
              <a:defRPr sz="1050"/>
            </a:lvl2pPr>
            <a:lvl3pPr>
              <a:defRPr sz="900"/>
            </a:lvl3pPr>
            <a:lvl4pPr>
              <a:defRPr sz="825"/>
            </a:lvl4pPr>
            <a:lvl5pPr>
              <a:defRPr sz="82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7131C71E-2BAE-4E2E-8741-8B5A49B89040}"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3" name="Titel 2">
            <a:extLst>
              <a:ext uri="{FF2B5EF4-FFF2-40B4-BE49-F238E27FC236}">
                <a16:creationId xmlns:a16="http://schemas.microsoft.com/office/drawing/2014/main" id="{F0FBBFCB-869C-44AC-8669-EDE005EAE2F3}"/>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157182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06.06.2025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IRCLES">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11" name="Picture 1"/>
          <p:cNvSpPr>
            <a:spLocks noGrp="1" noChangeAspect="1"/>
          </p:cNvSpPr>
          <p:nvPr>
            <p:ph type="pic" sz="quarter" idx="15" hasCustomPrompt="1"/>
          </p:nvPr>
        </p:nvSpPr>
        <p:spPr bwMode="gray">
          <a:xfrm>
            <a:off x="405052" y="1512000"/>
            <a:ext cx="1001831" cy="1335600"/>
          </a:xfrm>
          <a:prstGeom prst="ellipse">
            <a:avLst/>
          </a:prstGeom>
          <a:solidFill>
            <a:schemeClr val="bg1">
              <a:lumMod val="85000"/>
            </a:schemeClr>
          </a:solidFill>
        </p:spPr>
        <p:txBody>
          <a:bodyPr anchor="ctr"/>
          <a:lstStyle>
            <a:lvl1pPr marL="0" indent="0" algn="ctr">
              <a:buNone/>
              <a:defRPr sz="1050"/>
            </a:lvl1pPr>
          </a:lstStyle>
          <a:p>
            <a:r>
              <a:rPr lang="en-US" dirty="0"/>
              <a:t>Picture</a:t>
            </a:r>
          </a:p>
        </p:txBody>
      </p:sp>
      <p:sp>
        <p:nvSpPr>
          <p:cNvPr id="19" name="Text 1"/>
          <p:cNvSpPr>
            <a:spLocks noGrp="1"/>
          </p:cNvSpPr>
          <p:nvPr>
            <p:ph type="body" sz="quarter" idx="45" hasCustomPrompt="1"/>
          </p:nvPr>
        </p:nvSpPr>
        <p:spPr bwMode="gray">
          <a:xfrm>
            <a:off x="1676918" y="1512000"/>
            <a:ext cx="2732756" cy="1335600"/>
          </a:xfrm>
        </p:spPr>
        <p:txBody>
          <a:bodyPr anchor="ctr"/>
          <a:lstStyle/>
          <a:p>
            <a:pPr lvl="0"/>
            <a:r>
              <a:rPr lang="en-US" noProof="0" dirty="0"/>
              <a:t>Click to edit Master text styles</a:t>
            </a:r>
          </a:p>
        </p:txBody>
      </p:sp>
      <p:sp>
        <p:nvSpPr>
          <p:cNvPr id="38" name="Picture 2"/>
          <p:cNvSpPr>
            <a:spLocks noGrp="1" noChangeAspect="1"/>
          </p:cNvSpPr>
          <p:nvPr>
            <p:ph type="pic" sz="quarter" idx="37" hasCustomPrompt="1"/>
          </p:nvPr>
        </p:nvSpPr>
        <p:spPr bwMode="gray">
          <a:xfrm>
            <a:off x="4734326" y="1512000"/>
            <a:ext cx="1001831" cy="1335600"/>
          </a:xfrm>
          <a:prstGeom prst="ellipse">
            <a:avLst/>
          </a:prstGeom>
          <a:solidFill>
            <a:schemeClr val="bg1">
              <a:lumMod val="85000"/>
            </a:schemeClr>
          </a:solidFill>
        </p:spPr>
        <p:txBody>
          <a:bodyPr anchor="ctr"/>
          <a:lstStyle>
            <a:lvl1pPr marL="0" indent="0" algn="ctr">
              <a:buNone/>
              <a:defRPr sz="1050"/>
            </a:lvl1pPr>
          </a:lstStyle>
          <a:p>
            <a:r>
              <a:rPr lang="en-US" dirty="0"/>
              <a:t>Picture</a:t>
            </a:r>
          </a:p>
        </p:txBody>
      </p:sp>
      <p:sp>
        <p:nvSpPr>
          <p:cNvPr id="20" name="Text 2"/>
          <p:cNvSpPr>
            <a:spLocks noGrp="1"/>
          </p:cNvSpPr>
          <p:nvPr>
            <p:ph type="body" sz="quarter" idx="46" hasCustomPrompt="1"/>
          </p:nvPr>
        </p:nvSpPr>
        <p:spPr bwMode="gray">
          <a:xfrm>
            <a:off x="6005581" y="1512000"/>
            <a:ext cx="2732756" cy="1335600"/>
          </a:xfrm>
        </p:spPr>
        <p:txBody>
          <a:bodyPr anchor="ctr"/>
          <a:lstStyle/>
          <a:p>
            <a:pPr lvl="0"/>
            <a:r>
              <a:rPr lang="en-US" noProof="0" dirty="0"/>
              <a:t>Click to edit Master text styles</a:t>
            </a:r>
          </a:p>
        </p:txBody>
      </p:sp>
      <p:sp>
        <p:nvSpPr>
          <p:cNvPr id="45" name="Picture 3"/>
          <p:cNvSpPr>
            <a:spLocks noGrp="1" noChangeAspect="1"/>
          </p:cNvSpPr>
          <p:nvPr>
            <p:ph type="pic" sz="quarter" idx="41" hasCustomPrompt="1"/>
          </p:nvPr>
        </p:nvSpPr>
        <p:spPr bwMode="gray">
          <a:xfrm>
            <a:off x="405052" y="2993325"/>
            <a:ext cx="1001831" cy="1335600"/>
          </a:xfrm>
          <a:prstGeom prst="ellipse">
            <a:avLst/>
          </a:prstGeom>
          <a:solidFill>
            <a:schemeClr val="bg1">
              <a:lumMod val="85000"/>
            </a:schemeClr>
          </a:solidFill>
        </p:spPr>
        <p:txBody>
          <a:bodyPr anchor="ctr"/>
          <a:lstStyle>
            <a:lvl1pPr marL="0" indent="0" algn="ctr">
              <a:buNone/>
              <a:defRPr sz="1050"/>
            </a:lvl1pPr>
          </a:lstStyle>
          <a:p>
            <a:r>
              <a:rPr lang="en-US" dirty="0"/>
              <a:t>Picture</a:t>
            </a:r>
          </a:p>
        </p:txBody>
      </p:sp>
      <p:sp>
        <p:nvSpPr>
          <p:cNvPr id="21" name="Text 3"/>
          <p:cNvSpPr>
            <a:spLocks noGrp="1"/>
          </p:cNvSpPr>
          <p:nvPr>
            <p:ph type="body" sz="quarter" idx="47" hasCustomPrompt="1"/>
          </p:nvPr>
        </p:nvSpPr>
        <p:spPr bwMode="gray">
          <a:xfrm>
            <a:off x="1676918" y="2993325"/>
            <a:ext cx="2732756" cy="1335600"/>
          </a:xfrm>
        </p:spPr>
        <p:txBody>
          <a:bodyPr anchor="ctr"/>
          <a:lstStyle/>
          <a:p>
            <a:pPr lvl="0"/>
            <a:r>
              <a:rPr lang="en-US" noProof="0" dirty="0"/>
              <a:t>Click to edit Master text styles</a:t>
            </a:r>
          </a:p>
        </p:txBody>
      </p:sp>
      <p:sp>
        <p:nvSpPr>
          <p:cNvPr id="47" name="Picture 4"/>
          <p:cNvSpPr>
            <a:spLocks noGrp="1" noChangeAspect="1"/>
          </p:cNvSpPr>
          <p:nvPr>
            <p:ph type="pic" sz="quarter" idx="43" hasCustomPrompt="1"/>
          </p:nvPr>
        </p:nvSpPr>
        <p:spPr bwMode="gray">
          <a:xfrm>
            <a:off x="4734326" y="2993325"/>
            <a:ext cx="1001831" cy="1335600"/>
          </a:xfrm>
          <a:prstGeom prst="ellipse">
            <a:avLst/>
          </a:prstGeom>
          <a:solidFill>
            <a:schemeClr val="bg1">
              <a:lumMod val="85000"/>
            </a:schemeClr>
          </a:solidFill>
        </p:spPr>
        <p:txBody>
          <a:bodyPr anchor="ctr"/>
          <a:lstStyle>
            <a:lvl1pPr marL="0" indent="0" algn="ctr">
              <a:buNone/>
              <a:defRPr sz="1050"/>
            </a:lvl1pPr>
          </a:lstStyle>
          <a:p>
            <a:r>
              <a:rPr lang="en-US" dirty="0"/>
              <a:t>Picture</a:t>
            </a:r>
          </a:p>
        </p:txBody>
      </p:sp>
      <p:sp>
        <p:nvSpPr>
          <p:cNvPr id="22" name="Text 4"/>
          <p:cNvSpPr>
            <a:spLocks noGrp="1"/>
          </p:cNvSpPr>
          <p:nvPr>
            <p:ph type="body" sz="quarter" idx="48" hasCustomPrompt="1"/>
          </p:nvPr>
        </p:nvSpPr>
        <p:spPr bwMode="gray">
          <a:xfrm>
            <a:off x="6005581" y="2993325"/>
            <a:ext cx="2732756" cy="1335600"/>
          </a:xfrm>
        </p:spPr>
        <p:txBody>
          <a:bodyPr anchor="ctr"/>
          <a:lstStyle/>
          <a:p>
            <a:pPr lvl="0"/>
            <a:r>
              <a:rPr lang="en-US" noProof="0" dirty="0"/>
              <a:t>Click to edit Master text styles</a:t>
            </a:r>
          </a:p>
        </p:txBody>
      </p:sp>
      <p:sp>
        <p:nvSpPr>
          <p:cNvPr id="16" name="Picture 5"/>
          <p:cNvSpPr>
            <a:spLocks noGrp="1" noChangeAspect="1"/>
          </p:cNvSpPr>
          <p:nvPr>
            <p:ph type="pic" sz="quarter" idx="26" hasCustomPrompt="1"/>
          </p:nvPr>
        </p:nvSpPr>
        <p:spPr bwMode="gray">
          <a:xfrm>
            <a:off x="405052" y="4474650"/>
            <a:ext cx="1001831" cy="1335600"/>
          </a:xfrm>
          <a:prstGeom prst="ellipse">
            <a:avLst/>
          </a:prstGeom>
          <a:solidFill>
            <a:schemeClr val="bg1">
              <a:lumMod val="85000"/>
            </a:schemeClr>
          </a:solidFill>
        </p:spPr>
        <p:txBody>
          <a:bodyPr anchor="ctr"/>
          <a:lstStyle>
            <a:lvl1pPr marL="0" indent="0" algn="ctr">
              <a:buNone/>
              <a:defRPr sz="1050"/>
            </a:lvl1pPr>
          </a:lstStyle>
          <a:p>
            <a:r>
              <a:rPr lang="en-US" dirty="0"/>
              <a:t>Picture</a:t>
            </a:r>
          </a:p>
        </p:txBody>
      </p:sp>
      <p:sp>
        <p:nvSpPr>
          <p:cNvPr id="23" name="Text 5"/>
          <p:cNvSpPr>
            <a:spLocks noGrp="1"/>
          </p:cNvSpPr>
          <p:nvPr>
            <p:ph type="body" sz="quarter" idx="49" hasCustomPrompt="1"/>
          </p:nvPr>
        </p:nvSpPr>
        <p:spPr bwMode="gray">
          <a:xfrm>
            <a:off x="1676918" y="4474650"/>
            <a:ext cx="2732756" cy="1335600"/>
          </a:xfrm>
        </p:spPr>
        <p:txBody>
          <a:bodyPr anchor="ctr"/>
          <a:lstStyle/>
          <a:p>
            <a:pPr lvl="0"/>
            <a:r>
              <a:rPr lang="en-US" noProof="0" dirty="0"/>
              <a:t>Click to edit Master text styles</a:t>
            </a:r>
          </a:p>
        </p:txBody>
      </p:sp>
      <p:sp>
        <p:nvSpPr>
          <p:cNvPr id="41" name="Picture 6"/>
          <p:cNvSpPr>
            <a:spLocks noGrp="1" noChangeAspect="1"/>
          </p:cNvSpPr>
          <p:nvPr>
            <p:ph type="pic" sz="quarter" idx="39" hasCustomPrompt="1"/>
          </p:nvPr>
        </p:nvSpPr>
        <p:spPr bwMode="gray">
          <a:xfrm>
            <a:off x="4734326" y="4474650"/>
            <a:ext cx="1001831" cy="1335600"/>
          </a:xfrm>
          <a:prstGeom prst="ellipse">
            <a:avLst/>
          </a:prstGeom>
          <a:solidFill>
            <a:schemeClr val="bg1">
              <a:lumMod val="85000"/>
            </a:schemeClr>
          </a:solidFill>
        </p:spPr>
        <p:txBody>
          <a:bodyPr anchor="ctr"/>
          <a:lstStyle>
            <a:lvl1pPr marL="0" indent="0" algn="ctr">
              <a:buNone/>
              <a:defRPr sz="1050"/>
            </a:lvl1pPr>
          </a:lstStyle>
          <a:p>
            <a:r>
              <a:rPr lang="en-US" dirty="0"/>
              <a:t>Picture</a:t>
            </a:r>
          </a:p>
        </p:txBody>
      </p:sp>
      <p:sp>
        <p:nvSpPr>
          <p:cNvPr id="24" name="Text 6"/>
          <p:cNvSpPr>
            <a:spLocks noGrp="1"/>
          </p:cNvSpPr>
          <p:nvPr>
            <p:ph type="body" sz="quarter" idx="50" hasCustomPrompt="1"/>
          </p:nvPr>
        </p:nvSpPr>
        <p:spPr bwMode="gray">
          <a:xfrm>
            <a:off x="6005581" y="4474650"/>
            <a:ext cx="2732756" cy="1335600"/>
          </a:xfrm>
        </p:spPr>
        <p:txBody>
          <a:bodyPr anchor="ctr"/>
          <a:lstStyle/>
          <a:p>
            <a:pPr lvl="0"/>
            <a:r>
              <a:rPr lang="en-US" noProof="0" dirty="0"/>
              <a:t>Click to edit Master text styles</a:t>
            </a:r>
          </a:p>
        </p:txBody>
      </p:sp>
      <p:sp>
        <p:nvSpPr>
          <p:cNvPr id="5" name="Date"/>
          <p:cNvSpPr>
            <a:spLocks noGrp="1"/>
          </p:cNvSpPr>
          <p:nvPr>
            <p:ph type="dt" sz="half" idx="10"/>
          </p:nvPr>
        </p:nvSpPr>
        <p:spPr bwMode="gray"/>
        <p:txBody>
          <a:bodyPr/>
          <a:lstStyle/>
          <a:p>
            <a:fld id="{F000F741-4672-486A-B491-75759CB52EE7}"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3" name="Titel 2">
            <a:extLst>
              <a:ext uri="{FF2B5EF4-FFF2-40B4-BE49-F238E27FC236}">
                <a16:creationId xmlns:a16="http://schemas.microsoft.com/office/drawing/2014/main" id="{0FC3A8E7-D7BA-40CA-964F-BAC64D9C8268}"/>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11029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IRCLES">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11" name="Picture 1"/>
          <p:cNvSpPr>
            <a:spLocks noGrp="1" noChangeAspect="1"/>
          </p:cNvSpPr>
          <p:nvPr>
            <p:ph type="pic" sz="quarter" idx="15" hasCustomPrompt="1"/>
          </p:nvPr>
        </p:nvSpPr>
        <p:spPr bwMode="gray">
          <a:xfrm>
            <a:off x="754749" y="1872000"/>
            <a:ext cx="1863242" cy="2484000"/>
          </a:xfrm>
          <a:prstGeom prst="ellipse">
            <a:avLst/>
          </a:prstGeom>
          <a:solidFill>
            <a:schemeClr val="bg1">
              <a:lumMod val="85000"/>
            </a:schemeClr>
          </a:solidFill>
        </p:spPr>
        <p:txBody>
          <a:bodyPr anchor="ctr"/>
          <a:lstStyle>
            <a:lvl1pPr marL="0" indent="0" algn="ctr">
              <a:buNone/>
              <a:defRPr/>
            </a:lvl1pPr>
          </a:lstStyle>
          <a:p>
            <a:r>
              <a:rPr lang="en-US" dirty="0"/>
              <a:t>Picture</a:t>
            </a:r>
          </a:p>
        </p:txBody>
      </p:sp>
      <p:sp>
        <p:nvSpPr>
          <p:cNvPr id="22" name="Text 1"/>
          <p:cNvSpPr>
            <a:spLocks noGrp="1"/>
          </p:cNvSpPr>
          <p:nvPr>
            <p:ph type="body" sz="quarter" idx="41" hasCustomPrompt="1"/>
          </p:nvPr>
        </p:nvSpPr>
        <p:spPr bwMode="gray">
          <a:xfrm>
            <a:off x="405053" y="4730400"/>
            <a:ext cx="2562634" cy="1080000"/>
          </a:xfrm>
        </p:spPr>
        <p:txBody>
          <a:bodyPr/>
          <a:lstStyle>
            <a:lvl1pPr marL="0" indent="0" algn="ctr">
              <a:buFontTx/>
              <a:buNone/>
              <a:defRPr/>
            </a:lvl1pPr>
          </a:lstStyle>
          <a:p>
            <a:pPr lvl="0"/>
            <a:r>
              <a:rPr lang="en-US" noProof="0" dirty="0"/>
              <a:t>Click to edit Master text styles</a:t>
            </a:r>
          </a:p>
        </p:txBody>
      </p:sp>
      <p:sp>
        <p:nvSpPr>
          <p:cNvPr id="16" name="Picture 2"/>
          <p:cNvSpPr>
            <a:spLocks noGrp="1" noChangeAspect="1"/>
          </p:cNvSpPr>
          <p:nvPr>
            <p:ph type="pic" sz="quarter" idx="26" hasCustomPrompt="1"/>
          </p:nvPr>
        </p:nvSpPr>
        <p:spPr bwMode="gray">
          <a:xfrm>
            <a:off x="3640075" y="1872000"/>
            <a:ext cx="1863242" cy="2484000"/>
          </a:xfrm>
          <a:prstGeom prst="ellipse">
            <a:avLst/>
          </a:prstGeom>
          <a:solidFill>
            <a:schemeClr val="bg1">
              <a:lumMod val="85000"/>
            </a:schemeClr>
          </a:solidFill>
        </p:spPr>
        <p:txBody>
          <a:bodyPr anchor="ctr"/>
          <a:lstStyle>
            <a:lvl1pPr marL="0" marR="0" indent="0" algn="ctr" defTabSz="685868" rtl="0" eaLnBrk="1" fontAlgn="auto" latinLnBrk="0" hangingPunct="1">
              <a:lnSpc>
                <a:spcPct val="90000"/>
              </a:lnSpc>
              <a:spcBef>
                <a:spcPts val="0"/>
              </a:spcBef>
              <a:spcAft>
                <a:spcPts val="750"/>
              </a:spcAft>
              <a:buClrTx/>
              <a:buSzTx/>
              <a:buFont typeface="Wingdings" panose="05000000000000000000" pitchFamily="2" charset="2"/>
              <a:buNone/>
              <a:tabLst/>
              <a:defRPr/>
            </a:lvl1pPr>
          </a:lstStyle>
          <a:p>
            <a:r>
              <a:rPr lang="en-US" dirty="0"/>
              <a:t>Picture</a:t>
            </a:r>
          </a:p>
        </p:txBody>
      </p:sp>
      <p:sp>
        <p:nvSpPr>
          <p:cNvPr id="23" name="Text 2"/>
          <p:cNvSpPr>
            <a:spLocks noGrp="1"/>
          </p:cNvSpPr>
          <p:nvPr>
            <p:ph type="body" sz="quarter" idx="42" hasCustomPrompt="1"/>
          </p:nvPr>
        </p:nvSpPr>
        <p:spPr bwMode="gray">
          <a:xfrm>
            <a:off x="3290379" y="4730400"/>
            <a:ext cx="2562634" cy="1080000"/>
          </a:xfrm>
        </p:spPr>
        <p:txBody>
          <a:bodyPr/>
          <a:lstStyle>
            <a:lvl1pPr marL="0" indent="0" algn="ctr">
              <a:buFontTx/>
              <a:buNone/>
              <a:defRPr/>
            </a:lvl1pPr>
          </a:lstStyle>
          <a:p>
            <a:pPr lvl="0"/>
            <a:r>
              <a:rPr lang="en-US" noProof="0" dirty="0"/>
              <a:t>Click to edit Master text styles</a:t>
            </a:r>
          </a:p>
        </p:txBody>
      </p:sp>
      <p:sp>
        <p:nvSpPr>
          <p:cNvPr id="17" name="Picture 3"/>
          <p:cNvSpPr>
            <a:spLocks noGrp="1" noChangeAspect="1"/>
          </p:cNvSpPr>
          <p:nvPr>
            <p:ph type="pic" sz="quarter" idx="27" hasCustomPrompt="1"/>
          </p:nvPr>
        </p:nvSpPr>
        <p:spPr bwMode="gray">
          <a:xfrm>
            <a:off x="6525400" y="1872000"/>
            <a:ext cx="1863242" cy="2484000"/>
          </a:xfrm>
          <a:prstGeom prst="ellipse">
            <a:avLst/>
          </a:prstGeom>
          <a:solidFill>
            <a:schemeClr val="bg1">
              <a:lumMod val="85000"/>
            </a:schemeClr>
          </a:solidFill>
        </p:spPr>
        <p:txBody>
          <a:bodyPr anchor="ctr"/>
          <a:lstStyle>
            <a:lvl1pPr marL="0" indent="0" algn="ctr">
              <a:buNone/>
              <a:defRPr/>
            </a:lvl1pPr>
          </a:lstStyle>
          <a:p>
            <a:r>
              <a:rPr lang="en-US" dirty="0"/>
              <a:t>Picture</a:t>
            </a:r>
          </a:p>
        </p:txBody>
      </p:sp>
      <p:sp>
        <p:nvSpPr>
          <p:cNvPr id="24" name="Text 3"/>
          <p:cNvSpPr>
            <a:spLocks noGrp="1"/>
          </p:cNvSpPr>
          <p:nvPr>
            <p:ph type="body" sz="quarter" idx="43" hasCustomPrompt="1"/>
          </p:nvPr>
        </p:nvSpPr>
        <p:spPr bwMode="gray">
          <a:xfrm>
            <a:off x="6175704" y="4730400"/>
            <a:ext cx="2562634" cy="1080000"/>
          </a:xfrm>
        </p:spPr>
        <p:txBody>
          <a:bodyPr/>
          <a:lstStyle>
            <a:lvl1pPr marL="0" indent="0" algn="ctr">
              <a:buFontTx/>
              <a:buNone/>
              <a:defRPr/>
            </a:lvl1pPr>
          </a:lstStyle>
          <a:p>
            <a:pPr lvl="0"/>
            <a:r>
              <a:rPr lang="en-US" noProof="0" dirty="0"/>
              <a:t>Click to edit Master text styles</a:t>
            </a:r>
          </a:p>
        </p:txBody>
      </p:sp>
      <p:sp>
        <p:nvSpPr>
          <p:cNvPr id="5" name="Date"/>
          <p:cNvSpPr>
            <a:spLocks noGrp="1"/>
          </p:cNvSpPr>
          <p:nvPr>
            <p:ph type="dt" sz="half" idx="10"/>
          </p:nvPr>
        </p:nvSpPr>
        <p:spPr bwMode="gray"/>
        <p:txBody>
          <a:bodyPr/>
          <a:lstStyle/>
          <a:p>
            <a:fld id="{697A3C6C-5724-47A8-961B-086505F5D6FE}"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3" name="Titel 2">
            <a:extLst>
              <a:ext uri="{FF2B5EF4-FFF2-40B4-BE49-F238E27FC236}">
                <a16:creationId xmlns:a16="http://schemas.microsoft.com/office/drawing/2014/main" id="{73E2FC02-17E8-4C00-8972-DD88805952B5}"/>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275628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IRCLES">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noChangeAspect="1"/>
          </p:cNvSpPr>
          <p:nvPr>
            <p:ph type="pic" sz="quarter" idx="15" hasCustomPrompt="1"/>
          </p:nvPr>
        </p:nvSpPr>
        <p:spPr bwMode="gray">
          <a:xfrm>
            <a:off x="492814" y="1872000"/>
            <a:ext cx="1404183" cy="1872000"/>
          </a:xfrm>
          <a:prstGeom prst="ellipse">
            <a:avLst/>
          </a:prstGeom>
          <a:solidFill>
            <a:schemeClr val="bg1">
              <a:lumMod val="85000"/>
            </a:schemeClr>
          </a:solidFill>
        </p:spPr>
        <p:txBody>
          <a:bodyPr anchor="ctr"/>
          <a:lstStyle>
            <a:lvl1pPr marL="0" indent="0" algn="ctr">
              <a:buNone/>
              <a:defRPr sz="1500"/>
            </a:lvl1pPr>
          </a:lstStyle>
          <a:p>
            <a:r>
              <a:rPr lang="en-US" dirty="0"/>
              <a:t>Picture</a:t>
            </a:r>
          </a:p>
        </p:txBody>
      </p:sp>
      <p:sp>
        <p:nvSpPr>
          <p:cNvPr id="28" name="Text 1"/>
          <p:cNvSpPr>
            <a:spLocks noGrp="1"/>
          </p:cNvSpPr>
          <p:nvPr>
            <p:ph type="body" sz="quarter" idx="41" hasCustomPrompt="1"/>
          </p:nvPr>
        </p:nvSpPr>
        <p:spPr bwMode="gray">
          <a:xfrm>
            <a:off x="405052" y="4104000"/>
            <a:ext cx="1579706" cy="1706400"/>
          </a:xfrm>
        </p:spPr>
        <p:txBody>
          <a:bodyPr/>
          <a:lstStyle>
            <a:lvl1pPr marL="0" indent="0" algn="ctr">
              <a:buFontTx/>
              <a:buNone/>
              <a:defRPr/>
            </a:lvl1pPr>
          </a:lstStyle>
          <a:p>
            <a:pPr lvl="0"/>
            <a:r>
              <a:rPr lang="en-US" noProof="0" dirty="0"/>
              <a:t>Click to edit Master text styles</a:t>
            </a:r>
          </a:p>
        </p:txBody>
      </p:sp>
      <p:sp>
        <p:nvSpPr>
          <p:cNvPr id="16" name="Picture 2"/>
          <p:cNvSpPr>
            <a:spLocks noGrp="1" noChangeAspect="1"/>
          </p:cNvSpPr>
          <p:nvPr>
            <p:ph type="pic" sz="quarter" idx="26" hasCustomPrompt="1"/>
          </p:nvPr>
        </p:nvSpPr>
        <p:spPr bwMode="gray">
          <a:xfrm>
            <a:off x="2181209" y="1872000"/>
            <a:ext cx="1404183" cy="1872000"/>
          </a:xfrm>
          <a:prstGeom prst="ellipse">
            <a:avLst/>
          </a:prstGeom>
          <a:solidFill>
            <a:schemeClr val="bg1">
              <a:lumMod val="85000"/>
            </a:schemeClr>
          </a:solidFill>
        </p:spPr>
        <p:txBody>
          <a:bodyPr anchor="ctr"/>
          <a:lstStyle>
            <a:lvl1pPr marL="0" indent="0" algn="ctr">
              <a:buNone/>
              <a:defRPr sz="1500"/>
            </a:lvl1pPr>
          </a:lstStyle>
          <a:p>
            <a:r>
              <a:rPr lang="en-US" dirty="0"/>
              <a:t>Picture</a:t>
            </a:r>
          </a:p>
        </p:txBody>
      </p:sp>
      <p:sp>
        <p:nvSpPr>
          <p:cNvPr id="29" name="Text 2"/>
          <p:cNvSpPr>
            <a:spLocks noGrp="1"/>
          </p:cNvSpPr>
          <p:nvPr>
            <p:ph type="body" sz="quarter" idx="42" hasCustomPrompt="1"/>
          </p:nvPr>
        </p:nvSpPr>
        <p:spPr bwMode="gray">
          <a:xfrm>
            <a:off x="2093447" y="4104000"/>
            <a:ext cx="1579706" cy="1706400"/>
          </a:xfrm>
        </p:spPr>
        <p:txBody>
          <a:bodyPr/>
          <a:lstStyle>
            <a:lvl1pPr marL="0" indent="0" algn="ctr">
              <a:buFontTx/>
              <a:buNone/>
              <a:defRPr/>
            </a:lvl1pPr>
          </a:lstStyle>
          <a:p>
            <a:pPr lvl="0"/>
            <a:r>
              <a:rPr lang="en-US" noProof="0" dirty="0"/>
              <a:t>Click to edit Master text styles</a:t>
            </a:r>
          </a:p>
        </p:txBody>
      </p:sp>
      <p:sp>
        <p:nvSpPr>
          <p:cNvPr id="58" name="Picture 3"/>
          <p:cNvSpPr>
            <a:spLocks noGrp="1" noChangeAspect="1"/>
          </p:cNvSpPr>
          <p:nvPr>
            <p:ph type="pic" sz="quarter" idx="30" hasCustomPrompt="1"/>
          </p:nvPr>
        </p:nvSpPr>
        <p:spPr bwMode="gray">
          <a:xfrm>
            <a:off x="3869603" y="1872000"/>
            <a:ext cx="1404183" cy="1872000"/>
          </a:xfrm>
          <a:prstGeom prst="ellipse">
            <a:avLst/>
          </a:prstGeom>
          <a:solidFill>
            <a:schemeClr val="bg1">
              <a:lumMod val="85000"/>
            </a:schemeClr>
          </a:solidFill>
        </p:spPr>
        <p:txBody>
          <a:bodyPr anchor="ctr"/>
          <a:lstStyle>
            <a:lvl1pPr marL="0" indent="0" algn="ctr">
              <a:buNone/>
              <a:defRPr sz="1500"/>
            </a:lvl1pPr>
          </a:lstStyle>
          <a:p>
            <a:r>
              <a:rPr lang="en-US" dirty="0"/>
              <a:t>Picture</a:t>
            </a:r>
          </a:p>
        </p:txBody>
      </p:sp>
      <p:sp>
        <p:nvSpPr>
          <p:cNvPr id="30" name="Text 3"/>
          <p:cNvSpPr>
            <a:spLocks noGrp="1"/>
          </p:cNvSpPr>
          <p:nvPr>
            <p:ph type="body" sz="quarter" idx="43" hasCustomPrompt="1"/>
          </p:nvPr>
        </p:nvSpPr>
        <p:spPr bwMode="gray">
          <a:xfrm>
            <a:off x="3781842" y="4104000"/>
            <a:ext cx="1579706" cy="1706400"/>
          </a:xfrm>
        </p:spPr>
        <p:txBody>
          <a:bodyPr/>
          <a:lstStyle>
            <a:lvl1pPr marL="0" indent="0" algn="ctr">
              <a:buFontTx/>
              <a:buNone/>
              <a:defRPr/>
            </a:lvl1pPr>
          </a:lstStyle>
          <a:p>
            <a:pPr lvl="0"/>
            <a:r>
              <a:rPr lang="en-US" noProof="0" dirty="0"/>
              <a:t>Click to edit Master text styles</a:t>
            </a:r>
          </a:p>
        </p:txBody>
      </p:sp>
      <p:sp>
        <p:nvSpPr>
          <p:cNvPr id="20" name="Picture 4"/>
          <p:cNvSpPr>
            <a:spLocks noGrp="1" noChangeAspect="1"/>
          </p:cNvSpPr>
          <p:nvPr>
            <p:ph type="pic" sz="quarter" idx="28" hasCustomPrompt="1"/>
          </p:nvPr>
        </p:nvSpPr>
        <p:spPr bwMode="gray">
          <a:xfrm>
            <a:off x="5557998" y="1872000"/>
            <a:ext cx="1404183" cy="1872000"/>
          </a:xfrm>
          <a:prstGeom prst="ellipse">
            <a:avLst/>
          </a:prstGeom>
          <a:solidFill>
            <a:schemeClr val="bg1">
              <a:lumMod val="85000"/>
            </a:schemeClr>
          </a:solidFill>
        </p:spPr>
        <p:txBody>
          <a:bodyPr anchor="ctr"/>
          <a:lstStyle>
            <a:lvl1pPr marL="0" indent="0" algn="ctr">
              <a:buNone/>
              <a:defRPr sz="1500"/>
            </a:lvl1pPr>
          </a:lstStyle>
          <a:p>
            <a:r>
              <a:rPr lang="en-US" dirty="0"/>
              <a:t>Picture</a:t>
            </a:r>
          </a:p>
        </p:txBody>
      </p:sp>
      <p:sp>
        <p:nvSpPr>
          <p:cNvPr id="31" name="Text 4"/>
          <p:cNvSpPr>
            <a:spLocks noGrp="1"/>
          </p:cNvSpPr>
          <p:nvPr>
            <p:ph type="body" sz="quarter" idx="44" hasCustomPrompt="1"/>
          </p:nvPr>
        </p:nvSpPr>
        <p:spPr bwMode="gray">
          <a:xfrm>
            <a:off x="5470237" y="4104000"/>
            <a:ext cx="1579706" cy="1706400"/>
          </a:xfrm>
        </p:spPr>
        <p:txBody>
          <a:bodyPr/>
          <a:lstStyle>
            <a:lvl1pPr marL="0" indent="0" algn="ctr">
              <a:buFontTx/>
              <a:buNone/>
              <a:defRPr/>
            </a:lvl1pPr>
          </a:lstStyle>
          <a:p>
            <a:pPr lvl="0"/>
            <a:r>
              <a:rPr lang="en-US" noProof="0" dirty="0"/>
              <a:t>Click to edit Master text styles</a:t>
            </a:r>
          </a:p>
        </p:txBody>
      </p:sp>
      <p:sp>
        <p:nvSpPr>
          <p:cNvPr id="17" name="Picture 5"/>
          <p:cNvSpPr>
            <a:spLocks noGrp="1" noChangeAspect="1"/>
          </p:cNvSpPr>
          <p:nvPr>
            <p:ph type="pic" sz="quarter" idx="27" hasCustomPrompt="1"/>
          </p:nvPr>
        </p:nvSpPr>
        <p:spPr bwMode="gray">
          <a:xfrm>
            <a:off x="7246394" y="1872000"/>
            <a:ext cx="1404183" cy="1872000"/>
          </a:xfrm>
          <a:prstGeom prst="ellipse">
            <a:avLst/>
          </a:prstGeom>
          <a:solidFill>
            <a:schemeClr val="bg1">
              <a:lumMod val="85000"/>
            </a:schemeClr>
          </a:solidFill>
        </p:spPr>
        <p:txBody>
          <a:bodyPr anchor="ctr"/>
          <a:lstStyle>
            <a:lvl1pPr marL="0" indent="0" algn="ctr">
              <a:buNone/>
              <a:defRPr sz="1500"/>
            </a:lvl1pPr>
          </a:lstStyle>
          <a:p>
            <a:r>
              <a:rPr lang="en-US" dirty="0"/>
              <a:t>Picture</a:t>
            </a:r>
          </a:p>
        </p:txBody>
      </p:sp>
      <p:sp>
        <p:nvSpPr>
          <p:cNvPr id="32" name="Text 5"/>
          <p:cNvSpPr>
            <a:spLocks noGrp="1"/>
          </p:cNvSpPr>
          <p:nvPr>
            <p:ph type="body" sz="quarter" idx="45" hasCustomPrompt="1"/>
          </p:nvPr>
        </p:nvSpPr>
        <p:spPr bwMode="gray">
          <a:xfrm>
            <a:off x="7158632" y="4104000"/>
            <a:ext cx="1579706" cy="1706400"/>
          </a:xfrm>
        </p:spPr>
        <p:txBody>
          <a:bodyPr/>
          <a:lstStyle>
            <a:lvl1pPr marL="0" indent="0" algn="ctr">
              <a:buFontTx/>
              <a:buNone/>
              <a:defRPr/>
            </a:lvl1pPr>
          </a:lstStyle>
          <a:p>
            <a:pPr lvl="0"/>
            <a:r>
              <a:rPr lang="en-US" noProof="0" dirty="0"/>
              <a:t>Click to edit Master text styles</a:t>
            </a:r>
          </a:p>
        </p:txBody>
      </p:sp>
      <p:sp>
        <p:nvSpPr>
          <p:cNvPr id="5" name="Date"/>
          <p:cNvSpPr>
            <a:spLocks noGrp="1"/>
          </p:cNvSpPr>
          <p:nvPr>
            <p:ph type="dt" sz="half" idx="10"/>
          </p:nvPr>
        </p:nvSpPr>
        <p:spPr bwMode="gray"/>
        <p:txBody>
          <a:bodyPr/>
          <a:lstStyle/>
          <a:p>
            <a:fld id="{5BB9F8C2-51FA-40A6-AB26-EE682960C449}"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3" name="Titel 2">
            <a:extLst>
              <a:ext uri="{FF2B5EF4-FFF2-40B4-BE49-F238E27FC236}">
                <a16:creationId xmlns:a16="http://schemas.microsoft.com/office/drawing/2014/main" id="{A6FB059D-0969-4F1A-88B5-1E8CD98E9C1E}"/>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18952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IRCLES">
    <p:spTree>
      <p:nvGrpSpPr>
        <p:cNvPr id="1" name=""/>
        <p:cNvGrpSpPr/>
        <p:nvPr/>
      </p:nvGrpSpPr>
      <p:grpSpPr>
        <a:xfrm>
          <a:off x="0" y="0"/>
          <a:ext cx="0" cy="0"/>
          <a:chOff x="0" y="0"/>
          <a:chExt cx="0" cy="0"/>
        </a:xfrm>
      </p:grpSpPr>
      <p:sp>
        <p:nvSpPr>
          <p:cNvPr id="8" name="Subtitle"/>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11" name="Picture 1"/>
          <p:cNvSpPr>
            <a:spLocks noGrp="1" noChangeAspect="1"/>
          </p:cNvSpPr>
          <p:nvPr>
            <p:ph type="pic" sz="quarter" idx="15" hasCustomPrompt="1"/>
          </p:nvPr>
        </p:nvSpPr>
        <p:spPr bwMode="gray">
          <a:xfrm>
            <a:off x="446909" y="1872000"/>
            <a:ext cx="1215158" cy="1620000"/>
          </a:xfrm>
          <a:prstGeom prst="ellipse">
            <a:avLst/>
          </a:prstGeom>
          <a:solidFill>
            <a:schemeClr val="bg1">
              <a:lumMod val="85000"/>
            </a:schemeClr>
          </a:solidFill>
        </p:spPr>
        <p:txBody>
          <a:bodyPr anchor="ctr"/>
          <a:lstStyle>
            <a:lvl1pPr marL="0" indent="0" algn="ctr">
              <a:buNone/>
              <a:defRPr sz="1350"/>
            </a:lvl1pPr>
          </a:lstStyle>
          <a:p>
            <a:r>
              <a:rPr lang="en-US" dirty="0"/>
              <a:t>Picture</a:t>
            </a:r>
          </a:p>
        </p:txBody>
      </p:sp>
      <p:sp>
        <p:nvSpPr>
          <p:cNvPr id="22" name="Text 1"/>
          <p:cNvSpPr>
            <a:spLocks noGrp="1"/>
          </p:cNvSpPr>
          <p:nvPr>
            <p:ph type="body" sz="quarter" idx="41" hasCustomPrompt="1"/>
          </p:nvPr>
        </p:nvSpPr>
        <p:spPr bwMode="gray">
          <a:xfrm>
            <a:off x="405054" y="3852000"/>
            <a:ext cx="1298869" cy="1958400"/>
          </a:xfrm>
        </p:spPr>
        <p:txBody>
          <a:bodyPr/>
          <a:lstStyle>
            <a:lvl1pPr marL="0" indent="0" algn="ctr">
              <a:buFontTx/>
              <a:buNone/>
              <a:defRPr/>
            </a:lvl1pPr>
          </a:lstStyle>
          <a:p>
            <a:pPr lvl="0"/>
            <a:r>
              <a:rPr lang="en-US" noProof="0" dirty="0"/>
              <a:t>Click to edit Master text styles</a:t>
            </a:r>
          </a:p>
        </p:txBody>
      </p:sp>
      <p:sp>
        <p:nvSpPr>
          <p:cNvPr id="16" name="Picture 2"/>
          <p:cNvSpPr>
            <a:spLocks noGrp="1" noChangeAspect="1"/>
          </p:cNvSpPr>
          <p:nvPr>
            <p:ph type="pic" sz="quarter" idx="26" hasCustomPrompt="1"/>
          </p:nvPr>
        </p:nvSpPr>
        <p:spPr bwMode="gray">
          <a:xfrm>
            <a:off x="1853792" y="1872000"/>
            <a:ext cx="1215158" cy="1620000"/>
          </a:xfrm>
          <a:prstGeom prst="ellipse">
            <a:avLst/>
          </a:prstGeom>
          <a:solidFill>
            <a:schemeClr val="bg1">
              <a:lumMod val="85000"/>
            </a:schemeClr>
          </a:solidFill>
        </p:spPr>
        <p:txBody>
          <a:bodyPr anchor="ctr"/>
          <a:lstStyle>
            <a:lvl1pPr marL="0" indent="0" algn="ctr">
              <a:buNone/>
              <a:defRPr sz="1350"/>
            </a:lvl1pPr>
          </a:lstStyle>
          <a:p>
            <a:r>
              <a:rPr lang="en-US" dirty="0"/>
              <a:t>Picture</a:t>
            </a:r>
          </a:p>
        </p:txBody>
      </p:sp>
      <p:sp>
        <p:nvSpPr>
          <p:cNvPr id="23" name="Text 2"/>
          <p:cNvSpPr>
            <a:spLocks noGrp="1"/>
          </p:cNvSpPr>
          <p:nvPr>
            <p:ph type="body" sz="quarter" idx="42" hasCustomPrompt="1"/>
          </p:nvPr>
        </p:nvSpPr>
        <p:spPr bwMode="gray">
          <a:xfrm>
            <a:off x="1811937" y="3852000"/>
            <a:ext cx="1298869" cy="1958400"/>
          </a:xfrm>
        </p:spPr>
        <p:txBody>
          <a:bodyPr/>
          <a:lstStyle>
            <a:lvl1pPr marL="0" indent="0" algn="ctr">
              <a:buFontTx/>
              <a:buNone/>
              <a:defRPr/>
            </a:lvl1pPr>
          </a:lstStyle>
          <a:p>
            <a:pPr lvl="0"/>
            <a:r>
              <a:rPr lang="en-US" noProof="0" dirty="0"/>
              <a:t>Click to edit Master text styles</a:t>
            </a:r>
          </a:p>
        </p:txBody>
      </p:sp>
      <p:sp>
        <p:nvSpPr>
          <p:cNvPr id="81" name="Picture 3"/>
          <p:cNvSpPr>
            <a:spLocks noGrp="1" noChangeAspect="1"/>
          </p:cNvSpPr>
          <p:nvPr>
            <p:ph type="pic" sz="quarter" idx="32" hasCustomPrompt="1"/>
          </p:nvPr>
        </p:nvSpPr>
        <p:spPr bwMode="gray">
          <a:xfrm>
            <a:off x="3260675" y="1872000"/>
            <a:ext cx="1215158" cy="1620000"/>
          </a:xfrm>
          <a:prstGeom prst="ellipse">
            <a:avLst/>
          </a:prstGeom>
          <a:solidFill>
            <a:schemeClr val="bg1">
              <a:lumMod val="85000"/>
            </a:schemeClr>
          </a:solidFill>
        </p:spPr>
        <p:txBody>
          <a:bodyPr anchor="ctr"/>
          <a:lstStyle>
            <a:lvl1pPr marL="0" indent="0" algn="ctr">
              <a:buNone/>
              <a:defRPr sz="1350"/>
            </a:lvl1pPr>
          </a:lstStyle>
          <a:p>
            <a:r>
              <a:rPr lang="en-US" dirty="0"/>
              <a:t>Picture</a:t>
            </a:r>
          </a:p>
        </p:txBody>
      </p:sp>
      <p:sp>
        <p:nvSpPr>
          <p:cNvPr id="24" name="Text 3"/>
          <p:cNvSpPr>
            <a:spLocks noGrp="1"/>
          </p:cNvSpPr>
          <p:nvPr>
            <p:ph type="body" sz="quarter" idx="43" hasCustomPrompt="1"/>
          </p:nvPr>
        </p:nvSpPr>
        <p:spPr bwMode="gray">
          <a:xfrm>
            <a:off x="3218820" y="3852000"/>
            <a:ext cx="1298869" cy="1958400"/>
          </a:xfrm>
        </p:spPr>
        <p:txBody>
          <a:bodyPr/>
          <a:lstStyle>
            <a:lvl1pPr marL="0" indent="0" algn="ctr">
              <a:buFontTx/>
              <a:buNone/>
              <a:defRPr/>
            </a:lvl1pPr>
          </a:lstStyle>
          <a:p>
            <a:pPr lvl="0"/>
            <a:r>
              <a:rPr lang="en-US" noProof="0" dirty="0"/>
              <a:t>Click to edit Master text styles</a:t>
            </a:r>
          </a:p>
        </p:txBody>
      </p:sp>
      <p:sp>
        <p:nvSpPr>
          <p:cNvPr id="58" name="Picture 4"/>
          <p:cNvSpPr>
            <a:spLocks noGrp="1" noChangeAspect="1"/>
          </p:cNvSpPr>
          <p:nvPr>
            <p:ph type="pic" sz="quarter" idx="30" hasCustomPrompt="1"/>
          </p:nvPr>
        </p:nvSpPr>
        <p:spPr bwMode="gray">
          <a:xfrm>
            <a:off x="4667558" y="1872000"/>
            <a:ext cx="1215158" cy="1620000"/>
          </a:xfrm>
          <a:prstGeom prst="ellipse">
            <a:avLst/>
          </a:prstGeom>
          <a:solidFill>
            <a:schemeClr val="bg1">
              <a:lumMod val="85000"/>
            </a:schemeClr>
          </a:solidFill>
        </p:spPr>
        <p:txBody>
          <a:bodyPr anchor="ctr"/>
          <a:lstStyle>
            <a:lvl1pPr marL="0" indent="0" algn="ctr">
              <a:buNone/>
              <a:defRPr sz="1350"/>
            </a:lvl1pPr>
          </a:lstStyle>
          <a:p>
            <a:r>
              <a:rPr lang="en-US" dirty="0"/>
              <a:t>Picture</a:t>
            </a:r>
          </a:p>
        </p:txBody>
      </p:sp>
      <p:sp>
        <p:nvSpPr>
          <p:cNvPr id="25" name="Text 4"/>
          <p:cNvSpPr>
            <a:spLocks noGrp="1"/>
          </p:cNvSpPr>
          <p:nvPr>
            <p:ph type="body" sz="quarter" idx="44" hasCustomPrompt="1"/>
          </p:nvPr>
        </p:nvSpPr>
        <p:spPr bwMode="gray">
          <a:xfrm>
            <a:off x="4625703" y="3852000"/>
            <a:ext cx="1298869" cy="1958400"/>
          </a:xfrm>
        </p:spPr>
        <p:txBody>
          <a:bodyPr/>
          <a:lstStyle>
            <a:lvl1pPr marL="0" indent="0" algn="ctr">
              <a:buFontTx/>
              <a:buNone/>
              <a:defRPr/>
            </a:lvl1pPr>
          </a:lstStyle>
          <a:p>
            <a:pPr lvl="0"/>
            <a:r>
              <a:rPr lang="en-US" noProof="0" dirty="0"/>
              <a:t>Click to edit Master text styles</a:t>
            </a:r>
          </a:p>
        </p:txBody>
      </p:sp>
      <p:sp>
        <p:nvSpPr>
          <p:cNvPr id="20" name="Picture 5"/>
          <p:cNvSpPr>
            <a:spLocks noGrp="1" noChangeAspect="1"/>
          </p:cNvSpPr>
          <p:nvPr>
            <p:ph type="pic" sz="quarter" idx="28" hasCustomPrompt="1"/>
          </p:nvPr>
        </p:nvSpPr>
        <p:spPr bwMode="gray">
          <a:xfrm>
            <a:off x="6074441" y="1872000"/>
            <a:ext cx="1215158" cy="1620000"/>
          </a:xfrm>
          <a:prstGeom prst="ellipse">
            <a:avLst/>
          </a:prstGeom>
          <a:solidFill>
            <a:schemeClr val="bg1">
              <a:lumMod val="85000"/>
            </a:schemeClr>
          </a:solidFill>
        </p:spPr>
        <p:txBody>
          <a:bodyPr anchor="ctr"/>
          <a:lstStyle>
            <a:lvl1pPr marL="0" indent="0" algn="ctr">
              <a:buNone/>
              <a:defRPr sz="1350"/>
            </a:lvl1pPr>
          </a:lstStyle>
          <a:p>
            <a:r>
              <a:rPr lang="en-US" dirty="0"/>
              <a:t>Picture</a:t>
            </a:r>
          </a:p>
        </p:txBody>
      </p:sp>
      <p:sp>
        <p:nvSpPr>
          <p:cNvPr id="28" name="Text 5"/>
          <p:cNvSpPr>
            <a:spLocks noGrp="1"/>
          </p:cNvSpPr>
          <p:nvPr>
            <p:ph type="body" sz="quarter" idx="45" hasCustomPrompt="1"/>
          </p:nvPr>
        </p:nvSpPr>
        <p:spPr bwMode="gray">
          <a:xfrm>
            <a:off x="6032586" y="3852000"/>
            <a:ext cx="1298869" cy="1958400"/>
          </a:xfrm>
        </p:spPr>
        <p:txBody>
          <a:bodyPr/>
          <a:lstStyle>
            <a:lvl1pPr marL="0" indent="0" algn="ctr">
              <a:buFontTx/>
              <a:buNone/>
              <a:defRPr/>
            </a:lvl1pPr>
          </a:lstStyle>
          <a:p>
            <a:pPr lvl="0"/>
            <a:r>
              <a:rPr lang="en-US" noProof="0" dirty="0"/>
              <a:t>Click to edit Master text styles</a:t>
            </a:r>
          </a:p>
        </p:txBody>
      </p:sp>
      <p:sp>
        <p:nvSpPr>
          <p:cNvPr id="17" name="Picture 6"/>
          <p:cNvSpPr>
            <a:spLocks noGrp="1" noChangeAspect="1"/>
          </p:cNvSpPr>
          <p:nvPr>
            <p:ph type="pic" sz="quarter" idx="27" hasCustomPrompt="1"/>
          </p:nvPr>
        </p:nvSpPr>
        <p:spPr bwMode="gray">
          <a:xfrm>
            <a:off x="7481324" y="1872000"/>
            <a:ext cx="1215158" cy="1620000"/>
          </a:xfrm>
          <a:prstGeom prst="ellipse">
            <a:avLst/>
          </a:prstGeom>
          <a:solidFill>
            <a:schemeClr val="bg1">
              <a:lumMod val="85000"/>
            </a:schemeClr>
          </a:solidFill>
        </p:spPr>
        <p:txBody>
          <a:bodyPr anchor="ctr"/>
          <a:lstStyle>
            <a:lvl1pPr marL="0" indent="0" algn="ctr">
              <a:buNone/>
              <a:defRPr sz="1350"/>
            </a:lvl1pPr>
          </a:lstStyle>
          <a:p>
            <a:r>
              <a:rPr lang="en-US" dirty="0"/>
              <a:t>Picture</a:t>
            </a:r>
          </a:p>
        </p:txBody>
      </p:sp>
      <p:sp>
        <p:nvSpPr>
          <p:cNvPr id="29" name="Text 6"/>
          <p:cNvSpPr>
            <a:spLocks noGrp="1"/>
          </p:cNvSpPr>
          <p:nvPr>
            <p:ph type="body" sz="quarter" idx="46" hasCustomPrompt="1"/>
          </p:nvPr>
        </p:nvSpPr>
        <p:spPr bwMode="gray">
          <a:xfrm>
            <a:off x="7439469" y="3852000"/>
            <a:ext cx="1298869" cy="1958400"/>
          </a:xfrm>
        </p:spPr>
        <p:txBody>
          <a:bodyPr/>
          <a:lstStyle>
            <a:lvl1pPr marL="0" indent="0" algn="ctr">
              <a:buFontTx/>
              <a:buNone/>
              <a:defRPr/>
            </a:lvl1pPr>
          </a:lstStyle>
          <a:p>
            <a:pPr lvl="0"/>
            <a:r>
              <a:rPr lang="en-US" noProof="0" dirty="0"/>
              <a:t>Click to edit Master text styles</a:t>
            </a:r>
          </a:p>
        </p:txBody>
      </p:sp>
      <p:sp>
        <p:nvSpPr>
          <p:cNvPr id="5" name="Date"/>
          <p:cNvSpPr>
            <a:spLocks noGrp="1"/>
          </p:cNvSpPr>
          <p:nvPr>
            <p:ph type="dt" sz="half" idx="10"/>
          </p:nvPr>
        </p:nvSpPr>
        <p:spPr bwMode="gray"/>
        <p:txBody>
          <a:bodyPr/>
          <a:lstStyle/>
          <a:p>
            <a:fld id="{EF653A55-460E-4F69-A19B-0B0E83C1EF73}"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
        <p:nvSpPr>
          <p:cNvPr id="3" name="Titel 2">
            <a:extLst>
              <a:ext uri="{FF2B5EF4-FFF2-40B4-BE49-F238E27FC236}">
                <a16:creationId xmlns:a16="http://schemas.microsoft.com/office/drawing/2014/main" id="{5C48FC8F-F1BB-44BC-817E-046CB6F9E3FE}"/>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247350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IRCL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03FDC73C-9D5C-1458-D604-C165D320C377}"/>
              </a:ext>
            </a:extLst>
          </p:cNvPr>
          <p:cNvSpPr>
            <a:spLocks noGrp="1" noChangeAspect="1"/>
          </p:cNvSpPr>
          <p:nvPr>
            <p:ph type="pic" sz="quarter" idx="15" hasCustomPrompt="1"/>
          </p:nvPr>
        </p:nvSpPr>
        <p:spPr bwMode="gray">
          <a:xfrm>
            <a:off x="2" y="1511447"/>
            <a:ext cx="4352827" cy="5346555"/>
          </a:xfrm>
          <a:custGeom>
            <a:avLst/>
            <a:gdLst>
              <a:gd name="connsiteX0" fmla="*/ 2517263 w 5803769"/>
              <a:gd name="connsiteY0" fmla="*/ 0 h 5346555"/>
              <a:gd name="connsiteX1" fmla="*/ 5803769 w 5803769"/>
              <a:gd name="connsiteY1" fmla="*/ 3286506 h 5346555"/>
              <a:gd name="connsiteX2" fmla="*/ 5242486 w 5803769"/>
              <a:gd name="connsiteY2" fmla="*/ 5124023 h 5346555"/>
              <a:gd name="connsiteX3" fmla="*/ 5076079 w 5803769"/>
              <a:gd name="connsiteY3" fmla="*/ 5346555 h 5346555"/>
              <a:gd name="connsiteX4" fmla="*/ 0 w 5803769"/>
              <a:gd name="connsiteY4" fmla="*/ 5346555 h 5346555"/>
              <a:gd name="connsiteX5" fmla="*/ 0 w 5803769"/>
              <a:gd name="connsiteY5" fmla="*/ 1175337 h 5346555"/>
              <a:gd name="connsiteX6" fmla="*/ 193353 w 5803769"/>
              <a:gd name="connsiteY6" fmla="*/ 962596 h 5346555"/>
              <a:gd name="connsiteX7" fmla="*/ 2517263 w 5803769"/>
              <a:gd name="connsiteY7" fmla="*/ 0 h 534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3769" h="5346555">
                <a:moveTo>
                  <a:pt x="2517263" y="0"/>
                </a:moveTo>
                <a:cubicBezTo>
                  <a:pt x="4332350" y="0"/>
                  <a:pt x="5803769" y="1471419"/>
                  <a:pt x="5803769" y="3286506"/>
                </a:cubicBezTo>
                <a:cubicBezTo>
                  <a:pt x="5803769" y="3967164"/>
                  <a:pt x="5596851" y="4599493"/>
                  <a:pt x="5242486" y="5124023"/>
                </a:cubicBezTo>
                <a:lnTo>
                  <a:pt x="5076079" y="5346555"/>
                </a:lnTo>
                <a:lnTo>
                  <a:pt x="0" y="5346555"/>
                </a:lnTo>
                <a:lnTo>
                  <a:pt x="0" y="1175337"/>
                </a:lnTo>
                <a:lnTo>
                  <a:pt x="193353" y="962596"/>
                </a:lnTo>
                <a:cubicBezTo>
                  <a:pt x="788093" y="367855"/>
                  <a:pt x="1609720" y="0"/>
                  <a:pt x="2517263" y="0"/>
                </a:cubicBezTo>
                <a:close/>
              </a:path>
            </a:pathLst>
          </a:custGeom>
          <a:solidFill>
            <a:schemeClr val="bg1">
              <a:lumMod val="85000"/>
            </a:schemeClr>
          </a:solidFill>
        </p:spPr>
        <p:txBody>
          <a:bodyPr wrap="square" lIns="144000" tIns="144000" rIns="144000" bIns="144000">
            <a:noAutofit/>
          </a:bodyPr>
          <a:lstStyle>
            <a:lvl1pPr marL="0" indent="0">
              <a:buNone/>
              <a:defRPr/>
            </a:lvl1pPr>
          </a:lstStyle>
          <a:p>
            <a:r>
              <a:rPr lang="en-US" noProof="0" dirty="0"/>
              <a:t>Picture</a:t>
            </a:r>
          </a:p>
        </p:txBody>
      </p:sp>
      <p:sp>
        <p:nvSpPr>
          <p:cNvPr id="2" name="Titel"/>
          <p:cNvSpPr>
            <a:spLocks noGrp="1"/>
          </p:cNvSpPr>
          <p:nvPr>
            <p:ph type="title" hasCustomPrompt="1"/>
          </p:nvPr>
        </p:nvSpPr>
        <p:spPr bwMode="gray"/>
        <p:txBody>
          <a:bodyPr/>
          <a:lstStyle/>
          <a:p>
            <a:r>
              <a:rPr lang="en-US" noProof="0"/>
              <a:t>Click to edit Master title style</a:t>
            </a:r>
          </a:p>
        </p:txBody>
      </p:sp>
      <p:sp>
        <p:nvSpPr>
          <p:cNvPr id="7" name="Untertitel"/>
          <p:cNvSpPr>
            <a:spLocks noGrp="1"/>
          </p:cNvSpPr>
          <p:nvPr>
            <p:ph type="body" sz="quarter" idx="13" hasCustomPrompt="1"/>
          </p:nvPr>
        </p:nvSpPr>
        <p:spPr bwMode="gray">
          <a:xfrm>
            <a:off x="405053" y="972000"/>
            <a:ext cx="8334900" cy="540000"/>
          </a:xfrm>
        </p:spPr>
        <p:txBody>
          <a:bodyPr/>
          <a:lstStyle>
            <a:lvl1pPr marL="0" indent="0">
              <a:buNone/>
              <a:defRPr baseline="0">
                <a:solidFill>
                  <a:schemeClr val="bg1">
                    <a:lumMod val="50000"/>
                  </a:schemeClr>
                </a:solidFill>
              </a:defRPr>
            </a:lvl1pPr>
          </a:lstStyle>
          <a:p>
            <a:pPr lvl="0"/>
            <a:r>
              <a:rPr lang="en-US" noProof="0"/>
              <a:t>Enter your subtitle here</a:t>
            </a:r>
          </a:p>
        </p:txBody>
      </p:sp>
      <p:sp>
        <p:nvSpPr>
          <p:cNvPr id="4" name="Fußzeile"/>
          <p:cNvSpPr>
            <a:spLocks noGrp="1"/>
          </p:cNvSpPr>
          <p:nvPr>
            <p:ph type="ftr" sz="quarter" idx="11"/>
          </p:nvPr>
        </p:nvSpPr>
        <p:spPr bwMode="gray"/>
        <p:txBody>
          <a:bodyPr/>
          <a:lstStyle/>
          <a:p>
            <a:r>
              <a:rPr lang="en-US" noProof="0" dirty="0"/>
              <a:t>Presentation Title</a:t>
            </a:r>
          </a:p>
        </p:txBody>
      </p:sp>
      <p:sp>
        <p:nvSpPr>
          <p:cNvPr id="5" name="Foliennummer"/>
          <p:cNvSpPr>
            <a:spLocks noGrp="1"/>
          </p:cNvSpPr>
          <p:nvPr>
            <p:ph type="sldNum" sz="quarter" idx="12"/>
          </p:nvPr>
        </p:nvSpPr>
        <p:spPr bwMode="gray"/>
        <p:txBody>
          <a:bodyPr/>
          <a:lstStyle/>
          <a:p>
            <a:fld id="{02CEFE82-39F2-4F47-8A0C-D5AB3496FA5C}" type="slidenum">
              <a:rPr lang="en-US" noProof="0" smtClean="0"/>
              <a:t>‹#›</a:t>
            </a:fld>
            <a:endParaRPr lang="en-US" noProof="0" dirty="0"/>
          </a:p>
        </p:txBody>
      </p:sp>
      <p:sp>
        <p:nvSpPr>
          <p:cNvPr id="6" name="Date">
            <a:extLst>
              <a:ext uri="{FF2B5EF4-FFF2-40B4-BE49-F238E27FC236}">
                <a16:creationId xmlns:a16="http://schemas.microsoft.com/office/drawing/2014/main" id="{D5CEC12E-FDFD-B64E-74B8-4C5DAB36A858}"/>
              </a:ext>
            </a:extLst>
          </p:cNvPr>
          <p:cNvSpPr>
            <a:spLocks noGrp="1"/>
          </p:cNvSpPr>
          <p:nvPr>
            <p:ph type="dt" sz="half" idx="10"/>
          </p:nvPr>
        </p:nvSpPr>
        <p:spPr bwMode="gray">
          <a:xfrm>
            <a:off x="7658197" y="6084000"/>
            <a:ext cx="1080140" cy="360000"/>
          </a:xfrm>
        </p:spPr>
        <p:txBody>
          <a:bodyPr/>
          <a:lstStyle/>
          <a:p>
            <a:fld id="{0E64DD1E-F3A0-4D46-9832-B6BFF08F22C3}" type="datetime1">
              <a:rPr lang="en-US" noProof="0" smtClean="0"/>
              <a:t>6/6/2025</a:t>
            </a:fld>
            <a:endParaRPr lang="en-US" noProof="0" dirty="0"/>
          </a:p>
        </p:txBody>
      </p:sp>
    </p:spTree>
    <p:extLst>
      <p:ext uri="{BB962C8B-B14F-4D97-AF65-F5344CB8AC3E}">
        <p14:creationId xmlns:p14="http://schemas.microsoft.com/office/powerpoint/2010/main" val="8428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cNvSpPr>
            <a:spLocks noGrp="1" noChangeAspect="1"/>
          </p:cNvSpPr>
          <p:nvPr>
            <p:ph type="pic" sz="quarter" idx="14" hasCustomPrompt="1"/>
          </p:nvPr>
        </p:nvSpPr>
        <p:spPr bwMode="gray">
          <a:xfrm>
            <a:off x="1" y="0"/>
            <a:ext cx="9144000" cy="68580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9" name="Content"/>
          <p:cNvSpPr>
            <a:spLocks noGrp="1"/>
          </p:cNvSpPr>
          <p:nvPr>
            <p:ph idx="1"/>
          </p:nvPr>
        </p:nvSpPr>
        <p:spPr bwMode="gray">
          <a:xfrm>
            <a:off x="1450089" y="1512000"/>
            <a:ext cx="7288249" cy="4298400"/>
          </a:xfrm>
        </p:spPr>
        <p:txBody>
          <a:bodyPr/>
          <a:lstStyle>
            <a:lvl1pPr marL="0" indent="0">
              <a:buNone/>
              <a:defRPr sz="3000">
                <a:solidFill>
                  <a:schemeClr val="bg1"/>
                </a:solidFill>
              </a:defRPr>
            </a:lvl1pPr>
          </a:lstStyle>
          <a:p>
            <a:pPr lvl="0"/>
            <a:r>
              <a:rPr lang="en-US" dirty="0"/>
              <a:t>Click to edit Master text styles</a:t>
            </a:r>
          </a:p>
        </p:txBody>
      </p:sp>
      <p:sp>
        <p:nvSpPr>
          <p:cNvPr id="5" name="Date"/>
          <p:cNvSpPr>
            <a:spLocks noGrp="1"/>
          </p:cNvSpPr>
          <p:nvPr>
            <p:ph type="dt" sz="half" idx="10"/>
          </p:nvPr>
        </p:nvSpPr>
        <p:spPr bwMode="gray">
          <a:xfrm>
            <a:off x="7658197" y="6084000"/>
            <a:ext cx="1080140" cy="360000"/>
          </a:xfrm>
        </p:spPr>
        <p:txBody>
          <a:bodyPr/>
          <a:lstStyle/>
          <a:p>
            <a:fld id="{0E64DD1E-F3A0-4D46-9832-B6BFF08F22C3}" type="datetime1">
              <a:rPr lang="en-US" smtClean="0"/>
              <a:t>6/6/2025</a:t>
            </a:fld>
            <a:endParaRPr lang="en-US" dirty="0"/>
          </a:p>
        </p:txBody>
      </p:sp>
      <p:sp>
        <p:nvSpPr>
          <p:cNvPr id="6" name="Footer"/>
          <p:cNvSpPr>
            <a:spLocks noGrp="1"/>
          </p:cNvSpPr>
          <p:nvPr>
            <p:ph type="ftr" sz="quarter" idx="11"/>
          </p:nvPr>
        </p:nvSpPr>
        <p:spPr bwMode="gray"/>
        <p:txBody>
          <a:bodyPr/>
          <a:lstStyle/>
          <a:p>
            <a:r>
              <a:rPr lang="en-US"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70589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CD-TEXT &amp; IMAGE">
    <p:spTree>
      <p:nvGrpSpPr>
        <p:cNvPr id="1" name=""/>
        <p:cNvGrpSpPr/>
        <p:nvPr/>
      </p:nvGrpSpPr>
      <p:grpSpPr>
        <a:xfrm>
          <a:off x="0" y="0"/>
          <a:ext cx="0" cy="0"/>
          <a:chOff x="0" y="0"/>
          <a:chExt cx="0" cy="0"/>
        </a:xfrm>
      </p:grpSpPr>
      <p:sp>
        <p:nvSpPr>
          <p:cNvPr id="8" name="Subline"/>
          <p:cNvSpPr>
            <a:spLocks noGrp="1"/>
          </p:cNvSpPr>
          <p:nvPr>
            <p:ph type="body" sz="quarter" idx="13" hasCustomPrompt="1"/>
          </p:nvPr>
        </p:nvSpPr>
        <p:spPr bwMode="gray">
          <a:xfrm>
            <a:off x="405052" y="972000"/>
            <a:ext cx="8333285" cy="540000"/>
          </a:xfrm>
        </p:spPr>
        <p:txBody>
          <a:bodyPr/>
          <a:lstStyle>
            <a:lvl1pPr marL="0" indent="0">
              <a:buNone/>
              <a:defRPr baseline="0">
                <a:solidFill>
                  <a:srgbClr val="7F7F7F"/>
                </a:solidFill>
              </a:defRPr>
            </a:lvl1pPr>
          </a:lstStyle>
          <a:p>
            <a:pPr lvl="0"/>
            <a:r>
              <a:rPr lang="en-US" noProof="0"/>
              <a:t>Enter your subtitle here</a:t>
            </a:r>
          </a:p>
        </p:txBody>
      </p:sp>
      <p:sp>
        <p:nvSpPr>
          <p:cNvPr id="24" name="Text 1"/>
          <p:cNvSpPr>
            <a:spLocks noGrp="1"/>
          </p:cNvSpPr>
          <p:nvPr>
            <p:ph type="body" sz="quarter" idx="43" hasCustomPrompt="1"/>
          </p:nvPr>
        </p:nvSpPr>
        <p:spPr bwMode="gray">
          <a:xfrm>
            <a:off x="405053" y="1512000"/>
            <a:ext cx="2003661" cy="1933200"/>
          </a:xfrm>
        </p:spPr>
        <p:txBody>
          <a:bodyPr lIns="0" rIns="0" anchor="ctr"/>
          <a:lstStyle>
            <a:lvl1pPr marL="0" indent="0" algn="r">
              <a:buNone/>
              <a:defRPr/>
            </a:lvl1pPr>
          </a:lstStyle>
          <a:p>
            <a:pPr lvl="0"/>
            <a:r>
              <a:rPr lang="en-US" noProof="0"/>
              <a:t>Click to edit Master text styles</a:t>
            </a:r>
          </a:p>
        </p:txBody>
      </p:sp>
      <p:cxnSp>
        <p:nvCxnSpPr>
          <p:cNvPr id="27" name="Line"/>
          <p:cNvCxnSpPr/>
          <p:nvPr userDrawn="1"/>
        </p:nvCxnSpPr>
        <p:spPr bwMode="gray">
          <a:xfrm>
            <a:off x="2608541" y="2478600"/>
            <a:ext cx="351046" cy="0"/>
          </a:xfrm>
          <a:prstGeom prst="line">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cxnSp>
      <p:sp>
        <p:nvSpPr>
          <p:cNvPr id="11" name="Rectangle 1"/>
          <p:cNvSpPr>
            <a:spLocks noChangeAspect="1"/>
          </p:cNvSpPr>
          <p:nvPr userDrawn="1"/>
        </p:nvSpPr>
        <p:spPr bwMode="gray">
          <a:xfrm>
            <a:off x="2959586" y="1512000"/>
            <a:ext cx="1450089" cy="1933200"/>
          </a:xfrm>
          <a:prstGeom prst="rect">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noProof="0" dirty="0"/>
          </a:p>
        </p:txBody>
      </p:sp>
      <p:sp>
        <p:nvSpPr>
          <p:cNvPr id="37" name="Picture 1"/>
          <p:cNvSpPr>
            <a:spLocks noGrp="1" noChangeAspect="1"/>
          </p:cNvSpPr>
          <p:nvPr>
            <p:ph type="pic" sz="quarter" idx="34" hasCustomPrompt="1"/>
          </p:nvPr>
        </p:nvSpPr>
        <p:spPr bwMode="gray">
          <a:xfrm>
            <a:off x="3040596" y="1620000"/>
            <a:ext cx="1288068" cy="1717200"/>
          </a:xfrm>
          <a:prstGeom prst="rect">
            <a:avLst/>
          </a:prstGeom>
          <a:solidFill>
            <a:schemeClr val="bg1">
              <a:lumMod val="85000"/>
            </a:schemeClr>
          </a:solidFill>
        </p:spPr>
        <p:txBody>
          <a:bodyPr lIns="144000" tIns="144000" rIns="144000" bIns="144000" anchor="ctr"/>
          <a:lstStyle>
            <a:lvl1pPr marL="0" indent="0" algn="ctr">
              <a:buNone/>
              <a:defRPr/>
            </a:lvl1pPr>
          </a:lstStyle>
          <a:p>
            <a:r>
              <a:rPr lang="en-US" noProof="0" dirty="0"/>
              <a:t>Picture</a:t>
            </a:r>
          </a:p>
        </p:txBody>
      </p:sp>
      <p:sp>
        <p:nvSpPr>
          <p:cNvPr id="25" name="Text 2"/>
          <p:cNvSpPr>
            <a:spLocks noGrp="1"/>
          </p:cNvSpPr>
          <p:nvPr>
            <p:ph type="body" sz="quarter" idx="44" hasCustomPrompt="1"/>
          </p:nvPr>
        </p:nvSpPr>
        <p:spPr bwMode="gray">
          <a:xfrm>
            <a:off x="6734677" y="1512000"/>
            <a:ext cx="2003661" cy="1933200"/>
          </a:xfrm>
        </p:spPr>
        <p:txBody>
          <a:bodyPr lIns="0" rIns="0" anchor="ctr"/>
          <a:lstStyle>
            <a:lvl1pPr marL="0" indent="0">
              <a:buNone/>
              <a:defRPr/>
            </a:lvl1pPr>
          </a:lstStyle>
          <a:p>
            <a:pPr lvl="0"/>
            <a:r>
              <a:rPr lang="en-US" noProof="0"/>
              <a:t>Click to edit Master text styles</a:t>
            </a:r>
          </a:p>
        </p:txBody>
      </p:sp>
      <p:cxnSp>
        <p:nvCxnSpPr>
          <p:cNvPr id="48" name="Line"/>
          <p:cNvCxnSpPr/>
          <p:nvPr userDrawn="1"/>
        </p:nvCxnSpPr>
        <p:spPr bwMode="gray">
          <a:xfrm>
            <a:off x="6183806" y="2478600"/>
            <a:ext cx="351046" cy="0"/>
          </a:xfrm>
          <a:prstGeom prst="line">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cxnSp>
      <p:sp>
        <p:nvSpPr>
          <p:cNvPr id="44" name="Rectangle 2"/>
          <p:cNvSpPr>
            <a:spLocks noChangeAspect="1"/>
          </p:cNvSpPr>
          <p:nvPr userDrawn="1"/>
        </p:nvSpPr>
        <p:spPr bwMode="gray">
          <a:xfrm>
            <a:off x="4733717" y="1512000"/>
            <a:ext cx="1450089" cy="1933200"/>
          </a:xfrm>
          <a:prstGeom prst="rect">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noProof="0" dirty="0"/>
          </a:p>
        </p:txBody>
      </p:sp>
      <p:sp>
        <p:nvSpPr>
          <p:cNvPr id="46" name="Picture 2"/>
          <p:cNvSpPr>
            <a:spLocks noGrp="1" noChangeAspect="1"/>
          </p:cNvSpPr>
          <p:nvPr>
            <p:ph type="pic" sz="quarter" idx="38" hasCustomPrompt="1"/>
          </p:nvPr>
        </p:nvSpPr>
        <p:spPr bwMode="gray">
          <a:xfrm>
            <a:off x="4814727" y="1620000"/>
            <a:ext cx="1288068" cy="1717200"/>
          </a:xfrm>
          <a:prstGeom prst="rect">
            <a:avLst/>
          </a:prstGeom>
          <a:solidFill>
            <a:schemeClr val="bg1">
              <a:lumMod val="85000"/>
            </a:schemeClr>
          </a:solidFill>
        </p:spPr>
        <p:txBody>
          <a:bodyPr lIns="144000" tIns="144000" rIns="144000" bIns="144000" anchor="ctr"/>
          <a:lstStyle>
            <a:lvl1pPr marL="0" indent="0" algn="ctr">
              <a:buNone/>
              <a:defRPr/>
            </a:lvl1pPr>
          </a:lstStyle>
          <a:p>
            <a:r>
              <a:rPr lang="en-US" noProof="0" dirty="0"/>
              <a:t>Picture</a:t>
            </a:r>
          </a:p>
        </p:txBody>
      </p:sp>
      <p:sp>
        <p:nvSpPr>
          <p:cNvPr id="28" name="Text 3"/>
          <p:cNvSpPr>
            <a:spLocks noGrp="1"/>
          </p:cNvSpPr>
          <p:nvPr>
            <p:ph type="body" sz="quarter" idx="45" hasCustomPrompt="1"/>
          </p:nvPr>
        </p:nvSpPr>
        <p:spPr bwMode="gray">
          <a:xfrm>
            <a:off x="405053" y="3877050"/>
            <a:ext cx="2003661" cy="1933200"/>
          </a:xfrm>
        </p:spPr>
        <p:txBody>
          <a:bodyPr lIns="0" rIns="0" anchor="ctr"/>
          <a:lstStyle>
            <a:lvl1pPr marL="0" indent="0" algn="r">
              <a:buNone/>
              <a:defRPr/>
            </a:lvl1pPr>
          </a:lstStyle>
          <a:p>
            <a:pPr lvl="0"/>
            <a:r>
              <a:rPr lang="en-US" noProof="0"/>
              <a:t>Click to edit Master text styles</a:t>
            </a:r>
          </a:p>
        </p:txBody>
      </p:sp>
      <p:cxnSp>
        <p:nvCxnSpPr>
          <p:cNvPr id="63" name="Line"/>
          <p:cNvCxnSpPr/>
          <p:nvPr userDrawn="1"/>
        </p:nvCxnSpPr>
        <p:spPr bwMode="gray">
          <a:xfrm>
            <a:off x="2608541" y="4843650"/>
            <a:ext cx="351046" cy="0"/>
          </a:xfrm>
          <a:prstGeom prst="line">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cxnSp>
      <p:sp>
        <p:nvSpPr>
          <p:cNvPr id="60" name="Rectangle 3"/>
          <p:cNvSpPr>
            <a:spLocks noChangeAspect="1"/>
          </p:cNvSpPr>
          <p:nvPr userDrawn="1"/>
        </p:nvSpPr>
        <p:spPr bwMode="gray">
          <a:xfrm>
            <a:off x="2959586" y="3877050"/>
            <a:ext cx="1450089" cy="1933200"/>
          </a:xfrm>
          <a:prstGeom prst="rect">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noProof="0" dirty="0"/>
          </a:p>
        </p:txBody>
      </p:sp>
      <p:sp>
        <p:nvSpPr>
          <p:cNvPr id="61" name="Picture 3"/>
          <p:cNvSpPr>
            <a:spLocks noGrp="1" noChangeAspect="1"/>
          </p:cNvSpPr>
          <p:nvPr>
            <p:ph type="pic" sz="quarter" idx="42" hasCustomPrompt="1"/>
          </p:nvPr>
        </p:nvSpPr>
        <p:spPr bwMode="gray">
          <a:xfrm>
            <a:off x="3040596" y="3985050"/>
            <a:ext cx="1288068" cy="1717200"/>
          </a:xfrm>
          <a:prstGeom prst="rect">
            <a:avLst/>
          </a:prstGeom>
          <a:solidFill>
            <a:schemeClr val="bg1">
              <a:lumMod val="85000"/>
            </a:schemeClr>
          </a:solidFill>
        </p:spPr>
        <p:txBody>
          <a:bodyPr lIns="144000" tIns="144000" rIns="144000" bIns="144000" anchor="ctr"/>
          <a:lstStyle>
            <a:lvl1pPr marL="0" indent="0" algn="ctr">
              <a:buNone/>
              <a:defRPr/>
            </a:lvl1pPr>
          </a:lstStyle>
          <a:p>
            <a:r>
              <a:rPr lang="en-US" noProof="0" dirty="0"/>
              <a:t>Picture</a:t>
            </a:r>
          </a:p>
        </p:txBody>
      </p:sp>
      <p:sp>
        <p:nvSpPr>
          <p:cNvPr id="29" name="Text 4"/>
          <p:cNvSpPr>
            <a:spLocks noGrp="1"/>
          </p:cNvSpPr>
          <p:nvPr>
            <p:ph type="body" sz="quarter" idx="46" hasCustomPrompt="1"/>
          </p:nvPr>
        </p:nvSpPr>
        <p:spPr bwMode="gray">
          <a:xfrm>
            <a:off x="6734677" y="3877050"/>
            <a:ext cx="2003661" cy="1933200"/>
          </a:xfrm>
        </p:spPr>
        <p:txBody>
          <a:bodyPr lIns="0" rIns="0" anchor="ctr"/>
          <a:lstStyle>
            <a:lvl1pPr marL="0" indent="0">
              <a:buNone/>
              <a:defRPr/>
            </a:lvl1pPr>
          </a:lstStyle>
          <a:p>
            <a:pPr lvl="0"/>
            <a:r>
              <a:rPr lang="en-US" noProof="0"/>
              <a:t>Click to edit Master text styles</a:t>
            </a:r>
          </a:p>
        </p:txBody>
      </p:sp>
      <p:cxnSp>
        <p:nvCxnSpPr>
          <p:cNvPr id="59" name="Line"/>
          <p:cNvCxnSpPr/>
          <p:nvPr userDrawn="1"/>
        </p:nvCxnSpPr>
        <p:spPr bwMode="gray">
          <a:xfrm>
            <a:off x="6183806" y="4843650"/>
            <a:ext cx="351046" cy="0"/>
          </a:xfrm>
          <a:prstGeom prst="line">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cxnSp>
      <p:sp>
        <p:nvSpPr>
          <p:cNvPr id="56" name="Rectangle 4"/>
          <p:cNvSpPr>
            <a:spLocks noChangeAspect="1"/>
          </p:cNvSpPr>
          <p:nvPr userDrawn="1"/>
        </p:nvSpPr>
        <p:spPr bwMode="gray">
          <a:xfrm>
            <a:off x="4733717" y="3877050"/>
            <a:ext cx="1450089" cy="1933200"/>
          </a:xfrm>
          <a:prstGeom prst="rect">
            <a:avLst/>
          </a:prstGeom>
          <a:noFill/>
          <a:ln w="25400"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90000"/>
              </a:lnSpc>
              <a:spcAft>
                <a:spcPts val="750"/>
              </a:spcAft>
            </a:pPr>
            <a:endParaRPr lang="en-US" sz="1350" noProof="0" dirty="0"/>
          </a:p>
        </p:txBody>
      </p:sp>
      <p:sp>
        <p:nvSpPr>
          <p:cNvPr id="57" name="Picture 4"/>
          <p:cNvSpPr>
            <a:spLocks noGrp="1" noChangeAspect="1"/>
          </p:cNvSpPr>
          <p:nvPr>
            <p:ph type="pic" sz="quarter" idx="40" hasCustomPrompt="1"/>
          </p:nvPr>
        </p:nvSpPr>
        <p:spPr bwMode="gray">
          <a:xfrm>
            <a:off x="4814727" y="3985050"/>
            <a:ext cx="1288068" cy="1717200"/>
          </a:xfrm>
          <a:prstGeom prst="rect">
            <a:avLst/>
          </a:prstGeom>
          <a:solidFill>
            <a:schemeClr val="bg1">
              <a:lumMod val="85000"/>
            </a:schemeClr>
          </a:solidFill>
        </p:spPr>
        <p:txBody>
          <a:bodyPr lIns="144000" tIns="144000" rIns="144000" bIns="144000" anchor="ctr"/>
          <a:lstStyle>
            <a:lvl1pPr marL="0" indent="0" algn="ctr">
              <a:buNone/>
              <a:defRPr/>
            </a:lvl1pPr>
          </a:lstStyle>
          <a:p>
            <a:r>
              <a:rPr lang="en-US" noProof="0" dirty="0"/>
              <a:t>Picture</a:t>
            </a:r>
          </a:p>
        </p:txBody>
      </p:sp>
      <p:sp>
        <p:nvSpPr>
          <p:cNvPr id="6" name="Footer"/>
          <p:cNvSpPr>
            <a:spLocks noGrp="1"/>
          </p:cNvSpPr>
          <p:nvPr>
            <p:ph type="ftr" sz="quarter" idx="11"/>
          </p:nvPr>
        </p:nvSpPr>
        <p:spPr bwMode="gray"/>
        <p:txBody>
          <a:bodyPr/>
          <a:lstStyle/>
          <a:p>
            <a:r>
              <a:rPr lang="en-US" noProof="0" dirty="0"/>
              <a:t>Presentation Title</a:t>
            </a:r>
          </a:p>
        </p:txBody>
      </p:sp>
      <p:sp>
        <p:nvSpPr>
          <p:cNvPr id="7" name="Slide Number"/>
          <p:cNvSpPr>
            <a:spLocks noGrp="1"/>
          </p:cNvSpPr>
          <p:nvPr>
            <p:ph type="sldNum" sz="quarter" idx="12"/>
          </p:nvPr>
        </p:nvSpPr>
        <p:spPr bwMode="gray"/>
        <p:txBody>
          <a:bodyPr/>
          <a:lstStyle/>
          <a:p>
            <a:fld id="{02CEFE82-39F2-4F47-8A0C-D5AB3496FA5C}" type="slidenum">
              <a:rPr lang="en-US" noProof="0" smtClean="0"/>
              <a:t>‹#›</a:t>
            </a:fld>
            <a:endParaRPr lang="en-US" noProof="0" dirty="0"/>
          </a:p>
        </p:txBody>
      </p:sp>
      <p:sp>
        <p:nvSpPr>
          <p:cNvPr id="3" name="Titel 2">
            <a:extLst>
              <a:ext uri="{FF2B5EF4-FFF2-40B4-BE49-F238E27FC236}">
                <a16:creationId xmlns:a16="http://schemas.microsoft.com/office/drawing/2014/main" id="{7B1F179B-99E4-5E25-379C-EADA5B5321BE}"/>
              </a:ext>
            </a:extLst>
          </p:cNvPr>
          <p:cNvSpPr>
            <a:spLocks noGrp="1"/>
          </p:cNvSpPr>
          <p:nvPr>
            <p:ph type="title" hasCustomPrompt="1"/>
          </p:nvPr>
        </p:nvSpPr>
        <p:spPr bwMode="gray"/>
        <p:txBody>
          <a:bodyPr/>
          <a:lstStyle/>
          <a:p>
            <a:r>
              <a:rPr lang="en-US" noProof="0"/>
              <a:t>Click to edit Master title style</a:t>
            </a:r>
          </a:p>
        </p:txBody>
      </p:sp>
      <p:sp>
        <p:nvSpPr>
          <p:cNvPr id="2" name="Date">
            <a:extLst>
              <a:ext uri="{FF2B5EF4-FFF2-40B4-BE49-F238E27FC236}">
                <a16:creationId xmlns:a16="http://schemas.microsoft.com/office/drawing/2014/main" id="{3A1D23FF-496D-CFB5-B00F-28D72697356F}"/>
              </a:ext>
            </a:extLst>
          </p:cNvPr>
          <p:cNvSpPr>
            <a:spLocks noGrp="1"/>
          </p:cNvSpPr>
          <p:nvPr>
            <p:ph type="dt" sz="half" idx="10"/>
          </p:nvPr>
        </p:nvSpPr>
        <p:spPr bwMode="gray">
          <a:xfrm>
            <a:off x="7658197" y="6084000"/>
            <a:ext cx="1080140" cy="360000"/>
          </a:xfrm>
        </p:spPr>
        <p:txBody>
          <a:bodyPr/>
          <a:lstStyle/>
          <a:p>
            <a:fld id="{0E64DD1E-F3A0-4D46-9832-B6BFF08F22C3}" type="datetime1">
              <a:rPr lang="en-US" noProof="0" smtClean="0"/>
              <a:t>6/6/2025</a:t>
            </a:fld>
            <a:endParaRPr lang="en-US" noProof="0" dirty="0"/>
          </a:p>
        </p:txBody>
      </p:sp>
    </p:spTree>
    <p:extLst>
      <p:ext uri="{BB962C8B-B14F-4D97-AF65-F5344CB8AC3E}">
        <p14:creationId xmlns:p14="http://schemas.microsoft.com/office/powerpoint/2010/main" val="6886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1_RECOMMENDATION">
    <p:bg bwMode="gray">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1" name="Bild 1">
            <a:extLst>
              <a:ext uri="{FF2B5EF4-FFF2-40B4-BE49-F238E27FC236}">
                <a16:creationId xmlns:a16="http://schemas.microsoft.com/office/drawing/2014/main" id="{FDBAC1D6-F982-4CB7-A3BF-76A69CAA15BF}"/>
              </a:ext>
            </a:extLst>
          </p:cNvPr>
          <p:cNvSpPr>
            <a:spLocks noGrp="1" noChangeAspect="1"/>
          </p:cNvSpPr>
          <p:nvPr>
            <p:ph type="pic" sz="quarter" idx="17" hasCustomPrompt="1"/>
          </p:nvPr>
        </p:nvSpPr>
        <p:spPr bwMode="gray">
          <a:xfrm>
            <a:off x="405052" y="2095200"/>
            <a:ext cx="2700352" cy="2026800"/>
          </a:xfrm>
          <a:solidFill>
            <a:schemeClr val="bg1">
              <a:lumMod val="85000"/>
            </a:schemeClr>
          </a:solidFill>
        </p:spPr>
        <p:txBody>
          <a:bodyPr lIns="144000" tIns="144000" rIns="144000" bIns="144000"/>
          <a:lstStyle>
            <a:lvl1pPr marL="0" indent="0">
              <a:buNone/>
              <a:defRPr/>
            </a:lvl1pPr>
          </a:lstStyle>
          <a:p>
            <a:r>
              <a:rPr lang="en-US" noProof="0" dirty="0"/>
              <a:t>Picture</a:t>
            </a:r>
          </a:p>
        </p:txBody>
      </p:sp>
      <p:sp>
        <p:nvSpPr>
          <p:cNvPr id="22" name="Text 1">
            <a:extLst>
              <a:ext uri="{FF2B5EF4-FFF2-40B4-BE49-F238E27FC236}">
                <a16:creationId xmlns:a16="http://schemas.microsoft.com/office/drawing/2014/main" id="{CB682352-50EC-4DA2-AAF5-80ED0B0DB5D3}"/>
              </a:ext>
            </a:extLst>
          </p:cNvPr>
          <p:cNvSpPr>
            <a:spLocks noGrp="1"/>
          </p:cNvSpPr>
          <p:nvPr>
            <p:ph type="body" sz="quarter" idx="13" hasCustomPrompt="1"/>
          </p:nvPr>
        </p:nvSpPr>
        <p:spPr bwMode="gray">
          <a:xfrm>
            <a:off x="405053" y="4320000"/>
            <a:ext cx="2700351" cy="540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noProof="0"/>
              <a:t>Click to edit Master text styles</a:t>
            </a:r>
          </a:p>
        </p:txBody>
      </p:sp>
      <p:sp>
        <p:nvSpPr>
          <p:cNvPr id="34" name="Bild 2">
            <a:extLst>
              <a:ext uri="{FF2B5EF4-FFF2-40B4-BE49-F238E27FC236}">
                <a16:creationId xmlns:a16="http://schemas.microsoft.com/office/drawing/2014/main" id="{3CFF6691-0D52-449F-B228-82F79CDD7BA1}"/>
              </a:ext>
            </a:extLst>
          </p:cNvPr>
          <p:cNvSpPr>
            <a:spLocks noGrp="1" noChangeAspect="1"/>
          </p:cNvSpPr>
          <p:nvPr>
            <p:ph type="pic" sz="quarter" idx="18" hasCustomPrompt="1"/>
          </p:nvPr>
        </p:nvSpPr>
        <p:spPr bwMode="gray">
          <a:xfrm>
            <a:off x="3221824" y="2095200"/>
            <a:ext cx="2700352" cy="2026800"/>
          </a:xfrm>
          <a:solidFill>
            <a:schemeClr val="bg1">
              <a:lumMod val="85000"/>
            </a:schemeClr>
          </a:solidFill>
        </p:spPr>
        <p:txBody>
          <a:bodyPr lIns="144000" tIns="144000" rIns="144000" bIns="144000"/>
          <a:lstStyle>
            <a:lvl1pPr marL="0" indent="0">
              <a:buNone/>
              <a:defRPr/>
            </a:lvl1pPr>
          </a:lstStyle>
          <a:p>
            <a:r>
              <a:rPr lang="en-US" noProof="0" dirty="0"/>
              <a:t>Picture</a:t>
            </a:r>
          </a:p>
        </p:txBody>
      </p:sp>
      <p:sp>
        <p:nvSpPr>
          <p:cNvPr id="23" name="Text 2">
            <a:extLst>
              <a:ext uri="{FF2B5EF4-FFF2-40B4-BE49-F238E27FC236}">
                <a16:creationId xmlns:a16="http://schemas.microsoft.com/office/drawing/2014/main" id="{9428620A-732F-48B6-8A2C-A7657453B5F8}"/>
              </a:ext>
            </a:extLst>
          </p:cNvPr>
          <p:cNvSpPr>
            <a:spLocks noGrp="1"/>
          </p:cNvSpPr>
          <p:nvPr>
            <p:ph type="body" sz="quarter" idx="14" hasCustomPrompt="1"/>
          </p:nvPr>
        </p:nvSpPr>
        <p:spPr bwMode="gray">
          <a:xfrm>
            <a:off x="3221520" y="4320000"/>
            <a:ext cx="2700351" cy="540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noProof="0"/>
              <a:t>Click to edit Master text styles</a:t>
            </a:r>
          </a:p>
        </p:txBody>
      </p:sp>
      <p:sp>
        <p:nvSpPr>
          <p:cNvPr id="35" name="Bild 3">
            <a:extLst>
              <a:ext uri="{FF2B5EF4-FFF2-40B4-BE49-F238E27FC236}">
                <a16:creationId xmlns:a16="http://schemas.microsoft.com/office/drawing/2014/main" id="{F3B54565-3EA0-4861-8CD0-BA8870C0786E}"/>
              </a:ext>
            </a:extLst>
          </p:cNvPr>
          <p:cNvSpPr>
            <a:spLocks noGrp="1" noChangeAspect="1"/>
          </p:cNvSpPr>
          <p:nvPr>
            <p:ph type="pic" sz="quarter" idx="19" hasCustomPrompt="1"/>
          </p:nvPr>
        </p:nvSpPr>
        <p:spPr bwMode="gray">
          <a:xfrm>
            <a:off x="6037987" y="2095200"/>
            <a:ext cx="2700352" cy="2026800"/>
          </a:xfrm>
          <a:solidFill>
            <a:schemeClr val="bg1">
              <a:lumMod val="85000"/>
            </a:schemeClr>
          </a:solidFill>
        </p:spPr>
        <p:txBody>
          <a:bodyPr lIns="144000" tIns="144000" rIns="144000" bIns="144000"/>
          <a:lstStyle>
            <a:lvl1pPr marL="0" indent="0">
              <a:buNone/>
              <a:defRPr/>
            </a:lvl1pPr>
          </a:lstStyle>
          <a:p>
            <a:r>
              <a:rPr lang="en-US" noProof="0" dirty="0"/>
              <a:t>Picture</a:t>
            </a:r>
          </a:p>
        </p:txBody>
      </p:sp>
      <p:sp>
        <p:nvSpPr>
          <p:cNvPr id="24" name="Text 3">
            <a:extLst>
              <a:ext uri="{FF2B5EF4-FFF2-40B4-BE49-F238E27FC236}">
                <a16:creationId xmlns:a16="http://schemas.microsoft.com/office/drawing/2014/main" id="{2A5B4010-D1EF-4D1C-B59D-F4E11D95168E}"/>
              </a:ext>
            </a:extLst>
          </p:cNvPr>
          <p:cNvSpPr>
            <a:spLocks noGrp="1"/>
          </p:cNvSpPr>
          <p:nvPr>
            <p:ph type="body" sz="quarter" idx="15" hasCustomPrompt="1"/>
          </p:nvPr>
        </p:nvSpPr>
        <p:spPr bwMode="gray">
          <a:xfrm>
            <a:off x="6037987" y="4320000"/>
            <a:ext cx="2700351" cy="540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noProof="0"/>
              <a:t>Click to edit Master text styles</a:t>
            </a:r>
          </a:p>
        </p:txBody>
      </p:sp>
      <p:sp>
        <p:nvSpPr>
          <p:cNvPr id="3" name="Titel 2">
            <a:extLst>
              <a:ext uri="{FF2B5EF4-FFF2-40B4-BE49-F238E27FC236}">
                <a16:creationId xmlns:a16="http://schemas.microsoft.com/office/drawing/2014/main" id="{CC2EEC5E-C4F4-4A17-A4F7-54E2AF1A7F92}"/>
              </a:ext>
            </a:extLst>
          </p:cNvPr>
          <p:cNvSpPr>
            <a:spLocks noGrp="1"/>
          </p:cNvSpPr>
          <p:nvPr>
            <p:ph type="title" hasCustomPrompt="1"/>
          </p:nvPr>
        </p:nvSpPr>
        <p:spPr bwMode="gray"/>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12344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C2A7C-C859-4802-A9B5-5D977F195A3E}" type="datetimeFigureOut">
              <a:rPr lang="ro-RO" smtClean="0"/>
              <a:t>06.06.2025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C2A7C-C859-4802-A9B5-5D977F195A3E}" type="datetimeFigureOut">
              <a:rPr lang="ro-RO" smtClean="0"/>
              <a:t>06.06.2025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C2A7C-C859-4802-A9B5-5D977F195A3E}" type="datetimeFigureOut">
              <a:rPr lang="ro-RO" smtClean="0"/>
              <a:t>06.06.2025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06.06.2025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06.06.2025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06.06.2025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06.06.2025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405002" y="432000"/>
            <a:ext cx="8334951" cy="540000"/>
          </a:xfrm>
          <a:prstGeom prst="rect">
            <a:avLst/>
          </a:prstGeom>
        </p:spPr>
        <p:txBody>
          <a:bodyPr vert="horz" lIns="0" tIns="0" rIns="0" bIns="0" rtlCol="0" anchor="t">
            <a:noAutofit/>
          </a:bodyPr>
          <a:lstStyle/>
          <a:p>
            <a:r>
              <a:rPr lang="en-US" noProof="0" dirty="0"/>
              <a:t>Click to edit Master title style</a:t>
            </a:r>
          </a:p>
        </p:txBody>
      </p:sp>
      <p:sp>
        <p:nvSpPr>
          <p:cNvPr id="3" name="Content"/>
          <p:cNvSpPr>
            <a:spLocks noGrp="1"/>
          </p:cNvSpPr>
          <p:nvPr>
            <p:ph type="body" idx="1"/>
          </p:nvPr>
        </p:nvSpPr>
        <p:spPr bwMode="gray">
          <a:xfrm>
            <a:off x="405053" y="1512000"/>
            <a:ext cx="8334900" cy="42984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7659813" y="6084000"/>
            <a:ext cx="1080140" cy="360000"/>
          </a:xfrm>
          <a:prstGeom prst="rect">
            <a:avLst/>
          </a:prstGeom>
        </p:spPr>
        <p:txBody>
          <a:bodyPr vert="horz" lIns="0" tIns="0" rIns="0" bIns="0" rtlCol="0" anchor="b"/>
          <a:lstStyle>
            <a:lvl1pPr algn="r">
              <a:defRPr sz="900">
                <a:solidFill>
                  <a:schemeClr val="bg1">
                    <a:lumMod val="50000"/>
                  </a:schemeClr>
                </a:solidFill>
              </a:defRPr>
            </a:lvl1pPr>
          </a:lstStyle>
          <a:p>
            <a:fld id="{857C47FA-3FA2-417F-8B4A-F37D51F3C39F}" type="datetime1">
              <a:rPr lang="en-US" smtClean="0"/>
              <a:t>6/6/2025</a:t>
            </a:fld>
            <a:endParaRPr lang="en-US" dirty="0"/>
          </a:p>
        </p:txBody>
      </p:sp>
      <p:sp>
        <p:nvSpPr>
          <p:cNvPr id="5" name="Footer"/>
          <p:cNvSpPr>
            <a:spLocks noGrp="1"/>
          </p:cNvSpPr>
          <p:nvPr>
            <p:ph type="ftr" sz="quarter" idx="3"/>
          </p:nvPr>
        </p:nvSpPr>
        <p:spPr bwMode="gray">
          <a:xfrm>
            <a:off x="2951484" y="6084000"/>
            <a:ext cx="3240422" cy="360000"/>
          </a:xfrm>
          <a:prstGeom prst="rect">
            <a:avLst/>
          </a:prstGeom>
        </p:spPr>
        <p:txBody>
          <a:bodyPr vert="horz" lIns="0" tIns="0" rIns="0" bIns="0" rtlCol="0" anchor="b"/>
          <a:lstStyle>
            <a:lvl1pPr algn="ctr">
              <a:defRPr sz="900">
                <a:solidFill>
                  <a:schemeClr val="bg1">
                    <a:lumMod val="50000"/>
                  </a:schemeClr>
                </a:solidFill>
              </a:defRPr>
            </a:lvl1pPr>
          </a:lstStyle>
          <a:p>
            <a:r>
              <a:rPr lang="en-US" dirty="0"/>
              <a:t>Presentation Title</a:t>
            </a:r>
          </a:p>
        </p:txBody>
      </p:sp>
      <p:sp>
        <p:nvSpPr>
          <p:cNvPr id="6" name="Slide Number"/>
          <p:cNvSpPr>
            <a:spLocks noGrp="1"/>
          </p:cNvSpPr>
          <p:nvPr>
            <p:ph type="sldNum" sz="quarter" idx="4"/>
          </p:nvPr>
        </p:nvSpPr>
        <p:spPr bwMode="gray">
          <a:xfrm>
            <a:off x="405053" y="6084000"/>
            <a:ext cx="675088" cy="360000"/>
          </a:xfrm>
          <a:prstGeom prst="rect">
            <a:avLst/>
          </a:prstGeom>
        </p:spPr>
        <p:txBody>
          <a:bodyPr vert="horz" lIns="0" tIns="0" rIns="0" bIns="0" rtlCol="0" anchor="b"/>
          <a:lstStyle>
            <a:lvl1pPr algn="l">
              <a:defRPr sz="900">
                <a:solidFill>
                  <a:schemeClr val="bg1">
                    <a:lumMod val="50000"/>
                  </a:schemeClr>
                </a:solidFill>
              </a:defRPr>
            </a:lvl1pPr>
          </a:lstStyle>
          <a:p>
            <a:fld id="{02CEFE82-39F2-4F47-8A0C-D5AB3496FA5C}" type="slidenum">
              <a:rPr lang="en-US" smtClean="0"/>
              <a:pPr/>
              <a:t>‹#›</a:t>
            </a:fld>
            <a:endParaRPr lang="en-US" dirty="0"/>
          </a:p>
        </p:txBody>
      </p:sp>
    </p:spTree>
    <p:extLst>
      <p:ext uri="{BB962C8B-B14F-4D97-AF65-F5344CB8AC3E}">
        <p14:creationId xmlns:p14="http://schemas.microsoft.com/office/powerpoint/2010/main" val="1167578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68"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202520" indent="-202520" algn="l" defTabSz="685868" rtl="0" eaLnBrk="1" latinLnBrk="0" hangingPunct="1">
        <a:lnSpc>
          <a:spcPct val="90000"/>
        </a:lnSpc>
        <a:spcBef>
          <a:spcPts val="0"/>
        </a:spcBef>
        <a:spcAft>
          <a:spcPts val="750"/>
        </a:spcAft>
        <a:buFont typeface="Wingdings" panose="05000000000000000000" pitchFamily="2" charset="2"/>
        <a:buChar char="§"/>
        <a:defRPr sz="1650" kern="1200">
          <a:solidFill>
            <a:schemeClr val="tx1"/>
          </a:solidFill>
          <a:latin typeface="+mn-lt"/>
          <a:ea typeface="+mn-ea"/>
          <a:cs typeface="+mn-cs"/>
        </a:defRPr>
      </a:lvl1pPr>
      <a:lvl2pPr marL="540054" indent="-202520" algn="l" defTabSz="685868" rtl="0" eaLnBrk="1" latinLnBrk="0" hangingPunct="1">
        <a:lnSpc>
          <a:spcPct val="90000"/>
        </a:lnSpc>
        <a:spcBef>
          <a:spcPts val="0"/>
        </a:spcBef>
        <a:spcAft>
          <a:spcPts val="750"/>
        </a:spcAft>
        <a:buFont typeface="Calibri Light" panose="020F0302020204030204" pitchFamily="34" charset="0"/>
        <a:buChar char="–"/>
        <a:defRPr sz="1500" kern="1200">
          <a:solidFill>
            <a:schemeClr val="tx1"/>
          </a:solidFill>
          <a:latin typeface="+mn-lt"/>
          <a:ea typeface="+mn-ea"/>
          <a:cs typeface="+mn-cs"/>
        </a:defRPr>
      </a:lvl2pPr>
      <a:lvl3pPr marL="810081" indent="-202520" algn="l" defTabSz="685868" rtl="0" eaLnBrk="1" latinLnBrk="0" hangingPunct="1">
        <a:lnSpc>
          <a:spcPct val="90000"/>
        </a:lnSpc>
        <a:spcBef>
          <a:spcPts val="0"/>
        </a:spcBef>
        <a:spcAft>
          <a:spcPts val="750"/>
        </a:spcAft>
        <a:buFont typeface="Calibri Light" panose="020F0302020204030204" pitchFamily="34" charset="0"/>
        <a:buChar char="–"/>
        <a:defRPr sz="1350" kern="1200">
          <a:solidFill>
            <a:schemeClr val="tx1"/>
          </a:solidFill>
          <a:latin typeface="+mn-lt"/>
          <a:ea typeface="+mn-ea"/>
          <a:cs typeface="+mn-cs"/>
        </a:defRPr>
      </a:lvl3pPr>
      <a:lvl4pPr marL="1080108" indent="-202520" algn="l" defTabSz="685868"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4pPr>
      <a:lvl5pPr marL="1350135" indent="-202520" algn="l" defTabSz="685868"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5pPr>
      <a:lvl6pPr marL="1886138" indent="-171467" algn="l" defTabSz="68586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73" indent="-171467" algn="l" defTabSz="68586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007" indent="-171467" algn="l" defTabSz="68586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942" indent="-171467" algn="l" defTabSz="68586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68" rtl="0" eaLnBrk="1" latinLnBrk="0" hangingPunct="1">
        <a:defRPr sz="1350" kern="1200">
          <a:solidFill>
            <a:schemeClr val="tx1"/>
          </a:solidFill>
          <a:latin typeface="+mn-lt"/>
          <a:ea typeface="+mn-ea"/>
          <a:cs typeface="+mn-cs"/>
        </a:defRPr>
      </a:lvl1pPr>
      <a:lvl2pPr marL="342935" algn="l" defTabSz="685868" rtl="0" eaLnBrk="1" latinLnBrk="0" hangingPunct="1">
        <a:defRPr sz="1350" kern="1200">
          <a:solidFill>
            <a:schemeClr val="tx1"/>
          </a:solidFill>
          <a:latin typeface="+mn-lt"/>
          <a:ea typeface="+mn-ea"/>
          <a:cs typeface="+mn-cs"/>
        </a:defRPr>
      </a:lvl2pPr>
      <a:lvl3pPr marL="685868" algn="l" defTabSz="685868" rtl="0" eaLnBrk="1" latinLnBrk="0" hangingPunct="1">
        <a:defRPr sz="1350" kern="1200">
          <a:solidFill>
            <a:schemeClr val="tx1"/>
          </a:solidFill>
          <a:latin typeface="+mn-lt"/>
          <a:ea typeface="+mn-ea"/>
          <a:cs typeface="+mn-cs"/>
        </a:defRPr>
      </a:lvl3pPr>
      <a:lvl4pPr marL="1028803" algn="l" defTabSz="685868" rtl="0" eaLnBrk="1" latinLnBrk="0" hangingPunct="1">
        <a:defRPr sz="1350" kern="1200">
          <a:solidFill>
            <a:schemeClr val="tx1"/>
          </a:solidFill>
          <a:latin typeface="+mn-lt"/>
          <a:ea typeface="+mn-ea"/>
          <a:cs typeface="+mn-cs"/>
        </a:defRPr>
      </a:lvl4pPr>
      <a:lvl5pPr marL="1371737" algn="l" defTabSz="685868" rtl="0" eaLnBrk="1" latinLnBrk="0" hangingPunct="1">
        <a:defRPr sz="1350" kern="1200">
          <a:solidFill>
            <a:schemeClr val="tx1"/>
          </a:solidFill>
          <a:latin typeface="+mn-lt"/>
          <a:ea typeface="+mn-ea"/>
          <a:cs typeface="+mn-cs"/>
        </a:defRPr>
      </a:lvl5pPr>
      <a:lvl6pPr marL="1714672" algn="l" defTabSz="685868" rtl="0" eaLnBrk="1" latinLnBrk="0" hangingPunct="1">
        <a:defRPr sz="1350" kern="1200">
          <a:solidFill>
            <a:schemeClr val="tx1"/>
          </a:solidFill>
          <a:latin typeface="+mn-lt"/>
          <a:ea typeface="+mn-ea"/>
          <a:cs typeface="+mn-cs"/>
        </a:defRPr>
      </a:lvl6pPr>
      <a:lvl7pPr marL="2057606" algn="l" defTabSz="685868" rtl="0" eaLnBrk="1" latinLnBrk="0" hangingPunct="1">
        <a:defRPr sz="1350" kern="1200">
          <a:solidFill>
            <a:schemeClr val="tx1"/>
          </a:solidFill>
          <a:latin typeface="+mn-lt"/>
          <a:ea typeface="+mn-ea"/>
          <a:cs typeface="+mn-cs"/>
        </a:defRPr>
      </a:lvl7pPr>
      <a:lvl8pPr marL="2400540" algn="l" defTabSz="685868" rtl="0" eaLnBrk="1" latinLnBrk="0" hangingPunct="1">
        <a:defRPr sz="1350" kern="1200">
          <a:solidFill>
            <a:schemeClr val="tx1"/>
          </a:solidFill>
          <a:latin typeface="+mn-lt"/>
          <a:ea typeface="+mn-ea"/>
          <a:cs typeface="+mn-cs"/>
        </a:defRPr>
      </a:lvl8pPr>
      <a:lvl9pPr marL="2743475" algn="l" defTabSz="68586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2">
          <p15:clr>
            <a:srgbClr val="A4A3A4"/>
          </p15:clr>
        </p15:guide>
        <p15:guide id="2" pos="7338">
          <p15:clr>
            <a:srgbClr val="A4A3A4"/>
          </p15:clr>
        </p15:guide>
        <p15:guide id="3" orient="horz" pos="272">
          <p15:clr>
            <a:srgbClr val="A4A3A4"/>
          </p15:clr>
        </p15:guide>
        <p15:guide id="4" orient="horz" pos="953">
          <p15:clr>
            <a:srgbClr val="A4A3A4"/>
          </p15:clr>
        </p15:guide>
        <p15:guide id="5" orient="horz" pos="3660">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0577-1B0B-07B3-E4D8-62AC98EEAF81}"/>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205156ED-907C-18F2-9ECF-78BE002EE947}"/>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5734FA86-FF99-775E-2661-5DBA8167AA5C}"/>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A06EE544-1C48-DB2E-D875-0E3C5631FBBF}"/>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050C6471-4BAD-2E88-B4E8-D5F11DC3BD0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CD4F6DC6-9620-CEAE-D9FF-0E2E616DEEB7}"/>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5527F0CB-0AEB-29BD-DF1E-8F53D451E9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C8970D0F-0454-6C67-3B03-323F1D9935FA}"/>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oranto-2"/>
                    <a:ea typeface="+mn-ea"/>
                    <a:cs typeface="+mn-cs"/>
                  </a:rPr>
                  <a:t>Disclaimer</a:t>
                </a:r>
                <a:r>
                  <a:rPr kumimoji="0" lang="en-GB" sz="1100" b="0" i="1" u="none" strike="noStrike" kern="1200" cap="none" spc="0" normalizeH="0" baseline="0" noProof="0" dirty="0">
                    <a:ln>
                      <a:noFill/>
                    </a:ln>
                    <a:solidFill>
                      <a:srgbClr val="0000FF"/>
                    </a:solidFill>
                    <a:effectLst/>
                    <a:uLnTx/>
                    <a:uFillTx/>
                    <a:latin typeface="coranto-2"/>
                    <a:ea typeface="+mn-ea"/>
                    <a:cs typeface="+mn-cs"/>
                  </a:rPr>
                  <a:t>: “Funded by the European Union. Views and opinions expressed are however those of the author(s) only and do not necessarily reflect those of the European Union or the </a:t>
                </a:r>
                <a:r>
                  <a:rPr kumimoji="0" lang="en-GB" sz="1100" b="0" i="1" u="none" strike="noStrike" kern="1200" cap="none" spc="0" normalizeH="0" baseline="0" noProof="0" dirty="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dirty="0">
                    <a:ln>
                      <a:noFill/>
                    </a:ln>
                    <a:solidFill>
                      <a:srgbClr val="0000FF"/>
                    </a:solidFill>
                    <a:effectLst/>
                    <a:uLnTx/>
                    <a:uFillTx/>
                    <a:latin typeface="coranto-2"/>
                    <a:ea typeface="+mn-ea"/>
                    <a:cs typeface="+mn-cs"/>
                  </a:rPr>
                  <a:t>. Neither the European Union nor the </a:t>
                </a:r>
                <a:r>
                  <a:rPr kumimoji="0" lang="en-GB" sz="1100" b="0" i="1" u="none" strike="noStrike" kern="1200" cap="none" spc="0" normalizeH="0" baseline="0" noProof="0" dirty="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dirty="0">
                    <a:ln>
                      <a:noFill/>
                    </a:ln>
                    <a:solidFill>
                      <a:srgbClr val="0000FF"/>
                    </a:solidFill>
                    <a:effectLst/>
                    <a:uLnTx/>
                    <a:uFillTx/>
                    <a:latin typeface="coranto-2"/>
                    <a:ea typeface="+mn-ea"/>
                    <a:cs typeface="+mn-cs"/>
                  </a:rPr>
                  <a:t> can be held responsible for them”</a:t>
                </a:r>
                <a:endParaRPr kumimoji="0" lang="en-GB" sz="1100"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grpSp>
      </p:grpSp>
      <p:sp>
        <p:nvSpPr>
          <p:cNvPr id="30" name="TextBox 29">
            <a:extLst>
              <a:ext uri="{FF2B5EF4-FFF2-40B4-BE49-F238E27FC236}">
                <a16:creationId xmlns:a16="http://schemas.microsoft.com/office/drawing/2014/main" id="{048243E0-827E-60CB-CB94-2B8061FBDA12}"/>
              </a:ext>
            </a:extLst>
          </p:cNvPr>
          <p:cNvSpPr txBox="1"/>
          <p:nvPr/>
        </p:nvSpPr>
        <p:spPr>
          <a:xfrm>
            <a:off x="-366184" y="1791454"/>
            <a:ext cx="9805506"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schemeClr val="accent1"/>
                </a:solidFill>
                <a:latin typeface="Times New Roman" panose="02020603050405020304" pitchFamily="18" charset="0"/>
                <a:ea typeface="Calibri" panose="020F0502020204030204" pitchFamily="34" charset="0"/>
              </a:rPr>
              <a:t>Week VI</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schemeClr val="accent1"/>
                </a:solidFill>
                <a:latin typeface="Times New Roman" panose="02020603050405020304" pitchFamily="18" charset="0"/>
                <a:ea typeface="Calibri" panose="020F0502020204030204" pitchFamily="34" charset="0"/>
              </a:rPr>
              <a:t>Sustainability in Entrepreneurship</a:t>
            </a:r>
          </a:p>
        </p:txBody>
      </p:sp>
      <p:pic>
        <p:nvPicPr>
          <p:cNvPr id="3" name="Picture 2">
            <a:extLst>
              <a:ext uri="{FF2B5EF4-FFF2-40B4-BE49-F238E27FC236}">
                <a16:creationId xmlns:a16="http://schemas.microsoft.com/office/drawing/2014/main" id="{B2213BDF-29E6-12B1-FBCD-3A25F36763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33C6B401-E003-8A07-E27A-8BE24DAB5B81}"/>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5E2141A4-9487-9E1E-9DE3-ADD47C220580}"/>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2AD9C41B-B821-4BB2-FBED-F393B676935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BFC99823-663A-8B43-6A93-8309294FCE8B}"/>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457610B0-5603-50F3-E129-8FF7B48EFCC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73C81458-58D7-246D-D38D-9AF87ADF555E}"/>
              </a:ext>
            </a:extLst>
          </p:cNvPr>
          <p:cNvSpPr txBox="1"/>
          <p:nvPr/>
        </p:nvSpPr>
        <p:spPr>
          <a:xfrm>
            <a:off x="796460" y="1466200"/>
            <a:ext cx="7885472"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 - Cooperation partnerships in vocational education and 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2023-1-</a:t>
            </a:r>
            <a:r>
              <a:rPr kumimoji="0" lang="en-GB" sz="1000" b="1" i="0" u="none" strike="noStrike" kern="1200" cap="none" spc="0" normalizeH="0" baseline="0" noProof="0" err="1">
                <a:ln>
                  <a:noFill/>
                </a:ln>
                <a:solidFill>
                  <a:srgbClr val="7030A0"/>
                </a:solidFill>
                <a:effectLst/>
                <a:uLnTx/>
                <a:uFillTx/>
                <a:latin typeface="Calibri" panose="020F0502020204030204"/>
                <a:ea typeface="+mn-ea"/>
                <a:cs typeface="+mn-cs"/>
              </a:rPr>
              <a:t>RO01</a:t>
            </a: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-KA220-VET-000156711</a:t>
            </a:r>
          </a:p>
        </p:txBody>
      </p:sp>
      <p:sp>
        <p:nvSpPr>
          <p:cNvPr id="12" name="Title 1">
            <a:extLst>
              <a:ext uri="{FF2B5EF4-FFF2-40B4-BE49-F238E27FC236}">
                <a16:creationId xmlns:a16="http://schemas.microsoft.com/office/drawing/2014/main" id="{B670234F-AD78-57B9-56B9-7BF9CE4CED8C}"/>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dirty="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dirty="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dirty="0">
              <a:solidFill>
                <a:srgbClr val="0000FF"/>
              </a:solidFill>
              <a:effectLst>
                <a:outerShdw blurRad="38100" dist="38100" dir="2700000" algn="tl">
                  <a:srgbClr val="000000">
                    <a:alpha val="43137"/>
                  </a:srgbClr>
                </a:outerShdw>
              </a:effectLst>
              <a:highlight>
                <a:srgbClr val="FFFF00"/>
              </a:highlight>
            </a:endParaRPr>
          </a:p>
        </p:txBody>
      </p:sp>
      <p:pic>
        <p:nvPicPr>
          <p:cNvPr id="13" name="Картина 12">
            <a:extLst>
              <a:ext uri="{FF2B5EF4-FFF2-40B4-BE49-F238E27FC236}">
                <a16:creationId xmlns:a16="http://schemas.microsoft.com/office/drawing/2014/main" id="{E351EE4D-52B4-0D75-65F2-2E1D4CD0D334}"/>
              </a:ext>
            </a:extLst>
          </p:cNvPr>
          <p:cNvPicPr>
            <a:picLocks noChangeAspect="1"/>
          </p:cNvPicPr>
          <p:nvPr/>
        </p:nvPicPr>
        <p:blipFill>
          <a:blip r:embed="rId10">
            <a:extLst>
              <a:ext uri="{28A0092B-C50C-407E-A947-70E740481C1C}">
                <a14:useLocalDpi xmlns:a14="http://schemas.microsoft.com/office/drawing/2010/main" val="0"/>
              </a:ext>
            </a:extLst>
          </a:blip>
          <a:srcRect t="21012" b="21012"/>
          <a:stretch/>
        </p:blipFill>
        <p:spPr>
          <a:xfrm>
            <a:off x="16077" y="2692163"/>
            <a:ext cx="9111846" cy="3499100"/>
          </a:xfrm>
          <a:prstGeom prst="rect">
            <a:avLst/>
          </a:prstGeom>
        </p:spPr>
      </p:pic>
    </p:spTree>
    <p:extLst>
      <p:ext uri="{BB962C8B-B14F-4D97-AF65-F5344CB8AC3E}">
        <p14:creationId xmlns:p14="http://schemas.microsoft.com/office/powerpoint/2010/main" val="43090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50325-FD06-C930-59D6-E3D6C661FE8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0F496E4-6017-216D-8143-211144E51FC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05453D2-4777-C10F-AA34-F8074F633FCE}"/>
              </a:ext>
            </a:extLst>
          </p:cNvPr>
          <p:cNvSpPr>
            <a:spLocks noGrp="1"/>
          </p:cNvSpPr>
          <p:nvPr>
            <p:ph type="title"/>
          </p:nvPr>
        </p:nvSpPr>
        <p:spPr>
          <a:xfrm>
            <a:off x="-185736" y="1221474"/>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a:t>
            </a:r>
            <a:r>
              <a:rPr lang="en-US" sz="2400" b="1" noProof="0" dirty="0">
                <a:latin typeface="Times New Roman" panose="02020603050405020304" pitchFamily="18" charset="0"/>
                <a:cs typeface="Times New Roman" panose="02020603050405020304" pitchFamily="18" charset="0"/>
              </a:rPr>
              <a:t>Challenges of Implementing Sustainable Practices in Entrepreneurship</a:t>
            </a: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E729740-F81E-949E-13D8-5DD7F3375A2A}"/>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63B02C85-8210-A85F-D96E-5C2470B7E53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D4F588B4-0DE9-D490-BAF6-AA379B17344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EF7A966-A6EC-D4B4-40FF-4970742A8B50}"/>
              </a:ext>
            </a:extLst>
          </p:cNvPr>
          <p:cNvSpPr txBox="1"/>
          <p:nvPr/>
        </p:nvSpPr>
        <p:spPr>
          <a:xfrm>
            <a:off x="4446280" y="1860140"/>
            <a:ext cx="4547829" cy="3293209"/>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1.3.	Stakeholder Resistance and Impact Measurement Issues</a:t>
            </a:r>
          </a:p>
          <a:p>
            <a:pPr marL="285750" indent="-285750">
              <a:buFont typeface="Arial" panose="020B0604020202020204" pitchFamily="34" charset="0"/>
              <a:buChar char="•"/>
            </a:pPr>
            <a:r>
              <a:rPr lang="en-US" sz="1600" b="1" dirty="0"/>
              <a:t>Stakeholder Resistance and Organizational Culture: </a:t>
            </a:r>
            <a:r>
              <a:rPr lang="en-US" sz="1600" dirty="0"/>
              <a:t>One of the most significant obstacles entrepreneurs encounter in promoting sustainable initiatives is resistance from stakeholders, including senior management, crew members, suppliers, and investors. </a:t>
            </a:r>
            <a:endParaRPr lang="bg-BG" sz="1600" dirty="0"/>
          </a:p>
          <a:p>
            <a:pPr marL="285750" indent="-285750">
              <a:buFont typeface="Arial" panose="020B0604020202020204" pitchFamily="34" charset="0"/>
              <a:buChar char="•"/>
            </a:pPr>
            <a:r>
              <a:rPr lang="en-US" sz="1600" b="1" dirty="0"/>
              <a:t>Impact Measurement and Demonstration Difficulties: </a:t>
            </a:r>
            <a:r>
              <a:rPr lang="en-US" sz="1600" dirty="0"/>
              <a:t>Another fundamental challenge involves accurately measuring and clearly communicating the tangible outcomes of sustainability initiatives</a:t>
            </a:r>
          </a:p>
        </p:txBody>
      </p:sp>
      <p:sp>
        <p:nvSpPr>
          <p:cNvPr id="3" name="Rectangle 2">
            <a:extLst>
              <a:ext uri="{FF2B5EF4-FFF2-40B4-BE49-F238E27FC236}">
                <a16:creationId xmlns:a16="http://schemas.microsoft.com/office/drawing/2014/main" id="{31A76242-8CBF-AFB7-5552-3D2E11D3A35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155FEA8D-0ACC-2CFE-7F15-43D058037F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2140D7C-76EB-6826-E64A-EB81E76055C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6CF8FB6-B747-732F-F86B-922F2E3DE63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3E66065-95DF-1522-7951-4E49F8893D4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00065E3-AF86-D1FE-D3AC-58B575EE189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5457649-D573-27BB-628F-EA35B0C70731}"/>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D5865570-7F07-E340-C20D-84083C88FCC0}"/>
              </a:ext>
            </a:extLst>
          </p:cNvPr>
          <p:cNvPicPr>
            <a:picLocks noChangeAspect="1"/>
          </p:cNvPicPr>
          <p:nvPr/>
        </p:nvPicPr>
        <p:blipFill>
          <a:blip r:embed="rId11"/>
          <a:stretch>
            <a:fillRect/>
          </a:stretch>
        </p:blipFill>
        <p:spPr>
          <a:xfrm>
            <a:off x="213089" y="1885552"/>
            <a:ext cx="3968840" cy="4060288"/>
          </a:xfrm>
          <a:prstGeom prst="rect">
            <a:avLst/>
          </a:prstGeom>
        </p:spPr>
      </p:pic>
    </p:spTree>
    <p:extLst>
      <p:ext uri="{BB962C8B-B14F-4D97-AF65-F5344CB8AC3E}">
        <p14:creationId xmlns:p14="http://schemas.microsoft.com/office/powerpoint/2010/main" val="14580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A4FD2-7EE9-C934-B10A-4FC50184CD3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1BB8231-CAE9-0D20-47FF-10DC86CB505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8E9A42B-BAED-8843-249A-49ECFF694157}"/>
              </a:ext>
            </a:extLst>
          </p:cNvPr>
          <p:cNvSpPr>
            <a:spLocks noGrp="1"/>
          </p:cNvSpPr>
          <p:nvPr>
            <p:ph type="title"/>
          </p:nvPr>
        </p:nvSpPr>
        <p:spPr>
          <a:xfrm>
            <a:off x="-288975" y="1206726"/>
            <a:ext cx="9115424" cy="571213"/>
          </a:xfrm>
        </p:spPr>
        <p:txBody>
          <a:bodyPr>
            <a:noAutofit/>
          </a:bodyPr>
          <a:lstStyle/>
          <a:p>
            <a:pPr algn="ctr"/>
            <a:r>
              <a:rPr lang="bg-BG" sz="2400" b="1" noProof="0" dirty="0">
                <a:latin typeface="Times New Roman" panose="02020603050405020304" pitchFamily="18" charset="0"/>
                <a:cs typeface="Times New Roman" panose="02020603050405020304" pitchFamily="18" charset="0"/>
              </a:rPr>
              <a:t>2. </a:t>
            </a:r>
            <a:r>
              <a:rPr lang="en-US" sz="2400" b="1" noProof="0" dirty="0">
                <a:latin typeface="Times New Roman" panose="02020603050405020304" pitchFamily="18" charset="0"/>
                <a:cs typeface="Times New Roman" panose="02020603050405020304" pitchFamily="18" charset="0"/>
              </a:rPr>
              <a:t>Examples of Successful </a:t>
            </a:r>
            <a:br>
              <a:rPr lang="bg-BG" sz="2400" b="1" noProof="0" dirty="0">
                <a:latin typeface="Times New Roman" panose="02020603050405020304" pitchFamily="18" charset="0"/>
                <a:cs typeface="Times New Roman" panose="02020603050405020304" pitchFamily="18" charset="0"/>
              </a:rPr>
            </a:br>
            <a:r>
              <a:rPr lang="en-US" sz="2400" b="1" noProof="0" dirty="0">
                <a:latin typeface="Times New Roman" panose="02020603050405020304" pitchFamily="18" charset="0"/>
                <a:cs typeface="Times New Roman" panose="02020603050405020304" pitchFamily="18" charset="0"/>
              </a:rPr>
              <a:t>Sustainable Practices in the Maritime Sector</a:t>
            </a:r>
            <a:br>
              <a:rPr lang="en-US"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5FDEF7A-9F56-3BB6-8B19-BC7006A5E825}"/>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16687A64-6D2B-27EF-9A91-07EF107CE9C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2124D155-8951-7CD5-78DA-31673962A3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C6489BBF-57DA-F8AF-C629-41F42B7C79D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D2A1033B-73D2-627F-D17D-F8B73021EF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F18DC67-C981-8BB7-1ACF-7384C83CA46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A292540-C7EF-13EC-2EC9-E0609A3FFFF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6793357-31ED-DB20-50B5-6134158EAAD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7E17E97-305F-FC72-1C6F-5BEA2AD0F54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22ED36C-D12F-461E-76B1-42500E798B6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D96CED3E-77C6-3C9A-D084-4CBC8BD22224}"/>
              </a:ext>
            </a:extLst>
          </p:cNvPr>
          <p:cNvPicPr>
            <a:picLocks noChangeAspect="1"/>
          </p:cNvPicPr>
          <p:nvPr/>
        </p:nvPicPr>
        <p:blipFill>
          <a:blip r:embed="rId11"/>
          <a:srcRect b="10807"/>
          <a:stretch>
            <a:fillRect/>
          </a:stretch>
        </p:blipFill>
        <p:spPr>
          <a:xfrm>
            <a:off x="0" y="1939412"/>
            <a:ext cx="9144000" cy="4077929"/>
          </a:xfrm>
          <a:prstGeom prst="rect">
            <a:avLst/>
          </a:prstGeom>
        </p:spPr>
      </p:pic>
    </p:spTree>
    <p:extLst>
      <p:ext uri="{BB962C8B-B14F-4D97-AF65-F5344CB8AC3E}">
        <p14:creationId xmlns:p14="http://schemas.microsoft.com/office/powerpoint/2010/main" val="332904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D3B0-AA93-1611-9638-445D4EEC0AA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D5E6399-10AB-FDC5-7E95-AA221354A29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48E25B9-9F02-BBED-19DF-32F3B5E44B8D}"/>
              </a:ext>
            </a:extLst>
          </p:cNvPr>
          <p:cNvSpPr>
            <a:spLocks noGrp="1"/>
          </p:cNvSpPr>
          <p:nvPr>
            <p:ph type="title"/>
          </p:nvPr>
        </p:nvSpPr>
        <p:spPr>
          <a:xfrm>
            <a:off x="-288975" y="1206726"/>
            <a:ext cx="9115424" cy="571213"/>
          </a:xfrm>
        </p:spPr>
        <p:txBody>
          <a:bodyPr>
            <a:noAutofit/>
          </a:bodyPr>
          <a:lstStyle/>
          <a:p>
            <a:pPr algn="ctr"/>
            <a:r>
              <a:rPr lang="bg-BG" sz="2400" b="1" noProof="0" dirty="0">
                <a:latin typeface="Times New Roman" panose="02020603050405020304" pitchFamily="18" charset="0"/>
                <a:cs typeface="Times New Roman" panose="02020603050405020304" pitchFamily="18" charset="0"/>
              </a:rPr>
              <a:t>2. </a:t>
            </a:r>
            <a:r>
              <a:rPr lang="en-US" sz="2400" b="1" noProof="0" dirty="0">
                <a:latin typeface="Times New Roman" panose="02020603050405020304" pitchFamily="18" charset="0"/>
                <a:cs typeface="Times New Roman" panose="02020603050405020304" pitchFamily="18" charset="0"/>
              </a:rPr>
              <a:t>Examples of Successful </a:t>
            </a:r>
            <a:br>
              <a:rPr lang="bg-BG" sz="2400" b="1" noProof="0" dirty="0">
                <a:latin typeface="Times New Roman" panose="02020603050405020304" pitchFamily="18" charset="0"/>
                <a:cs typeface="Times New Roman" panose="02020603050405020304" pitchFamily="18" charset="0"/>
              </a:rPr>
            </a:br>
            <a:r>
              <a:rPr lang="en-US" sz="2400" b="1" noProof="0" dirty="0">
                <a:latin typeface="Times New Roman" panose="02020603050405020304" pitchFamily="18" charset="0"/>
                <a:cs typeface="Times New Roman" panose="02020603050405020304" pitchFamily="18" charset="0"/>
              </a:rPr>
              <a:t>Sustainable Practices in the Maritime Sector</a:t>
            </a:r>
            <a:br>
              <a:rPr lang="en-US"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B9BC1AD-FE13-651F-BA63-9146FF7A083E}"/>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4C7CDF68-5A7C-4583-05F8-82EDEECC880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DA6A671-A1B5-E84D-60A3-3B689140564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D8D2D27-0120-98FF-1F5A-B3DA9A405CFC}"/>
              </a:ext>
            </a:extLst>
          </p:cNvPr>
          <p:cNvSpPr txBox="1"/>
          <p:nvPr/>
        </p:nvSpPr>
        <p:spPr>
          <a:xfrm>
            <a:off x="4490525" y="1948630"/>
            <a:ext cx="4547829" cy="3785652"/>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2.1.	Case Examples from Industry Leaders</a:t>
            </a:r>
          </a:p>
          <a:p>
            <a:r>
              <a:rPr lang="en-US" sz="1600" b="1" dirty="0"/>
              <a:t>The following maritime companies exemplify successful integration of sustainability into their business models, providing practical, real-world examples of how effective sustainability strategies can generate substantial operational and competitive benefits:</a:t>
            </a:r>
          </a:p>
          <a:p>
            <a:r>
              <a:rPr lang="en-US" sz="1600" b="1" dirty="0"/>
              <a:t>2.1.1.	Maersk – Digital Transformation and Alternative Fuels</a:t>
            </a:r>
            <a:endParaRPr lang="bg-BG" sz="1600" b="1" dirty="0"/>
          </a:p>
          <a:p>
            <a:r>
              <a:rPr lang="en-US" sz="1600" b="1" dirty="0"/>
              <a:t>2.1.2.	Wallenius Wilhelmsen – Energy Efficiency and Sustainable Transport Solutions</a:t>
            </a:r>
            <a:endParaRPr lang="bg-BG" sz="1600" b="1" dirty="0"/>
          </a:p>
          <a:p>
            <a:r>
              <a:rPr lang="en-US" sz="1600" b="1" dirty="0"/>
              <a:t>2.1.3.	Hurtigruten – Pioneering Hybrid and Electric Cruise Vessels</a:t>
            </a:r>
            <a:endParaRPr lang="bg-BG" sz="1600" b="1" dirty="0"/>
          </a:p>
          <a:p>
            <a:r>
              <a:rPr lang="en-US" sz="1600" b="1" dirty="0"/>
              <a:t>2.1.4.	Smart Green Shipping Alliance (</a:t>
            </a:r>
            <a:r>
              <a:rPr lang="en-US" sz="1600" b="1" dirty="0" err="1"/>
              <a:t>SGSA</a:t>
            </a:r>
            <a:r>
              <a:rPr lang="en-US" sz="1600" b="1" dirty="0"/>
              <a:t>) – Harnessing Wind Power</a:t>
            </a:r>
          </a:p>
        </p:txBody>
      </p:sp>
      <p:sp>
        <p:nvSpPr>
          <p:cNvPr id="3" name="Rectangle 2">
            <a:extLst>
              <a:ext uri="{FF2B5EF4-FFF2-40B4-BE49-F238E27FC236}">
                <a16:creationId xmlns:a16="http://schemas.microsoft.com/office/drawing/2014/main" id="{EF722299-535B-C31A-2AB7-0DE32060292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39F8D190-BDFD-52FB-24AF-021430089A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6E9B541-BA98-5216-D11C-731E51E39D8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E12AC16-CAFC-D83C-8852-AC77C151F20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4C5A3BB-E7C0-6886-F20F-27BA7470139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C4275C4-662B-488C-4F78-BDF8CE6EEB1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B3FB35-42C6-8784-83AC-33C41CF9EFF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3598B5F7-D20C-8DBE-FA66-19010F655A2B}"/>
              </a:ext>
            </a:extLst>
          </p:cNvPr>
          <p:cNvPicPr>
            <a:picLocks noChangeAspect="1"/>
          </p:cNvPicPr>
          <p:nvPr/>
        </p:nvPicPr>
        <p:blipFill>
          <a:blip r:embed="rId11"/>
          <a:srcRect l="16129" r="25645"/>
          <a:stretch>
            <a:fillRect/>
          </a:stretch>
        </p:blipFill>
        <p:spPr>
          <a:xfrm>
            <a:off x="0" y="2020528"/>
            <a:ext cx="4413906" cy="3790335"/>
          </a:xfrm>
          <a:prstGeom prst="rect">
            <a:avLst/>
          </a:prstGeom>
        </p:spPr>
      </p:pic>
    </p:spTree>
    <p:extLst>
      <p:ext uri="{BB962C8B-B14F-4D97-AF65-F5344CB8AC3E}">
        <p14:creationId xmlns:p14="http://schemas.microsoft.com/office/powerpoint/2010/main" val="8864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0C460-7F6E-1E09-6DCA-25A9539FD18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764A1CC-AFC4-968B-B4A6-F34D9015466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35E1C4B-52F7-A166-47A6-98AB64BAAF66}"/>
              </a:ext>
            </a:extLst>
          </p:cNvPr>
          <p:cNvSpPr>
            <a:spLocks noGrp="1"/>
          </p:cNvSpPr>
          <p:nvPr>
            <p:ph type="title"/>
          </p:nvPr>
        </p:nvSpPr>
        <p:spPr>
          <a:xfrm>
            <a:off x="-288975" y="1206726"/>
            <a:ext cx="9115424" cy="571213"/>
          </a:xfrm>
        </p:spPr>
        <p:txBody>
          <a:bodyPr>
            <a:noAutofit/>
          </a:bodyPr>
          <a:lstStyle/>
          <a:p>
            <a:pPr algn="ctr"/>
            <a:r>
              <a:rPr lang="bg-BG" sz="2400" b="1" noProof="0" dirty="0">
                <a:latin typeface="Times New Roman" panose="02020603050405020304" pitchFamily="18" charset="0"/>
                <a:cs typeface="Times New Roman" panose="02020603050405020304" pitchFamily="18" charset="0"/>
              </a:rPr>
              <a:t>2. </a:t>
            </a:r>
            <a:r>
              <a:rPr lang="en-US" sz="2400" b="1" noProof="0" dirty="0">
                <a:latin typeface="Times New Roman" panose="02020603050405020304" pitchFamily="18" charset="0"/>
                <a:cs typeface="Times New Roman" panose="02020603050405020304" pitchFamily="18" charset="0"/>
              </a:rPr>
              <a:t>Examples of Successful </a:t>
            </a:r>
            <a:br>
              <a:rPr lang="bg-BG" sz="2400" b="1" noProof="0" dirty="0">
                <a:latin typeface="Times New Roman" panose="02020603050405020304" pitchFamily="18" charset="0"/>
                <a:cs typeface="Times New Roman" panose="02020603050405020304" pitchFamily="18" charset="0"/>
              </a:rPr>
            </a:br>
            <a:r>
              <a:rPr lang="en-US" sz="2400" b="1" noProof="0" dirty="0">
                <a:latin typeface="Times New Roman" panose="02020603050405020304" pitchFamily="18" charset="0"/>
                <a:cs typeface="Times New Roman" panose="02020603050405020304" pitchFamily="18" charset="0"/>
              </a:rPr>
              <a:t>Sustainable Practices in the Maritime Sector</a:t>
            </a:r>
            <a:br>
              <a:rPr lang="en-US"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2C47A07-EFD6-6844-F4E9-0EA7E366EB75}"/>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7148E5BA-A576-DA24-81B0-253A815DD1C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D3F088D2-C1AA-46EE-739E-3FC6C7F138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F1CB6F6-9D31-929C-79C1-A16917111ADC}"/>
              </a:ext>
            </a:extLst>
          </p:cNvPr>
          <p:cNvSpPr txBox="1"/>
          <p:nvPr/>
        </p:nvSpPr>
        <p:spPr>
          <a:xfrm>
            <a:off x="4461028" y="1978127"/>
            <a:ext cx="4547829" cy="304698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2.2.	Strategic Approaches to Achieving Sustainable Success</a:t>
            </a:r>
          </a:p>
          <a:p>
            <a:endParaRPr lang="bg-BG" sz="1600" b="1" dirty="0"/>
          </a:p>
          <a:p>
            <a:r>
              <a:rPr lang="en-US" sz="1600" b="1" dirty="0"/>
              <a:t>Successfully embedding sustainability within maritime entrepreneurship requires deliberate and strategic approaches. Industry leaders that have effectively navigated the complexities and barriers described earlier demonstrate several common strategic elements. These successful approaches typically involve strong organizational leadership, meaningful partnerships, targeted technological innovation, and effective stakeholder engagement.</a:t>
            </a:r>
          </a:p>
        </p:txBody>
      </p:sp>
      <p:sp>
        <p:nvSpPr>
          <p:cNvPr id="3" name="Rectangle 2">
            <a:extLst>
              <a:ext uri="{FF2B5EF4-FFF2-40B4-BE49-F238E27FC236}">
                <a16:creationId xmlns:a16="http://schemas.microsoft.com/office/drawing/2014/main" id="{64C4E243-4068-587A-CFDB-3DBF8F081BC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0965A510-2C1E-1ED2-064E-56C7C5158B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0A3896B-A2C1-F740-90D2-62025136544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0F40919-E6CB-4199-77EF-420BBC414B6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D0E7C0D-2AFC-020C-446D-DFF4E3EACD9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261A8E9-6165-1F5B-BDCA-EB7B43B896F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2BA6E93-E733-558A-4052-185DA202227B}"/>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3115ED10-350E-FA74-BBA9-10AE988FAAE1}"/>
              </a:ext>
            </a:extLst>
          </p:cNvPr>
          <p:cNvPicPr>
            <a:picLocks noChangeAspect="1"/>
          </p:cNvPicPr>
          <p:nvPr/>
        </p:nvPicPr>
        <p:blipFill>
          <a:blip r:embed="rId11"/>
          <a:srcRect l="16129" r="25645"/>
          <a:stretch>
            <a:fillRect/>
          </a:stretch>
        </p:blipFill>
        <p:spPr>
          <a:xfrm>
            <a:off x="0" y="2020528"/>
            <a:ext cx="4413906" cy="3790335"/>
          </a:xfrm>
          <a:prstGeom prst="rect">
            <a:avLst/>
          </a:prstGeom>
        </p:spPr>
      </p:pic>
    </p:spTree>
    <p:extLst>
      <p:ext uri="{BB962C8B-B14F-4D97-AF65-F5344CB8AC3E}">
        <p14:creationId xmlns:p14="http://schemas.microsoft.com/office/powerpoint/2010/main" val="339276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F064E-468B-2043-B9D9-45104F8D8EB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1AD02B1-6E9D-74F2-A0E0-9ECB44CB211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286064E-F37E-F061-AFD7-F9E4B13DCD8B}"/>
              </a:ext>
            </a:extLst>
          </p:cNvPr>
          <p:cNvSpPr>
            <a:spLocks noGrp="1"/>
          </p:cNvSpPr>
          <p:nvPr>
            <p:ph type="title"/>
          </p:nvPr>
        </p:nvSpPr>
        <p:spPr>
          <a:xfrm>
            <a:off x="-288975" y="1206726"/>
            <a:ext cx="9115424" cy="571213"/>
          </a:xfrm>
        </p:spPr>
        <p:txBody>
          <a:bodyPr>
            <a:noAutofit/>
          </a:bodyPr>
          <a:lstStyle/>
          <a:p>
            <a:pPr algn="ctr"/>
            <a:r>
              <a:rPr lang="bg-BG" sz="2400" b="1" noProof="0" dirty="0">
                <a:latin typeface="Times New Roman" panose="02020603050405020304" pitchFamily="18" charset="0"/>
                <a:cs typeface="Times New Roman" panose="02020603050405020304" pitchFamily="18" charset="0"/>
              </a:rPr>
              <a:t>2. </a:t>
            </a:r>
            <a:r>
              <a:rPr lang="en-US" sz="2400" b="1" noProof="0" dirty="0">
                <a:latin typeface="Times New Roman" panose="02020603050405020304" pitchFamily="18" charset="0"/>
                <a:cs typeface="Times New Roman" panose="02020603050405020304" pitchFamily="18" charset="0"/>
              </a:rPr>
              <a:t>Examples of Successful </a:t>
            </a:r>
            <a:br>
              <a:rPr lang="bg-BG" sz="2400" b="1" noProof="0" dirty="0">
                <a:latin typeface="Times New Roman" panose="02020603050405020304" pitchFamily="18" charset="0"/>
                <a:cs typeface="Times New Roman" panose="02020603050405020304" pitchFamily="18" charset="0"/>
              </a:rPr>
            </a:br>
            <a:r>
              <a:rPr lang="en-US" sz="2400" b="1" noProof="0" dirty="0">
                <a:latin typeface="Times New Roman" panose="02020603050405020304" pitchFamily="18" charset="0"/>
                <a:cs typeface="Times New Roman" panose="02020603050405020304" pitchFamily="18" charset="0"/>
              </a:rPr>
              <a:t>Sustainable Practices in the Maritime Sector</a:t>
            </a:r>
            <a:br>
              <a:rPr lang="en-US"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7F4151A-6D76-D5E4-2E7C-2E49E0C7C36F}"/>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5BB65BF8-2F45-4C41-9D80-4134902245F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AB00C88B-28E6-F58D-9DBF-FE7F96C3E7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EEE2B51-2724-28F0-44E2-A888AFFE930A}"/>
              </a:ext>
            </a:extLst>
          </p:cNvPr>
          <p:cNvSpPr txBox="1"/>
          <p:nvPr/>
        </p:nvSpPr>
        <p:spPr>
          <a:xfrm>
            <a:off x="4490525" y="1948630"/>
            <a:ext cx="4547829" cy="4031873"/>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2.2.	Strategic Approaches to Achieving Sustainable Success</a:t>
            </a:r>
          </a:p>
          <a:p>
            <a:pPr marL="285750" indent="-285750">
              <a:buFont typeface="Arial" panose="020B0604020202020204" pitchFamily="34" charset="0"/>
              <a:buChar char="•"/>
            </a:pPr>
            <a:r>
              <a:rPr lang="en-US" sz="1600" b="1" dirty="0"/>
              <a:t>Strong Leadership and Clear Sustainability Vision: </a:t>
            </a:r>
            <a:r>
              <a:rPr lang="en-US" sz="1600" dirty="0"/>
              <a:t>Effective sustainability practices start with committed leadership and clearly defined organizational objectives. Successful maritime enterprises, such as Maersk and Hurtigruten, have demonstrated how sustainability-driven leadership creates a culture in which sustainable objectives are prioritized alongside financial performance. Leaders clearly communicate sustainability goals, integrate them into corporate values, and empower their teams to take ownership of sustainable initiatives, ensuring long-term commitment and effective implementation.</a:t>
            </a:r>
            <a:endParaRPr lang="en-US" sz="1600" b="1" dirty="0"/>
          </a:p>
        </p:txBody>
      </p:sp>
      <p:sp>
        <p:nvSpPr>
          <p:cNvPr id="3" name="Rectangle 2">
            <a:extLst>
              <a:ext uri="{FF2B5EF4-FFF2-40B4-BE49-F238E27FC236}">
                <a16:creationId xmlns:a16="http://schemas.microsoft.com/office/drawing/2014/main" id="{41EBEADC-096E-A2C5-6CD6-77C179699EF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86275FAA-0793-303E-A872-83AF31891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ACF8F19-F6C9-7E0C-9C13-74A648324C1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9AB6526-2BCC-C9E2-EDBC-11F25864047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C0B62C5-6152-813E-DD88-872A6B023DF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BFF8F8F-6ECD-B74C-0690-DCC2DA73AB1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119B11D-36ED-05D8-8AC4-96A9D48E3E7B}"/>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AB443D6C-8FC2-ED4A-3779-B88BFDD4D3AC}"/>
              </a:ext>
            </a:extLst>
          </p:cNvPr>
          <p:cNvPicPr>
            <a:picLocks noChangeAspect="1"/>
          </p:cNvPicPr>
          <p:nvPr/>
        </p:nvPicPr>
        <p:blipFill>
          <a:blip r:embed="rId11"/>
          <a:srcRect l="16129" r="25645"/>
          <a:stretch>
            <a:fillRect/>
          </a:stretch>
        </p:blipFill>
        <p:spPr>
          <a:xfrm>
            <a:off x="0" y="2020528"/>
            <a:ext cx="4413906" cy="3790335"/>
          </a:xfrm>
          <a:prstGeom prst="rect">
            <a:avLst/>
          </a:prstGeom>
        </p:spPr>
      </p:pic>
    </p:spTree>
    <p:extLst>
      <p:ext uri="{BB962C8B-B14F-4D97-AF65-F5344CB8AC3E}">
        <p14:creationId xmlns:p14="http://schemas.microsoft.com/office/powerpoint/2010/main" val="346395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DA1D-8A2F-E7BE-395A-D265B9C5FFE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52AF837-57F5-9583-61D8-EB993056042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CDBCBDF-3851-5415-E2DC-10F3FDF08454}"/>
              </a:ext>
            </a:extLst>
          </p:cNvPr>
          <p:cNvSpPr>
            <a:spLocks noGrp="1"/>
          </p:cNvSpPr>
          <p:nvPr>
            <p:ph type="title"/>
          </p:nvPr>
        </p:nvSpPr>
        <p:spPr>
          <a:xfrm>
            <a:off x="-288975" y="1206726"/>
            <a:ext cx="9115424" cy="571213"/>
          </a:xfrm>
        </p:spPr>
        <p:txBody>
          <a:bodyPr>
            <a:noAutofit/>
          </a:bodyPr>
          <a:lstStyle/>
          <a:p>
            <a:pPr algn="ctr"/>
            <a:r>
              <a:rPr lang="bg-BG" sz="2400" b="1" noProof="0" dirty="0">
                <a:latin typeface="Times New Roman" panose="02020603050405020304" pitchFamily="18" charset="0"/>
                <a:cs typeface="Times New Roman" panose="02020603050405020304" pitchFamily="18" charset="0"/>
              </a:rPr>
              <a:t>2. </a:t>
            </a:r>
            <a:r>
              <a:rPr lang="en-US" sz="2400" b="1" noProof="0" dirty="0">
                <a:latin typeface="Times New Roman" panose="02020603050405020304" pitchFamily="18" charset="0"/>
                <a:cs typeface="Times New Roman" panose="02020603050405020304" pitchFamily="18" charset="0"/>
              </a:rPr>
              <a:t>Examples of Successful </a:t>
            </a:r>
            <a:br>
              <a:rPr lang="bg-BG" sz="2400" b="1" noProof="0" dirty="0">
                <a:latin typeface="Times New Roman" panose="02020603050405020304" pitchFamily="18" charset="0"/>
                <a:cs typeface="Times New Roman" panose="02020603050405020304" pitchFamily="18" charset="0"/>
              </a:rPr>
            </a:br>
            <a:r>
              <a:rPr lang="en-US" sz="2400" b="1" noProof="0" dirty="0">
                <a:latin typeface="Times New Roman" panose="02020603050405020304" pitchFamily="18" charset="0"/>
                <a:cs typeface="Times New Roman" panose="02020603050405020304" pitchFamily="18" charset="0"/>
              </a:rPr>
              <a:t>Sustainable Practices in the Maritime Sector</a:t>
            </a:r>
            <a:br>
              <a:rPr lang="en-US"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945F95-3D2A-EF41-119E-4D0D17098488}"/>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180A08EF-335D-8717-21C5-1CCBC47C28E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703B4CD-6AE4-5898-9C77-29E1805736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E750CA1-6D3F-0530-573D-2295EEC0AB70}"/>
              </a:ext>
            </a:extLst>
          </p:cNvPr>
          <p:cNvSpPr txBox="1"/>
          <p:nvPr/>
        </p:nvSpPr>
        <p:spPr>
          <a:xfrm>
            <a:off x="4490525" y="1948630"/>
            <a:ext cx="4547829" cy="3785652"/>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2.2.	Strategic Approaches to Achieving Sustainable Success</a:t>
            </a:r>
          </a:p>
          <a:p>
            <a:pPr marL="285750" indent="-285750">
              <a:buFont typeface="Arial" panose="020B0604020202020204" pitchFamily="34" charset="0"/>
              <a:buChar char="•"/>
            </a:pPr>
            <a:r>
              <a:rPr lang="en-US" sz="1600" b="1" dirty="0"/>
              <a:t>Strategic Partnerships and Industry Collaboration: </a:t>
            </a:r>
            <a:r>
              <a:rPr lang="en-US" sz="1600" dirty="0"/>
              <a:t>Collaborative partnerships with industrial organizations, research institutions, regulatory authorities, and technology providers are crucial. Wallenius Wilhelmsen and the Smart Green Shipping Alliance illustrate how effective collaboration can accelerate innovation, facilitate knowledge transfer, and help overcome technical and regulatory barriers. These strategic alliances often bring together complementary expertise and resources, enabling maritime enterprises to achieve outcomes that may be unattainable independently.</a:t>
            </a:r>
          </a:p>
        </p:txBody>
      </p:sp>
      <p:sp>
        <p:nvSpPr>
          <p:cNvPr id="3" name="Rectangle 2">
            <a:extLst>
              <a:ext uri="{FF2B5EF4-FFF2-40B4-BE49-F238E27FC236}">
                <a16:creationId xmlns:a16="http://schemas.microsoft.com/office/drawing/2014/main" id="{FF39E4AF-ABA7-A163-6D05-3ED44384569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69072B0D-EA5E-B8EB-6E63-61AB499F04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C1A3AC4-B6D5-E40C-8CC8-E7FF1A0B899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ACBCAFD-5618-F81A-3DB2-40058325B66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687AB92-49BA-55F0-47CA-C3AC58CB270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9E8AD92-7BFA-0688-5ADD-E3B316232EF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98EE9A3-9A9C-E1B4-04F5-81C5E3114633}"/>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FF71F39D-AAD2-BA43-CCD4-82741DBD52B2}"/>
              </a:ext>
            </a:extLst>
          </p:cNvPr>
          <p:cNvPicPr>
            <a:picLocks noChangeAspect="1"/>
          </p:cNvPicPr>
          <p:nvPr/>
        </p:nvPicPr>
        <p:blipFill>
          <a:blip r:embed="rId11"/>
          <a:srcRect l="16129" r="25645"/>
          <a:stretch>
            <a:fillRect/>
          </a:stretch>
        </p:blipFill>
        <p:spPr>
          <a:xfrm>
            <a:off x="0" y="2020528"/>
            <a:ext cx="4413906" cy="3790335"/>
          </a:xfrm>
          <a:prstGeom prst="rect">
            <a:avLst/>
          </a:prstGeom>
        </p:spPr>
      </p:pic>
    </p:spTree>
    <p:extLst>
      <p:ext uri="{BB962C8B-B14F-4D97-AF65-F5344CB8AC3E}">
        <p14:creationId xmlns:p14="http://schemas.microsoft.com/office/powerpoint/2010/main" val="283394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1713-F9C9-E5A7-38D0-2DAB0D366DE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E3E01C8-4C88-EE2E-9896-9A10CD5AEF7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C218376-CB4F-2149-7704-80A35BB578C7}"/>
              </a:ext>
            </a:extLst>
          </p:cNvPr>
          <p:cNvSpPr>
            <a:spLocks noGrp="1"/>
          </p:cNvSpPr>
          <p:nvPr>
            <p:ph type="title"/>
          </p:nvPr>
        </p:nvSpPr>
        <p:spPr>
          <a:xfrm>
            <a:off x="-288975" y="1206726"/>
            <a:ext cx="9115424" cy="571213"/>
          </a:xfrm>
        </p:spPr>
        <p:txBody>
          <a:bodyPr>
            <a:noAutofit/>
          </a:bodyPr>
          <a:lstStyle/>
          <a:p>
            <a:pPr algn="ctr"/>
            <a:r>
              <a:rPr lang="bg-BG" sz="2400" b="1" noProof="0" dirty="0">
                <a:latin typeface="Times New Roman" panose="02020603050405020304" pitchFamily="18" charset="0"/>
                <a:cs typeface="Times New Roman" panose="02020603050405020304" pitchFamily="18" charset="0"/>
              </a:rPr>
              <a:t>2. </a:t>
            </a:r>
            <a:r>
              <a:rPr lang="en-US" sz="2400" b="1" noProof="0" dirty="0">
                <a:latin typeface="Times New Roman" panose="02020603050405020304" pitchFamily="18" charset="0"/>
                <a:cs typeface="Times New Roman" panose="02020603050405020304" pitchFamily="18" charset="0"/>
              </a:rPr>
              <a:t>Examples of Successful </a:t>
            </a:r>
            <a:br>
              <a:rPr lang="bg-BG" sz="2400" b="1" noProof="0" dirty="0">
                <a:latin typeface="Times New Roman" panose="02020603050405020304" pitchFamily="18" charset="0"/>
                <a:cs typeface="Times New Roman" panose="02020603050405020304" pitchFamily="18" charset="0"/>
              </a:rPr>
            </a:br>
            <a:r>
              <a:rPr lang="en-US" sz="2400" b="1" noProof="0" dirty="0">
                <a:latin typeface="Times New Roman" panose="02020603050405020304" pitchFamily="18" charset="0"/>
                <a:cs typeface="Times New Roman" panose="02020603050405020304" pitchFamily="18" charset="0"/>
              </a:rPr>
              <a:t>Sustainable Practices in the Maritime Sector</a:t>
            </a:r>
            <a:br>
              <a:rPr lang="en-US"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5664CE1-FE46-6D9C-E95C-B881CAD70F1B}"/>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051FCAB4-F816-1BF0-CD92-85E0DEAC09F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0D1ABDF-69CD-4F84-3611-A298CDA9C2B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6DCEAA4-4C94-6D20-C280-43D41439526F}"/>
              </a:ext>
            </a:extLst>
          </p:cNvPr>
          <p:cNvSpPr txBox="1"/>
          <p:nvPr/>
        </p:nvSpPr>
        <p:spPr>
          <a:xfrm>
            <a:off x="4490525" y="1948630"/>
            <a:ext cx="4547829" cy="4278094"/>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2.2.	Strategic Approaches to Achieving Sustainable Success</a:t>
            </a:r>
          </a:p>
          <a:p>
            <a:pPr marL="285750" indent="-285750">
              <a:buFont typeface="Arial" panose="020B0604020202020204" pitchFamily="34" charset="0"/>
              <a:buChar char="•"/>
            </a:pPr>
            <a:r>
              <a:rPr lang="en-US" sz="1600" b="1" dirty="0"/>
              <a:t>Investment in Technological Innovation and Digitalization: </a:t>
            </a:r>
            <a:r>
              <a:rPr lang="en-US" sz="1600" dirty="0"/>
              <a:t>Sustained and targeted investments in emerging sustainable technologies significantly enhance operational efficiency and environmental outcomes. Companies such as Hurtigruten, through their hybrid-electric vessels, and Maersk, via their extensive digital transformation initiatives, exemplify how technological advancements can lead directly to substantial sustainability gains. Prioritizing technological innovation ensures continuous improvement in resource optimization, emissions reduction, and operational efficiency, offering both environmental and economic returns.</a:t>
            </a:r>
          </a:p>
        </p:txBody>
      </p:sp>
      <p:sp>
        <p:nvSpPr>
          <p:cNvPr id="3" name="Rectangle 2">
            <a:extLst>
              <a:ext uri="{FF2B5EF4-FFF2-40B4-BE49-F238E27FC236}">
                <a16:creationId xmlns:a16="http://schemas.microsoft.com/office/drawing/2014/main" id="{4912DFD4-8EA1-7219-A174-11E1F765FCF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DE77B81D-B2C8-DE80-75E3-6577E7554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2730A09-B454-F10B-AC79-3589D5AA95B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588DB69-CA2B-0E50-0B4C-8AA93CF5422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871BF37-4069-FDA0-B2A7-2875DC73D84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AF4F324-BA89-7851-827E-4361AFC7A73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7F60A82-F765-B859-9FFD-E361750BF58C}"/>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33D7E5A1-7E3E-E631-D2EA-426D8BF4D7C9}"/>
              </a:ext>
            </a:extLst>
          </p:cNvPr>
          <p:cNvPicPr>
            <a:picLocks noChangeAspect="1"/>
          </p:cNvPicPr>
          <p:nvPr/>
        </p:nvPicPr>
        <p:blipFill>
          <a:blip r:embed="rId11"/>
          <a:srcRect l="16129" r="25645"/>
          <a:stretch>
            <a:fillRect/>
          </a:stretch>
        </p:blipFill>
        <p:spPr>
          <a:xfrm>
            <a:off x="0" y="2020528"/>
            <a:ext cx="4413906" cy="3790335"/>
          </a:xfrm>
          <a:prstGeom prst="rect">
            <a:avLst/>
          </a:prstGeom>
        </p:spPr>
      </p:pic>
    </p:spTree>
    <p:extLst>
      <p:ext uri="{BB962C8B-B14F-4D97-AF65-F5344CB8AC3E}">
        <p14:creationId xmlns:p14="http://schemas.microsoft.com/office/powerpoint/2010/main" val="42042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0D50F-00D9-EE7C-5596-BA4FAA09E1E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3579349-37C2-715C-DE05-67BD6AF0A7B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D8D9446-99C5-F99E-C008-E0DADA974234}"/>
              </a:ext>
            </a:extLst>
          </p:cNvPr>
          <p:cNvSpPr>
            <a:spLocks noGrp="1"/>
          </p:cNvSpPr>
          <p:nvPr>
            <p:ph type="title"/>
          </p:nvPr>
        </p:nvSpPr>
        <p:spPr>
          <a:xfrm>
            <a:off x="-288975" y="1206726"/>
            <a:ext cx="9115424" cy="571213"/>
          </a:xfrm>
        </p:spPr>
        <p:txBody>
          <a:bodyPr>
            <a:noAutofit/>
          </a:bodyPr>
          <a:lstStyle/>
          <a:p>
            <a:pPr algn="ctr"/>
            <a:r>
              <a:rPr lang="bg-BG" sz="2400" b="1" noProof="0" dirty="0">
                <a:latin typeface="Times New Roman" panose="02020603050405020304" pitchFamily="18" charset="0"/>
                <a:cs typeface="Times New Roman" panose="02020603050405020304" pitchFamily="18" charset="0"/>
              </a:rPr>
              <a:t>2. </a:t>
            </a:r>
            <a:r>
              <a:rPr lang="en-US" sz="2400" b="1" noProof="0" dirty="0">
                <a:latin typeface="Times New Roman" panose="02020603050405020304" pitchFamily="18" charset="0"/>
                <a:cs typeface="Times New Roman" panose="02020603050405020304" pitchFamily="18" charset="0"/>
              </a:rPr>
              <a:t>Examples of Successful </a:t>
            </a:r>
            <a:br>
              <a:rPr lang="bg-BG" sz="2400" b="1" noProof="0" dirty="0">
                <a:latin typeface="Times New Roman" panose="02020603050405020304" pitchFamily="18" charset="0"/>
                <a:cs typeface="Times New Roman" panose="02020603050405020304" pitchFamily="18" charset="0"/>
              </a:rPr>
            </a:br>
            <a:r>
              <a:rPr lang="en-US" sz="2400" b="1" noProof="0" dirty="0">
                <a:latin typeface="Times New Roman" panose="02020603050405020304" pitchFamily="18" charset="0"/>
                <a:cs typeface="Times New Roman" panose="02020603050405020304" pitchFamily="18" charset="0"/>
              </a:rPr>
              <a:t>Sustainable Practices in the Maritime Sector</a:t>
            </a:r>
            <a:br>
              <a:rPr lang="en-US"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34B42F8-535A-C98F-50F2-9DB38A0BCA78}"/>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71D0F448-730D-8072-4A96-9C243511B31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AE4D098-4E14-4C0C-6799-AC3F1C1614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8A0DE31-7916-5950-72D3-746DACBFED25}"/>
              </a:ext>
            </a:extLst>
          </p:cNvPr>
          <p:cNvSpPr txBox="1"/>
          <p:nvPr/>
        </p:nvSpPr>
        <p:spPr>
          <a:xfrm>
            <a:off x="4490525" y="1948630"/>
            <a:ext cx="4547829" cy="4031873"/>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2.2.	Strategic Approaches to Achieving Sustainable Success</a:t>
            </a:r>
          </a:p>
          <a:p>
            <a:pPr marL="285750" indent="-285750">
              <a:buFont typeface="Arial" panose="020B0604020202020204" pitchFamily="34" charset="0"/>
              <a:buChar char="•"/>
            </a:pPr>
            <a:r>
              <a:rPr lang="en-US" sz="1600" b="1" dirty="0"/>
              <a:t>Effective Stakeholder Communication and Education: </a:t>
            </a:r>
            <a:r>
              <a:rPr lang="en-US" sz="1600" dirty="0"/>
              <a:t>Transparent, consistent, and clear communication with stakeholders—including employees, investors, regulatory bodies, and customers—is essential for securing buy-in and ensuring effective sustainability integration. Industry leaders have demonstrated the importance of proactive educational initiatives, stakeholder feedback loops, and comprehensive training programs. These actions foster a shared understanding of sustainability benefits, overcome initial resistance, and build enduring stakeholder trust and support for sustainable initiatives.</a:t>
            </a:r>
          </a:p>
        </p:txBody>
      </p:sp>
      <p:sp>
        <p:nvSpPr>
          <p:cNvPr id="3" name="Rectangle 2">
            <a:extLst>
              <a:ext uri="{FF2B5EF4-FFF2-40B4-BE49-F238E27FC236}">
                <a16:creationId xmlns:a16="http://schemas.microsoft.com/office/drawing/2014/main" id="{AB47272C-0A5A-F0BD-8D8C-7E761779570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9CC7C16C-8BEE-8F62-081F-6EF2E0DA70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3FA69A1-540E-67DE-9935-FC273A4C7A3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F2B185B-F800-C92A-77BB-C7BB4C6B9E5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824283F-00A7-37BD-9A00-FC0A3509F83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D19ECAE-9F0D-C125-2F5B-417D04A5C88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3A5101B-D470-3546-A55A-00CAD925B8B7}"/>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14526518-BF6D-815A-617A-7F0DAA283F44}"/>
              </a:ext>
            </a:extLst>
          </p:cNvPr>
          <p:cNvPicPr>
            <a:picLocks noChangeAspect="1"/>
          </p:cNvPicPr>
          <p:nvPr/>
        </p:nvPicPr>
        <p:blipFill>
          <a:blip r:embed="rId11"/>
          <a:srcRect l="16129" r="25645"/>
          <a:stretch>
            <a:fillRect/>
          </a:stretch>
        </p:blipFill>
        <p:spPr>
          <a:xfrm>
            <a:off x="0" y="2020528"/>
            <a:ext cx="4413906" cy="3790335"/>
          </a:xfrm>
          <a:prstGeom prst="rect">
            <a:avLst/>
          </a:prstGeom>
        </p:spPr>
      </p:pic>
    </p:spTree>
    <p:extLst>
      <p:ext uri="{BB962C8B-B14F-4D97-AF65-F5344CB8AC3E}">
        <p14:creationId xmlns:p14="http://schemas.microsoft.com/office/powerpoint/2010/main" val="205254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A6012-1873-AB7E-B38D-3FBC510783B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A48AB40-0E8B-3D56-E029-C5146EF9304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77481DC-3939-FC7E-C871-4B2AC8BC9D74}"/>
              </a:ext>
            </a:extLst>
          </p:cNvPr>
          <p:cNvSpPr>
            <a:spLocks noGrp="1"/>
          </p:cNvSpPr>
          <p:nvPr>
            <p:ph type="title"/>
          </p:nvPr>
        </p:nvSpPr>
        <p:spPr>
          <a:xfrm>
            <a:off x="-288975" y="1206726"/>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Conclusion – Week VI: Sustainability in Entrepreneurship</a:t>
            </a: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4E9B8B6-2524-DFC7-28BD-620C43CFED03}"/>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85790A09-5D3A-63FD-AF15-9E52AF935F2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B847940-7655-879A-69CE-F42F81797A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CAED940-7DB0-82A0-F138-FAA843E941A3}"/>
              </a:ext>
            </a:extLst>
          </p:cNvPr>
          <p:cNvSpPr txBox="1"/>
          <p:nvPr/>
        </p:nvSpPr>
        <p:spPr>
          <a:xfrm>
            <a:off x="4490525" y="1948630"/>
            <a:ext cx="4547829" cy="304698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Throughout Week VI, participants have explored in depth the critical intersections between sustainability and entrepreneurship, particularly within the complex operational and regulatory environment of the maritime sector. Understanding and navigating sustainability challenges such as financial and technological barriers, regulatory complexities, stakeholder resistance, and impact measurement difficulties have been identified as essential competencies for contemporary maritime entrepreneurs.</a:t>
            </a:r>
          </a:p>
          <a:p>
            <a:endParaRPr lang="en-US" sz="1600" b="1" dirty="0"/>
          </a:p>
        </p:txBody>
      </p:sp>
      <p:sp>
        <p:nvSpPr>
          <p:cNvPr id="3" name="Rectangle 2">
            <a:extLst>
              <a:ext uri="{FF2B5EF4-FFF2-40B4-BE49-F238E27FC236}">
                <a16:creationId xmlns:a16="http://schemas.microsoft.com/office/drawing/2014/main" id="{933EB2BE-9994-514F-DF15-B343E70DC34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C7995A67-0CA5-9FEC-A713-B3C046082F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46BA839-AF4B-D695-A0E9-FBEF29E830B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AA09B0B-456C-2D64-13B6-F8E833082E3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E3C102D-D6A2-3DEF-86C8-8574C2C775D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E478059-D0FB-C211-3573-06691D11771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023687C-DCCA-5FAB-1102-128616392715}"/>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Картина 5">
            <a:extLst>
              <a:ext uri="{FF2B5EF4-FFF2-40B4-BE49-F238E27FC236}">
                <a16:creationId xmlns:a16="http://schemas.microsoft.com/office/drawing/2014/main" id="{F6682296-421A-2ADF-962D-FC8E1F4CE5B9}"/>
              </a:ext>
            </a:extLst>
          </p:cNvPr>
          <p:cNvPicPr>
            <a:picLocks noChangeAspect="1"/>
          </p:cNvPicPr>
          <p:nvPr/>
        </p:nvPicPr>
        <p:blipFill>
          <a:blip r:embed="rId11"/>
          <a:srcRect l="21511" t="4955" r="19858" b="-4955"/>
          <a:stretch>
            <a:fillRect/>
          </a:stretch>
        </p:blipFill>
        <p:spPr>
          <a:xfrm>
            <a:off x="206477" y="1997024"/>
            <a:ext cx="4188542" cy="3571875"/>
          </a:xfrm>
          <a:prstGeom prst="rect">
            <a:avLst/>
          </a:prstGeom>
        </p:spPr>
      </p:pic>
    </p:spTree>
    <p:extLst>
      <p:ext uri="{BB962C8B-B14F-4D97-AF65-F5344CB8AC3E}">
        <p14:creationId xmlns:p14="http://schemas.microsoft.com/office/powerpoint/2010/main" val="130798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REVIEW QUESTIONS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49867" y="1957477"/>
            <a:ext cx="8311785" cy="3272691"/>
          </a:xfrm>
          <a:prstGeom prst="rect">
            <a:avLst/>
          </a:prstGeom>
          <a:noFill/>
        </p:spPr>
        <p:txBody>
          <a:bodyPr wrap="square" rtlCol="0">
            <a:spAutoFit/>
          </a:bodyPr>
          <a:lstStyle/>
          <a:p>
            <a:pPr marL="342900" lvl="0" indent="-342900" algn="just">
              <a:spcBef>
                <a:spcPts val="400"/>
              </a:spcBef>
              <a:spcAft>
                <a:spcPts val="400"/>
              </a:spcAft>
              <a:buFont typeface="+mj-lt"/>
              <a:buAutoNum type="arabicPeriod"/>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What are the primary financial challenges that maritime entrepreneurs face when implementing sustainable technologies, and how can these challenges be overcome?</a:t>
            </a:r>
          </a:p>
          <a:p>
            <a:pPr marL="342900" lvl="0" indent="-342900" algn="just">
              <a:spcBef>
                <a:spcPts val="400"/>
              </a:spcBef>
              <a:spcAft>
                <a:spcPts val="400"/>
              </a:spcAft>
              <a:buFont typeface="+mj-lt"/>
              <a:buAutoNum type="arabicPeriod"/>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Why are technological constraints considered significant barriers to sustainability within the maritime sector?</a:t>
            </a:r>
          </a:p>
          <a:p>
            <a:pPr marL="342900" lvl="0" indent="-342900" algn="just">
              <a:spcBef>
                <a:spcPts val="400"/>
              </a:spcBef>
              <a:spcAft>
                <a:spcPts val="400"/>
              </a:spcAft>
              <a:buFont typeface="+mj-lt"/>
              <a:buAutoNum type="arabicPeriod"/>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How do dynamic regulatory environments affect the ability of maritime businesses to adopt sustainable practices?</a:t>
            </a:r>
          </a:p>
          <a:p>
            <a:pPr marL="342900" lvl="0" indent="-342900" algn="just">
              <a:spcBef>
                <a:spcPts val="400"/>
              </a:spcBef>
              <a:spcAft>
                <a:spcPts val="400"/>
              </a:spcAft>
              <a:buFont typeface="+mj-lt"/>
              <a:buAutoNum type="arabicPeriod"/>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Discuss why stakeholder resistance occurs when introducing sustainable practices onboard vessels and within maritime enterprises.</a:t>
            </a:r>
          </a:p>
          <a:p>
            <a:pPr marL="342900" lvl="0" indent="-342900" algn="just">
              <a:spcBef>
                <a:spcPts val="400"/>
              </a:spcBef>
              <a:spcAft>
                <a:spcPts val="400"/>
              </a:spcAft>
              <a:buFont typeface="+mj-lt"/>
              <a:buAutoNum type="arabicPeriod"/>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What makes measuring the impact of sustainable initiatives difficult within maritime operations?</a:t>
            </a:r>
          </a:p>
        </p:txBody>
      </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26043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en-GB" sz="1100" b="1" noProof="0">
                    <a:effectLst/>
                    <a:latin typeface="coranto-2"/>
                  </a:rPr>
                  <a:t>Disclaimer</a:t>
                </a:r>
                <a:r>
                  <a:rPr lang="en-GB" sz="1100" b="0" i="1" noProof="0">
                    <a:solidFill>
                      <a:srgbClr val="0000FF"/>
                    </a:solidFill>
                    <a:effectLst/>
                    <a:latin typeface="coranto-2"/>
                  </a:rPr>
                  <a:t>: “Funded by the European Union. Views and opinions expressed are however those of the author(s) only and do not necessarily reflect those of the European Union or the </a:t>
                </a:r>
                <a:r>
                  <a:rPr lang="en-GB" sz="1100" b="0" i="1" noProof="0" err="1">
                    <a:solidFill>
                      <a:srgbClr val="0000FF"/>
                    </a:solidFill>
                    <a:effectLst/>
                    <a:latin typeface="coranto-2"/>
                  </a:rPr>
                  <a:t>ANPCDEFP</a:t>
                </a:r>
                <a:r>
                  <a:rPr lang="en-GB" sz="1100" b="0" i="1" noProof="0">
                    <a:solidFill>
                      <a:srgbClr val="0000FF"/>
                    </a:solidFill>
                    <a:effectLst/>
                    <a:latin typeface="coranto-2"/>
                  </a:rPr>
                  <a:t>. Neither the European Union nor the </a:t>
                </a:r>
                <a:r>
                  <a:rPr lang="en-GB" sz="1100" b="0" i="1" noProof="0" err="1">
                    <a:solidFill>
                      <a:srgbClr val="0000FF"/>
                    </a:solidFill>
                    <a:effectLst/>
                    <a:latin typeface="coranto-2"/>
                  </a:rPr>
                  <a:t>ANPCDEFP</a:t>
                </a:r>
                <a:r>
                  <a:rPr lang="en-GB" sz="1100" b="0" i="1" noProof="0">
                    <a:solidFill>
                      <a:srgbClr val="0000FF"/>
                    </a:solidFill>
                    <a:effectLst/>
                    <a:latin typeface="coranto-2"/>
                  </a:rPr>
                  <a:t> can be held responsible for them”</a:t>
                </a:r>
                <a:endParaRPr lang="en-GB" sz="1100" i="1" noProof="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466003" y="2137932"/>
            <a:ext cx="7885472" cy="3057247"/>
          </a:xfrm>
          <a:prstGeom prst="rect">
            <a:avLst/>
          </a:prstGeom>
          <a:noFill/>
        </p:spPr>
        <p:txBody>
          <a:bodyPr wrap="square">
            <a:spAutoFit/>
          </a:bodyPr>
          <a:lstStyle/>
          <a:p>
            <a:pPr algn="ctr">
              <a:lnSpc>
                <a:spcPct val="150000"/>
              </a:lnSpc>
              <a:spcAft>
                <a:spcPts val="1000"/>
              </a:spcAft>
            </a:pPr>
            <a:r>
              <a:rPr lang="en-GB" sz="3200"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endParaRPr lang="bg-BG" sz="3200"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n-GB" sz="3200" b="1" noProof="0" dirty="0">
                <a:solidFill>
                  <a:schemeClr val="accent1"/>
                </a:solidFill>
                <a:effectLst/>
                <a:latin typeface="Times New Roman" panose="02020603050405020304" pitchFamily="18" charset="0"/>
                <a:ea typeface="Calibri" panose="020F0502020204030204" pitchFamily="34" charset="0"/>
              </a:rPr>
              <a:t>COURSE </a:t>
            </a:r>
            <a:r>
              <a:rPr lang="en-GB" sz="3200" b="1" dirty="0">
                <a:solidFill>
                  <a:schemeClr val="accent1"/>
                </a:solidFill>
                <a:latin typeface="Times New Roman" panose="02020603050405020304" pitchFamily="18" charset="0"/>
                <a:ea typeface="Calibri" panose="020F0502020204030204" pitchFamily="34" charset="0"/>
              </a:rPr>
              <a:t>Week VI</a:t>
            </a:r>
          </a:p>
          <a:p>
            <a:pPr algn="ctr"/>
            <a:r>
              <a:rPr lang="en-GB" sz="3200" b="1" noProof="0" dirty="0">
                <a:solidFill>
                  <a:srgbClr val="FF0000"/>
                </a:solidFill>
                <a:latin typeface="Times New Roman" panose="02020603050405020304" pitchFamily="18" charset="0"/>
                <a:ea typeface="Calibri" panose="020F0502020204030204" pitchFamily="34" charset="0"/>
              </a:rPr>
              <a:t>Sustainability in Entrepreneurship</a:t>
            </a: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noProof="0">
                <a:solidFill>
                  <a:srgbClr val="7030A0"/>
                </a:solidFill>
              </a:rPr>
              <a:t>KA220-VET - Cooperation partnerships in vocational education and training</a:t>
            </a:r>
          </a:p>
          <a:p>
            <a:pPr algn="ctr"/>
            <a:r>
              <a:rPr lang="en-GB" sz="1000" b="1" i="0" u="none" strike="noStrike" baseline="0" noProof="0">
                <a:solidFill>
                  <a:srgbClr val="7030A0"/>
                </a:solidFill>
              </a:rPr>
              <a:t>2023-1-</a:t>
            </a:r>
            <a:r>
              <a:rPr lang="en-GB" sz="1000" b="1" i="0" u="none" strike="noStrike" baseline="0" noProof="0" err="1">
                <a:solidFill>
                  <a:srgbClr val="7030A0"/>
                </a:solidFill>
              </a:rPr>
              <a:t>RO01</a:t>
            </a:r>
            <a:r>
              <a:rPr lang="en-GB" sz="1000" b="1" i="0" u="none" strike="noStrike" baseline="0" noProof="0">
                <a:solidFill>
                  <a:srgbClr val="7030A0"/>
                </a:solidFill>
              </a:rPr>
              <a:t>-KA220-VET-000156711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4C8D3-A88B-9A91-726A-6BE8EE2F2901}"/>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68763E72-AC40-8EB1-624E-D1B300582FA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FAF5C4C-4948-D5CE-E463-08D487590318}"/>
              </a:ext>
            </a:extLst>
          </p:cNvPr>
          <p:cNvSpPr>
            <a:spLocks noGrp="1"/>
          </p:cNvSpPr>
          <p:nvPr>
            <p:ph type="title"/>
          </p:nvPr>
        </p:nvSpPr>
        <p:spPr>
          <a:xfrm>
            <a:off x="239486" y="1043090"/>
            <a:ext cx="8665028"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REVIEW QUESTIONS </a:t>
            </a:r>
          </a:p>
        </p:txBody>
      </p:sp>
      <p:grpSp>
        <p:nvGrpSpPr>
          <p:cNvPr id="4" name="Group 3">
            <a:extLst>
              <a:ext uri="{FF2B5EF4-FFF2-40B4-BE49-F238E27FC236}">
                <a16:creationId xmlns:a16="http://schemas.microsoft.com/office/drawing/2014/main" id="{FBA06624-6ADE-7041-4163-BDE2075456D7}"/>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E157B571-88B3-8DE8-DF55-D179DF40DA2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95F4635-4F29-97D7-340D-B2D25662A1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5CFFEF2-A512-1C12-C3BD-895EE3B8BEE8}"/>
              </a:ext>
            </a:extLst>
          </p:cNvPr>
          <p:cNvSpPr txBox="1"/>
          <p:nvPr/>
        </p:nvSpPr>
        <p:spPr>
          <a:xfrm>
            <a:off x="548906" y="1614303"/>
            <a:ext cx="8311785" cy="3549690"/>
          </a:xfrm>
          <a:prstGeom prst="rect">
            <a:avLst/>
          </a:prstGeom>
          <a:noFill/>
        </p:spPr>
        <p:txBody>
          <a:bodyPr wrap="square" rtlCol="0">
            <a:spAutoFit/>
          </a:bodyPr>
          <a:lstStyle/>
          <a:p>
            <a:pPr marL="342900" lvl="0" indent="-342900" algn="just">
              <a:spcBef>
                <a:spcPts val="400"/>
              </a:spcBef>
              <a:spcAft>
                <a:spcPts val="400"/>
              </a:spcAft>
              <a:buFont typeface="+mj-lt"/>
              <a:buAutoNum type="arabicPeriod" startAt="6"/>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How can strong leadership contribute to successful integration of sustainability into maritime companies?</a:t>
            </a:r>
          </a:p>
          <a:p>
            <a:pPr marL="342900" lvl="0" indent="-342900" algn="just">
              <a:spcBef>
                <a:spcPts val="400"/>
              </a:spcBef>
              <a:spcAft>
                <a:spcPts val="400"/>
              </a:spcAft>
              <a:buFont typeface="+mj-lt"/>
              <a:buAutoNum type="arabicPeriod" startAt="6"/>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Why are strategic partnerships crucial for successfully implementing sustainability initiatives in the maritime sector?</a:t>
            </a:r>
          </a:p>
          <a:p>
            <a:pPr marL="342900" lvl="0" indent="-342900" algn="just">
              <a:spcBef>
                <a:spcPts val="400"/>
              </a:spcBef>
              <a:spcAft>
                <a:spcPts val="400"/>
              </a:spcAft>
              <a:buFont typeface="+mj-lt"/>
              <a:buAutoNum type="arabicPeriod" startAt="6"/>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Describe how technological innovation and digitalization have positively impacted maritime sustainability efforts.</a:t>
            </a:r>
          </a:p>
          <a:p>
            <a:pPr marL="342900" lvl="0" indent="-342900" algn="just">
              <a:spcBef>
                <a:spcPts val="400"/>
              </a:spcBef>
              <a:spcAft>
                <a:spcPts val="400"/>
              </a:spcAft>
              <a:buFont typeface="+mj-lt"/>
              <a:buAutoNum type="arabicPeriod" startAt="6"/>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In what ways does effective stakeholder communication facilitate greater acceptance of sustainable practices in maritime operations?</a:t>
            </a:r>
          </a:p>
          <a:p>
            <a:pPr marL="342900" lvl="0" indent="-342900" algn="just">
              <a:spcBef>
                <a:spcPts val="400"/>
              </a:spcBef>
              <a:spcAft>
                <a:spcPts val="400"/>
              </a:spcAft>
              <a:buFont typeface="+mj-lt"/>
              <a:buAutoNum type="arabicPeriod" startAt="6"/>
              <a:tabLst>
                <a:tab pos="811530" algn="l"/>
              </a:tabLst>
            </a:pPr>
            <a:r>
              <a:rPr lang="en-US" sz="1800" i="1" dirty="0">
                <a:solidFill>
                  <a:srgbClr val="0070C0"/>
                </a:solidFill>
                <a:effectLst/>
                <a:latin typeface="Times New Roman" panose="02020603050405020304" pitchFamily="18" charset="0"/>
                <a:ea typeface="Arial" panose="020B0604020202020204" pitchFamily="34" charset="0"/>
              </a:rPr>
              <a:t>Analyze a specific industry example discussed this week (Maersk, Wallenius Wilhelmsen, Hurtigruten, or Smart Green Shipping Alliance) and identify key strategies that led to their successful adoption of sustainable practices.</a:t>
            </a:r>
          </a:p>
        </p:txBody>
      </p:sp>
      <p:sp>
        <p:nvSpPr>
          <p:cNvPr id="3" name="Rectangle 2">
            <a:extLst>
              <a:ext uri="{FF2B5EF4-FFF2-40B4-BE49-F238E27FC236}">
                <a16:creationId xmlns:a16="http://schemas.microsoft.com/office/drawing/2014/main" id="{68794189-7AC1-FD2D-B40C-11080DF47BA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97659B8B-E626-B19B-17EE-97BD65A7F8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7F1BAD30-CEF1-D502-C387-52B7CDA7ABC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5EBCB0BF-9F76-F931-30B9-427F7A3CDAC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34D586B-EB0B-4B72-3916-1A19F8E013F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8C9CDD63-36C4-4495-FCCB-32D7FD346B2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50D651C1-A601-11BF-54A4-4C6F2F12591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690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9AAA-5904-3FA7-9552-A592217187DD}"/>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F6549114-872B-2A0E-3FE5-8C2F757A6A6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A013B20-E6E3-1445-985F-6131705C0BFD}"/>
              </a:ext>
            </a:extLst>
          </p:cNvPr>
          <p:cNvSpPr>
            <a:spLocks noGrp="1"/>
          </p:cNvSpPr>
          <p:nvPr>
            <p:ph type="title"/>
          </p:nvPr>
        </p:nvSpPr>
        <p:spPr>
          <a:xfrm>
            <a:off x="239486" y="1043090"/>
            <a:ext cx="8665028"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Course References </a:t>
            </a:r>
          </a:p>
        </p:txBody>
      </p:sp>
      <p:grpSp>
        <p:nvGrpSpPr>
          <p:cNvPr id="4" name="Group 3">
            <a:extLst>
              <a:ext uri="{FF2B5EF4-FFF2-40B4-BE49-F238E27FC236}">
                <a16:creationId xmlns:a16="http://schemas.microsoft.com/office/drawing/2014/main" id="{D32CC3FE-69D8-621C-CF5D-519B0CC25ED2}"/>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829F4569-7296-8104-65E5-A8D88A2093E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AFD6282-D93E-0E7C-7423-DA3E947D50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9156D97-019A-AE21-FBA0-CE075D298603}"/>
              </a:ext>
            </a:extLst>
          </p:cNvPr>
          <p:cNvSpPr txBox="1"/>
          <p:nvPr/>
        </p:nvSpPr>
        <p:spPr>
          <a:xfrm>
            <a:off x="682315" y="1548359"/>
            <a:ext cx="8311785" cy="4247317"/>
          </a:xfrm>
          <a:prstGeom prst="rect">
            <a:avLst/>
          </a:prstGeom>
          <a:noFill/>
        </p:spPr>
        <p:txBody>
          <a:bodyPr wrap="square" rtlCol="0">
            <a:spAutoFit/>
          </a:bodyPr>
          <a:lstStyle/>
          <a:p>
            <a:pPr marL="342900" indent="-342900">
              <a:buFont typeface="+mj-lt"/>
              <a:buAutoNum type="arabicPeriod"/>
            </a:pPr>
            <a:r>
              <a:rPr lang="en-US" i="1" dirty="0">
                <a:solidFill>
                  <a:srgbClr val="0070C0"/>
                </a:solidFill>
                <a:latin typeface="Times New Roman" panose="02020603050405020304" pitchFamily="18" charset="0"/>
              </a:rPr>
              <a:t>Gilbert, P., &amp; Bows, A. (2012). Exploring the scope for complementary sub-global policy to mitigate CO2 from shipping. Energy Policy, 50, 613–622. https://doi.org/10.1016/j.enpol.2012.08.002</a:t>
            </a:r>
          </a:p>
          <a:p>
            <a:pPr marL="342900" indent="-342900">
              <a:buFont typeface="+mj-lt"/>
              <a:buAutoNum type="arabicPeriod"/>
            </a:pPr>
            <a:r>
              <a:rPr lang="en-US" i="1" dirty="0">
                <a:solidFill>
                  <a:srgbClr val="0070C0"/>
                </a:solidFill>
                <a:latin typeface="Times New Roman" panose="02020603050405020304" pitchFamily="18" charset="0"/>
              </a:rPr>
              <a:t>Notteboom, T., &amp; </a:t>
            </a:r>
            <a:r>
              <a:rPr lang="en-US" i="1" dirty="0" err="1">
                <a:solidFill>
                  <a:srgbClr val="0070C0"/>
                </a:solidFill>
                <a:latin typeface="Times New Roman" panose="02020603050405020304" pitchFamily="18" charset="0"/>
              </a:rPr>
              <a:t>Haralambides</a:t>
            </a:r>
            <a:r>
              <a:rPr lang="en-US" i="1" dirty="0">
                <a:solidFill>
                  <a:srgbClr val="0070C0"/>
                </a:solidFill>
                <a:latin typeface="Times New Roman" panose="02020603050405020304" pitchFamily="18" charset="0"/>
              </a:rPr>
              <a:t>, H. (2020). Port management and governance in a post-COVID-19 era: Quo </a:t>
            </a:r>
            <a:r>
              <a:rPr lang="en-US" i="1" dirty="0" err="1">
                <a:solidFill>
                  <a:srgbClr val="0070C0"/>
                </a:solidFill>
                <a:latin typeface="Times New Roman" panose="02020603050405020304" pitchFamily="18" charset="0"/>
              </a:rPr>
              <a:t>vadis</a:t>
            </a:r>
            <a:r>
              <a:rPr lang="en-US" i="1" dirty="0">
                <a:solidFill>
                  <a:srgbClr val="0070C0"/>
                </a:solidFill>
                <a:latin typeface="Times New Roman" panose="02020603050405020304" pitchFamily="18" charset="0"/>
              </a:rPr>
              <a:t>? Maritime Economics &amp; Logistics, 22(3), 329–352. https://doi.org/10.1057/s41278-020-00162-7</a:t>
            </a:r>
          </a:p>
          <a:p>
            <a:pPr marL="342900" indent="-342900">
              <a:buFont typeface="+mj-lt"/>
              <a:buAutoNum type="arabicPeriod"/>
            </a:pPr>
            <a:r>
              <a:rPr lang="en-US" i="1" dirty="0" err="1">
                <a:solidFill>
                  <a:srgbClr val="0070C0"/>
                </a:solidFill>
                <a:latin typeface="Times New Roman" panose="02020603050405020304" pitchFamily="18" charset="0"/>
              </a:rPr>
              <a:t>Psaraftis</a:t>
            </a:r>
            <a:r>
              <a:rPr lang="en-US" i="1" dirty="0">
                <a:solidFill>
                  <a:srgbClr val="0070C0"/>
                </a:solidFill>
                <a:latin typeface="Times New Roman" panose="02020603050405020304" pitchFamily="18" charset="0"/>
              </a:rPr>
              <a:t>, H. N. (2019). Sustainable shipping: A cross-disciplinary view. Springer. https://doi.org/10.1007/978-3-030-04330-8</a:t>
            </a:r>
          </a:p>
          <a:p>
            <a:pPr marL="342900" indent="-342900">
              <a:buFont typeface="+mj-lt"/>
              <a:buAutoNum type="arabicPeriod"/>
            </a:pPr>
            <a:r>
              <a:rPr lang="en-US" i="1" dirty="0">
                <a:solidFill>
                  <a:srgbClr val="0070C0"/>
                </a:solidFill>
                <a:latin typeface="Times New Roman" panose="02020603050405020304" pitchFamily="18" charset="0"/>
              </a:rPr>
              <a:t>Yuen, K. F., Wang, X., Wong, Y. D., &amp; Zhou, Q. (2017). Antecedents and outcomes of sustainable shipping practices: The integration of stakeholder and </a:t>
            </a:r>
            <a:r>
              <a:rPr lang="en-US" i="1" dirty="0" err="1">
                <a:solidFill>
                  <a:srgbClr val="0070C0"/>
                </a:solidFill>
                <a:latin typeface="Times New Roman" panose="02020603050405020304" pitchFamily="18" charset="0"/>
              </a:rPr>
              <a:t>behavioural</a:t>
            </a:r>
            <a:r>
              <a:rPr lang="en-US" i="1" dirty="0">
                <a:solidFill>
                  <a:srgbClr val="0070C0"/>
                </a:solidFill>
                <a:latin typeface="Times New Roman" panose="02020603050405020304" pitchFamily="18" charset="0"/>
              </a:rPr>
              <a:t> theories. Transportation Research Part E: Logistics and Transportation Review, 108, 18–35. https://doi.org/10.1016/j.tre.2017.10.002</a:t>
            </a:r>
          </a:p>
          <a:p>
            <a:pPr marL="342900" indent="-342900">
              <a:buFont typeface="+mj-lt"/>
              <a:buAutoNum type="arabicPeriod"/>
            </a:pPr>
            <a:r>
              <a:rPr lang="en-US" i="1" dirty="0" err="1">
                <a:solidFill>
                  <a:srgbClr val="0070C0"/>
                </a:solidFill>
                <a:latin typeface="Times New Roman" panose="02020603050405020304" pitchFamily="18" charset="0"/>
              </a:rPr>
              <a:t>Wuisan</a:t>
            </a:r>
            <a:r>
              <a:rPr lang="en-US" i="1" dirty="0">
                <a:solidFill>
                  <a:srgbClr val="0070C0"/>
                </a:solidFill>
                <a:latin typeface="Times New Roman" panose="02020603050405020304" pitchFamily="18" charset="0"/>
              </a:rPr>
              <a:t>, L., van Leeuwen, J., &amp; van Koppen, C. S. A. (2012). Greening international shipping through private governance: A case study of the Clean Shipping Project. Marine Policy, 36(1), 165–173. https://doi.org/10.1016/j.marpol.2011.04.009</a:t>
            </a:r>
          </a:p>
        </p:txBody>
      </p:sp>
      <p:sp>
        <p:nvSpPr>
          <p:cNvPr id="3" name="Rectangle 2">
            <a:extLst>
              <a:ext uri="{FF2B5EF4-FFF2-40B4-BE49-F238E27FC236}">
                <a16:creationId xmlns:a16="http://schemas.microsoft.com/office/drawing/2014/main" id="{3AF8495C-C81E-6D74-1C40-E2727084B12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2C576491-61D7-26F6-B37F-6B25FB3FF6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2D29F24F-2C03-FE5C-FBD1-527F4816DFD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4C885F4-90CE-3896-8022-D8330206C37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8A5C0CC2-984D-13D3-A4D1-BC27B7F3837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4DB7A0E4-D4C6-99F6-073C-19626F2581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D5C60146-18E1-7D89-5188-865C915659C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2028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574573" y="934388"/>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FOREWORD</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en-GB" sz="2400" b="1" noProof="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en-GB" sz="1800" noProof="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914400" y="1451042"/>
            <a:ext cx="7819112" cy="4154984"/>
          </a:xfrm>
          <a:prstGeom prst="rect">
            <a:avLst/>
          </a:prstGeom>
          <a:noFill/>
        </p:spPr>
        <p:txBody>
          <a:bodyPr wrap="square" rtlCol="0">
            <a:spAutoFit/>
          </a:bodyPr>
          <a:lstStyle/>
          <a:p>
            <a:pPr algn="just"/>
            <a:r>
              <a:rPr lang="en-US" sz="2000" b="1" i="1" dirty="0">
                <a:latin typeface="Times New Roman" panose="02020603050405020304" pitchFamily="18" charset="0"/>
              </a:rPr>
              <a:t>Week</a:t>
            </a:r>
            <a:r>
              <a:rPr lang="bg-BG" sz="2000" b="1" i="1" dirty="0">
                <a:latin typeface="Times New Roman" panose="02020603050405020304" pitchFamily="18" charset="0"/>
              </a:rPr>
              <a:t> </a:t>
            </a:r>
            <a:r>
              <a:rPr lang="en-US" sz="2000" i="1" dirty="0">
                <a:latin typeface="Times New Roman" panose="02020603050405020304" pitchFamily="18" charset="0"/>
              </a:rPr>
              <a:t>VI Sustainability in Entrepreneurship</a:t>
            </a:r>
          </a:p>
          <a:p>
            <a:pPr algn="just"/>
            <a:endParaRPr lang="en-US" sz="2000" i="1" dirty="0">
              <a:latin typeface="Times New Roman" panose="02020603050405020304" pitchFamily="18" charset="0"/>
            </a:endParaRPr>
          </a:p>
          <a:p>
            <a:pPr algn="just"/>
            <a:r>
              <a:rPr lang="en-US" sz="1600" i="1" dirty="0">
                <a:latin typeface="Times New Roman" panose="02020603050405020304" pitchFamily="18" charset="0"/>
              </a:rPr>
              <a:t>In today’s rapidly evolving maritime industry, sustainability is no longer merely an optional consideration—it is a crucial factor driving strategic decision-making, operational efficiency, and long-term competitive advantage. Week VI of this course, titled "Sustainability in Entrepreneurship," provides an insightful exploration into the integral role sustainability plays in maritime entrepreneurial activities.</a:t>
            </a:r>
          </a:p>
          <a:p>
            <a:pPr algn="just"/>
            <a:endParaRPr lang="bg-BG" sz="1600" i="1" dirty="0">
              <a:latin typeface="Times New Roman" panose="02020603050405020304" pitchFamily="18" charset="0"/>
            </a:endParaRPr>
          </a:p>
          <a:p>
            <a:pPr algn="just"/>
            <a:r>
              <a:rPr lang="en-US" sz="1600" i="1" dirty="0">
                <a:latin typeface="Times New Roman" panose="02020603050405020304" pitchFamily="18" charset="0"/>
              </a:rPr>
              <a:t>Participants will critically </a:t>
            </a:r>
            <a:r>
              <a:rPr lang="en-US" sz="1600" i="1" dirty="0" err="1">
                <a:latin typeface="Times New Roman" panose="02020603050405020304" pitchFamily="18" charset="0"/>
              </a:rPr>
              <a:t>analyse</a:t>
            </a:r>
            <a:r>
              <a:rPr lang="en-US" sz="1600" i="1" dirty="0">
                <a:latin typeface="Times New Roman" panose="02020603050405020304" pitchFamily="18" charset="0"/>
              </a:rPr>
              <a:t> the core challenges associated with integrating sustainable practices, such as financial and technological barriers, regulatory complexities, and stakeholder resistance. By examining successful examples from leading maritime organizations, learners will gain practical insights into effective strategies for overcoming these hurdles. This week ultimately aims to equip participants with the necessary strategic foresight and practical skills to meaningfully embed sustainability within their entrepreneurial ventures, positioning their businesses for lasting resilience and success within the complex and demanding maritime sector.</a:t>
            </a:r>
            <a:endParaRPr lang="en-GB" sz="1400" i="1" dirty="0">
              <a:latin typeface="Times New Roman" panose="02020603050405020304" pitchFamily="18" charset="0"/>
            </a:endParaRP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B700-34FD-9349-54B8-31893BF24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2C36E-E176-C2A3-FEAE-AA9FE47E9D5C}"/>
              </a:ext>
            </a:extLst>
          </p:cNvPr>
          <p:cNvSpPr>
            <a:spLocks noGrp="1"/>
          </p:cNvSpPr>
          <p:nvPr>
            <p:ph type="title"/>
          </p:nvPr>
        </p:nvSpPr>
        <p:spPr>
          <a:xfrm>
            <a:off x="639479" y="1043090"/>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Learning outcomes of the course </a:t>
            </a:r>
          </a:p>
        </p:txBody>
      </p:sp>
      <p:grpSp>
        <p:nvGrpSpPr>
          <p:cNvPr id="4" name="Group 3">
            <a:extLst>
              <a:ext uri="{FF2B5EF4-FFF2-40B4-BE49-F238E27FC236}">
                <a16:creationId xmlns:a16="http://schemas.microsoft.com/office/drawing/2014/main" id="{53B99FC2-EA23-F43C-5BAD-DE935647D6BC}"/>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5B09CFCD-06B3-5A72-9B7A-1AF2AE053590}"/>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1B14D0B-9169-E759-AE03-CE492939F2DC}"/>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72274A6B-D275-80FB-B3A6-7A668CCD4F7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6" name="Group 5">
              <a:extLst>
                <a:ext uri="{FF2B5EF4-FFF2-40B4-BE49-F238E27FC236}">
                  <a16:creationId xmlns:a16="http://schemas.microsoft.com/office/drawing/2014/main" id="{B41D4C04-3B25-D405-B209-73C877DD14FB}"/>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AA9BEE4D-8C66-7C70-E179-50E995AA44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38990CE9-976C-2283-A546-A986ACB6E43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F1669525-DC1C-0489-9E76-7351F83B899C}"/>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en-GB" sz="2400" b="1" noProof="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en-GB" sz="1800" noProof="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FCC15012-7A6A-6682-8A77-E85A182D3129}"/>
              </a:ext>
            </a:extLst>
          </p:cNvPr>
          <p:cNvSpPr txBox="1"/>
          <p:nvPr/>
        </p:nvSpPr>
        <p:spPr>
          <a:xfrm>
            <a:off x="280946" y="1415484"/>
            <a:ext cx="8493617" cy="3949799"/>
          </a:xfrm>
          <a:prstGeom prst="rect">
            <a:avLst/>
          </a:prstGeom>
          <a:noFill/>
        </p:spPr>
        <p:txBody>
          <a:bodyPr wrap="square" rtlCol="0">
            <a:spAutoFit/>
          </a:bodyPr>
          <a:lstStyle/>
          <a:p>
            <a:pPr algn="just">
              <a:spcAft>
                <a:spcPts val="200"/>
              </a:spcAft>
            </a:pPr>
            <a:endParaRPr lang="bg-BG" sz="1400" dirty="0">
              <a:effectLst/>
              <a:latin typeface="Times New Roman" panose="02020603050405020304" pitchFamily="18" charset="0"/>
              <a:ea typeface="Arial" panose="020B0604020202020204" pitchFamily="34" charset="0"/>
            </a:endParaRPr>
          </a:p>
          <a:p>
            <a:pPr>
              <a:spcAft>
                <a:spcPts val="200"/>
              </a:spcAft>
            </a:pPr>
            <a:r>
              <a:rPr lang="en-GB" sz="2400" b="1" dirty="0">
                <a:latin typeface="Times New Roman" panose="02020603050405020304" pitchFamily="18" charset="0"/>
                <a:ea typeface="+mj-ea"/>
                <a:cs typeface="Times New Roman" panose="02020603050405020304" pitchFamily="18" charset="0"/>
              </a:rPr>
              <a:t>Week VI </a:t>
            </a:r>
            <a:r>
              <a:rPr lang="bg-BG" sz="2400" b="1" dirty="0">
                <a:latin typeface="Times New Roman" panose="02020603050405020304" pitchFamily="18" charset="0"/>
                <a:ea typeface="+mj-ea"/>
                <a:cs typeface="Times New Roman" panose="02020603050405020304" pitchFamily="18" charset="0"/>
              </a:rPr>
              <a:t>- </a:t>
            </a:r>
            <a:r>
              <a:rPr lang="en-GB" sz="2400" b="1" dirty="0">
                <a:latin typeface="Times New Roman" panose="02020603050405020304" pitchFamily="18" charset="0"/>
                <a:ea typeface="+mj-ea"/>
                <a:cs typeface="Times New Roman" panose="02020603050405020304" pitchFamily="18" charset="0"/>
              </a:rPr>
              <a:t>Sustainability in Entrepreneurship</a:t>
            </a:r>
          </a:p>
          <a:p>
            <a:pPr algn="just">
              <a:spcAft>
                <a:spcPts val="200"/>
              </a:spcAft>
            </a:pPr>
            <a:endParaRPr lang="en-GB" sz="1400" dirty="0">
              <a:effectLst/>
              <a:latin typeface="Times New Roman" panose="02020603050405020304" pitchFamily="18" charset="0"/>
              <a:ea typeface="Arial" panose="020B0604020202020204" pitchFamily="34" charset="0"/>
            </a:endParaRPr>
          </a:p>
          <a:p>
            <a:pPr algn="just">
              <a:spcAft>
                <a:spcPts val="200"/>
              </a:spcAft>
            </a:pPr>
            <a:r>
              <a:rPr lang="en-US" sz="1400" dirty="0">
                <a:effectLst/>
                <a:latin typeface="Times New Roman" panose="02020603050405020304" pitchFamily="18" charset="0"/>
                <a:ea typeface="Arial" panose="020B0604020202020204" pitchFamily="34" charset="0"/>
              </a:rPr>
              <a:t>By the end of Week VI, learners will be able to:</a:t>
            </a:r>
          </a:p>
          <a:p>
            <a:pPr algn="just">
              <a:spcAft>
                <a:spcPts val="200"/>
              </a:spcAft>
            </a:pPr>
            <a:r>
              <a:rPr lang="en-US" sz="1400" dirty="0">
                <a:effectLst/>
                <a:latin typeface="Times New Roman" panose="02020603050405020304" pitchFamily="18" charset="0"/>
                <a:ea typeface="Arial" panose="020B0604020202020204" pitchFamily="34" charset="0"/>
              </a:rPr>
              <a:t>−	Critically analyze the primary financial, technological, regulatory, and stakeholder-related barriers to implementing sustainable practices in maritime entrepreneurship.</a:t>
            </a:r>
          </a:p>
          <a:p>
            <a:pPr algn="just">
              <a:spcAft>
                <a:spcPts val="200"/>
              </a:spcAft>
            </a:pPr>
            <a:r>
              <a:rPr lang="en-US" sz="1400" dirty="0">
                <a:effectLst/>
                <a:latin typeface="Times New Roman" panose="02020603050405020304" pitchFamily="18" charset="0"/>
                <a:ea typeface="Arial" panose="020B0604020202020204" pitchFamily="34" charset="0"/>
              </a:rPr>
              <a:t>−	Identify and evaluate successful strategies and best practices utilized by leading maritime organizations to overcome common sustainability challenges and effectively integrate sustainability into their operations.</a:t>
            </a:r>
          </a:p>
          <a:p>
            <a:pPr algn="just">
              <a:spcAft>
                <a:spcPts val="200"/>
              </a:spcAft>
            </a:pPr>
            <a:r>
              <a:rPr lang="en-US" sz="1400" dirty="0">
                <a:effectLst/>
                <a:latin typeface="Times New Roman" panose="02020603050405020304" pitchFamily="18" charset="0"/>
                <a:ea typeface="Arial" panose="020B0604020202020204" pitchFamily="34" charset="0"/>
              </a:rPr>
              <a:t>−	Demonstrate strategic understanding of how leadership vision, technological innovation, strategic partnerships, and effective stakeholder engagement contribute to sustainable entrepreneurial success in the maritime sector.</a:t>
            </a:r>
          </a:p>
          <a:p>
            <a:pPr algn="just">
              <a:spcAft>
                <a:spcPts val="200"/>
              </a:spcAft>
            </a:pPr>
            <a:r>
              <a:rPr lang="en-US" sz="1400" dirty="0">
                <a:effectLst/>
                <a:latin typeface="Times New Roman" panose="02020603050405020304" pitchFamily="18" charset="0"/>
                <a:ea typeface="Arial" panose="020B0604020202020204" pitchFamily="34" charset="0"/>
              </a:rPr>
              <a:t>−	Articulate practical solutions for overcoming resistance and fostering stakeholder support when introducing sustainability initiatives onboard vessels and within maritime enterprises. </a:t>
            </a:r>
          </a:p>
          <a:p>
            <a:pPr algn="just">
              <a:spcAft>
                <a:spcPts val="200"/>
              </a:spcAft>
            </a:pPr>
            <a:r>
              <a:rPr lang="en-US" sz="1400" dirty="0">
                <a:effectLst/>
                <a:latin typeface="Times New Roman" panose="02020603050405020304" pitchFamily="18" charset="0"/>
                <a:ea typeface="Arial" panose="020B0604020202020204" pitchFamily="34" charset="0"/>
              </a:rPr>
              <a:t>−	Apply analytical thinking to evaluate and clearly communicate the impacts of sustainability practices, enhancing transparency and credibility with stakeholders and regulatory bodies.</a:t>
            </a:r>
          </a:p>
          <a:p>
            <a:pPr algn="just">
              <a:spcAft>
                <a:spcPts val="200"/>
              </a:spcAft>
            </a:pPr>
            <a:endParaRPr lang="en-US" sz="14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1D8B30D3-7099-FCE4-0F67-43E44C79FE9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33A720FF-D7EC-7B3D-8DB4-E67E1DF95FA9}"/>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99385D7-5879-F6A0-EC86-D31FD64E87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5C7BB08-4EB6-4237-9AEF-8B4D54FF59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19" name="Group 18">
              <a:extLst>
                <a:ext uri="{FF2B5EF4-FFF2-40B4-BE49-F238E27FC236}">
                  <a16:creationId xmlns:a16="http://schemas.microsoft.com/office/drawing/2014/main" id="{CFA5058E-3B20-EAE7-62BE-B95C4A0F83E2}"/>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28E021C0-8832-9410-94B5-D973CD7C58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7CE27593-26B4-3F34-7368-D0161099CF54}"/>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grpSp>
      </p:grpSp>
      <p:pic>
        <p:nvPicPr>
          <p:cNvPr id="25" name="Picture 24">
            <a:extLst>
              <a:ext uri="{FF2B5EF4-FFF2-40B4-BE49-F238E27FC236}">
                <a16:creationId xmlns:a16="http://schemas.microsoft.com/office/drawing/2014/main" id="{7B6778C4-903C-233E-922A-F381425999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C7ED8B-7FFD-FFDA-519D-94F0CBCBB97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1599A04-FBD3-43F0-A77C-5DFC64AF7E19}"/>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6679B7-1B1B-C917-405C-A922FE71F24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2E3B7D-F31A-0FD7-ACBE-2E1D4B9AC02C}"/>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D664D59-D9ED-7EF1-185F-D47B692EAE3B}"/>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78066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a:latin typeface="Times New Roman" panose="02020603050405020304" pitchFamily="18" charset="0"/>
                <a:cs typeface="Times New Roman" panose="02020603050405020304" pitchFamily="18" charset="0"/>
              </a:rPr>
              <a:t>Content of the 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443165" y="1410453"/>
            <a:ext cx="8488894" cy="4483279"/>
          </a:xfrm>
          <a:prstGeom prst="rect">
            <a:avLst/>
          </a:prstGeom>
          <a:noFill/>
        </p:spPr>
        <p:txBody>
          <a:bodyPr wrap="square" lIns="91440" tIns="45720" rIns="91440" bIns="45720" rtlCol="0" anchor="t">
            <a:spAutoFit/>
          </a:bodyPr>
          <a:lstStyle/>
          <a:p>
            <a:pPr algn="just">
              <a:spcAft>
                <a:spcPts val="200"/>
              </a:spcAft>
              <a:buNone/>
            </a:pPr>
            <a:r>
              <a:rPr lang="en-GB" sz="1400" b="1" dirty="0">
                <a:effectLst/>
                <a:latin typeface="Times New Roman" panose="02020603050405020304" pitchFamily="18" charset="0"/>
                <a:ea typeface="Arial" panose="020B0604020202020204" pitchFamily="34" charset="0"/>
              </a:rPr>
              <a:t>Week </a:t>
            </a:r>
            <a:r>
              <a:rPr lang="en-US" sz="1600" b="1" dirty="0">
                <a:effectLst/>
                <a:latin typeface="Times New Roman" panose="02020603050405020304" pitchFamily="18" charset="0"/>
                <a:ea typeface="Arial" panose="020B0604020202020204" pitchFamily="34" charset="0"/>
              </a:rPr>
              <a:t>VI Sustainability in Entrepreneurship</a:t>
            </a:r>
          </a:p>
          <a:p>
            <a:pPr algn="just">
              <a:spcAft>
                <a:spcPts val="200"/>
              </a:spcAft>
              <a:buNone/>
            </a:pPr>
            <a:endParaRPr lang="en-US" sz="1600" b="1" dirty="0">
              <a:effectLst/>
              <a:latin typeface="Times New Roman" panose="02020603050405020304" pitchFamily="18" charset="0"/>
              <a:ea typeface="Arial" panose="020B0604020202020204" pitchFamily="34" charset="0"/>
            </a:endParaRPr>
          </a:p>
          <a:p>
            <a:pPr algn="just">
              <a:spcAft>
                <a:spcPts val="200"/>
              </a:spcAft>
              <a:buNone/>
            </a:pPr>
            <a:r>
              <a:rPr lang="en-US" sz="1600" b="1" dirty="0">
                <a:effectLst/>
                <a:latin typeface="Times New Roman" panose="02020603050405020304" pitchFamily="18" charset="0"/>
                <a:ea typeface="Arial" panose="020B0604020202020204" pitchFamily="34" charset="0"/>
              </a:rPr>
              <a:t>Part 1: </a:t>
            </a:r>
            <a:r>
              <a:rPr lang="en-US" sz="1600" dirty="0">
                <a:effectLst/>
                <a:latin typeface="Times New Roman" panose="02020603050405020304" pitchFamily="18" charset="0"/>
                <a:ea typeface="Arial" panose="020B0604020202020204" pitchFamily="34" charset="0"/>
              </a:rPr>
              <a:t>Challenges of Implementing Sustainable Practices in Maritime Entrepreneurship</a:t>
            </a:r>
          </a:p>
          <a:p>
            <a:pPr algn="just">
              <a:spcAft>
                <a:spcPts val="200"/>
              </a:spcAft>
              <a:buNone/>
            </a:pPr>
            <a:r>
              <a:rPr lang="en-US" sz="1600" dirty="0">
                <a:effectLst/>
                <a:latin typeface="Times New Roman" panose="02020603050405020304" pitchFamily="18" charset="0"/>
                <a:ea typeface="Arial" panose="020B0604020202020204" pitchFamily="34" charset="0"/>
              </a:rPr>
              <a:t>In this part, you will critically analyze the complex and multifaceted challenges maritime entrepreneurs encounter when integrating sustainability into their business operations. You will examine barriers such as financial and technological constraints, dynamic regulatory environments, and stakeholder resistance, gaining a deeper understanding of how these factors influence sustainable innovation in the maritime context.</a:t>
            </a:r>
          </a:p>
          <a:p>
            <a:pPr algn="just">
              <a:spcAft>
                <a:spcPts val="200"/>
              </a:spcAft>
              <a:buNone/>
            </a:pPr>
            <a:endParaRPr lang="en-US" sz="1600" b="1" dirty="0">
              <a:effectLst/>
              <a:latin typeface="Times New Roman" panose="02020603050405020304" pitchFamily="18" charset="0"/>
              <a:ea typeface="Arial" panose="020B0604020202020204" pitchFamily="34" charset="0"/>
            </a:endParaRPr>
          </a:p>
          <a:p>
            <a:pPr algn="just">
              <a:spcAft>
                <a:spcPts val="200"/>
              </a:spcAft>
              <a:buNone/>
            </a:pPr>
            <a:r>
              <a:rPr lang="en-US" sz="1600" b="1" dirty="0">
                <a:effectLst/>
                <a:latin typeface="Times New Roman" panose="02020603050405020304" pitchFamily="18" charset="0"/>
                <a:ea typeface="Arial" panose="020B0604020202020204" pitchFamily="34" charset="0"/>
              </a:rPr>
              <a:t>Part 2: Case Studies of Successful Maritime Sustainability Initiatives</a:t>
            </a:r>
          </a:p>
          <a:p>
            <a:pPr algn="just">
              <a:spcAft>
                <a:spcPts val="200"/>
              </a:spcAft>
              <a:buNone/>
            </a:pPr>
            <a:r>
              <a:rPr lang="en-US" sz="1600" dirty="0">
                <a:effectLst/>
                <a:latin typeface="Times New Roman" panose="02020603050405020304" pitchFamily="18" charset="0"/>
                <a:ea typeface="Arial" panose="020B0604020202020204" pitchFamily="34" charset="0"/>
              </a:rPr>
              <a:t>In this part, you will explore detailed, real-world examples of leading maritime companies that have successfully implemented sustainable practices. Through case studies including Maersk, Wallenius Wilhelmsen, Hurtigruten, and Smart Green Shipping Alliance, you will identify the strategic approaches, leadership practices, technological innovations, and collaborative efforts that have driven sustainable success in the maritime industry.</a:t>
            </a:r>
          </a:p>
          <a:p>
            <a:pPr algn="just">
              <a:spcAft>
                <a:spcPts val="200"/>
              </a:spcAft>
              <a:buNone/>
            </a:pPr>
            <a:endParaRPr lang="en-US" sz="1600" b="1" dirty="0">
              <a:effectLst/>
              <a:latin typeface="Times New Roman" panose="02020603050405020304" pitchFamily="18" charset="0"/>
              <a:ea typeface="Arial" panose="020B0604020202020204" pitchFamily="34" charset="0"/>
            </a:endParaRPr>
          </a:p>
          <a:p>
            <a:pPr algn="just">
              <a:spcAft>
                <a:spcPts val="200"/>
              </a:spcAft>
              <a:buNone/>
            </a:pPr>
            <a:endParaRPr lang="en-US" sz="1600" b="1"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a:t>
            </a:r>
            <a:r>
              <a:rPr lang="en-US" sz="2400" b="1" noProof="0" dirty="0">
                <a:latin typeface="Times New Roman" panose="02020603050405020304" pitchFamily="18" charset="0"/>
                <a:cs typeface="Times New Roman" panose="02020603050405020304" pitchFamily="18" charset="0"/>
              </a:rPr>
              <a:t>Challenges of Implementing Sustainable Practices in Entrepreneurship</a:t>
            </a: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566C082-70B2-A38E-B287-A6D2DE51DA63}"/>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F946CC71-8C44-8F9A-B0C5-7AD58E1A238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5A093AB-692F-366F-168B-FA91ACA8AA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FDFA76FF-5EDF-B8FD-87A5-222A6FCBEC8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10"/>
          <a:stretch>
            <a:fillRect/>
          </a:stretch>
        </p:blipFill>
        <p:spPr>
          <a:xfrm>
            <a:off x="7704595" y="0"/>
            <a:ext cx="1227464" cy="1224789"/>
          </a:xfrm>
          <a:prstGeom prst="rect">
            <a:avLst/>
          </a:prstGeom>
        </p:spPr>
      </p:pic>
      <p:pic>
        <p:nvPicPr>
          <p:cNvPr id="14" name="Картина 13">
            <a:extLst>
              <a:ext uri="{FF2B5EF4-FFF2-40B4-BE49-F238E27FC236}">
                <a16:creationId xmlns:a16="http://schemas.microsoft.com/office/drawing/2014/main" id="{920C7D47-E1CF-42C9-61B2-5156D2E0B340}"/>
              </a:ext>
            </a:extLst>
          </p:cNvPr>
          <p:cNvPicPr>
            <a:picLocks noChangeAspect="1"/>
          </p:cNvPicPr>
          <p:nvPr/>
        </p:nvPicPr>
        <p:blipFill>
          <a:blip r:embed="rId11"/>
          <a:srcRect l="34" t="4750" r="-34" b="15567"/>
          <a:stretch>
            <a:fillRect/>
          </a:stretch>
        </p:blipFill>
        <p:spPr>
          <a:xfrm>
            <a:off x="-3073" y="1843548"/>
            <a:ext cx="9147073" cy="4454013"/>
          </a:xfrm>
          <a:prstGeom prst="rect">
            <a:avLst/>
          </a:prstGeom>
        </p:spPr>
      </p:pic>
    </p:spTree>
    <p:extLst>
      <p:ext uri="{BB962C8B-B14F-4D97-AF65-F5344CB8AC3E}">
        <p14:creationId xmlns:p14="http://schemas.microsoft.com/office/powerpoint/2010/main" val="367698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C7EB0-0777-689A-8CDB-62ADF128ED2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E31E4F9-53D6-14E1-90AC-6764F59A799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716EFB9-A3E7-D726-E277-B020F5F63697}"/>
              </a:ext>
            </a:extLst>
          </p:cNvPr>
          <p:cNvSpPr>
            <a:spLocks noGrp="1"/>
          </p:cNvSpPr>
          <p:nvPr>
            <p:ph type="title"/>
          </p:nvPr>
        </p:nvSpPr>
        <p:spPr>
          <a:xfrm>
            <a:off x="-185736" y="1221474"/>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a:t>
            </a:r>
            <a:r>
              <a:rPr lang="en-US" sz="2400" b="1" noProof="0" dirty="0">
                <a:latin typeface="Times New Roman" panose="02020603050405020304" pitchFamily="18" charset="0"/>
                <a:cs typeface="Times New Roman" panose="02020603050405020304" pitchFamily="18" charset="0"/>
              </a:rPr>
              <a:t>Challenges of Implementing Sustainable Practices in Entrepreneurship</a:t>
            </a: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B60BB0B-A916-67C2-7143-AF5A9BE4E2A6}"/>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437A6829-D964-F714-6C02-C27A9429AD0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D523C78-395B-3028-7E6E-7A512A3C60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C4799A2-B654-4319-97D1-D4F5D4648D30}"/>
              </a:ext>
            </a:extLst>
          </p:cNvPr>
          <p:cNvSpPr txBox="1"/>
          <p:nvPr/>
        </p:nvSpPr>
        <p:spPr>
          <a:xfrm>
            <a:off x="4446280" y="1860140"/>
            <a:ext cx="4547829" cy="3323987"/>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400" dirty="0"/>
              <a:t>Integrating sustainable practices into entrepreneurial activities presents significant challenges, particularly within the maritime sector, due to its specialized operational demands and stringent regulatory landscape. While sustainability initiatives offer substantial long-term benefits, the immediate hurdles entrepreneurs encounter can be formidable. In this section, you will delve deeply into the most common challenges that hinder the effective implementation of sustainability within entrepreneurial ventures in maritime operations.</a:t>
            </a:r>
          </a:p>
          <a:p>
            <a:r>
              <a:rPr lang="en-US" sz="1600" b="1" dirty="0"/>
              <a:t>1.1.	Financial and Technological Barriers</a:t>
            </a:r>
          </a:p>
          <a:p>
            <a:r>
              <a:rPr lang="en-US" sz="1400" dirty="0"/>
              <a:t>One of the most significant barriers entrepreneurs encounter when attempting to implement sustainable initiatives involves substantial financial investments and technological limitations.</a:t>
            </a:r>
          </a:p>
        </p:txBody>
      </p:sp>
      <p:sp>
        <p:nvSpPr>
          <p:cNvPr id="3" name="Rectangle 2">
            <a:extLst>
              <a:ext uri="{FF2B5EF4-FFF2-40B4-BE49-F238E27FC236}">
                <a16:creationId xmlns:a16="http://schemas.microsoft.com/office/drawing/2014/main" id="{AF381587-DF25-6054-67AA-583C957D491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4D30294F-840D-30FA-663A-D631D0FB4A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CBA27B1-EABC-A3B2-9D75-DFC9F030125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F4DFA4E-0B4A-EBE3-01C2-24A3D0231ED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78A1226-6E4F-7C58-C6D0-2042B591052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F48974C-3A0F-CBFE-F9BF-BB32CFF1058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69940EC-195C-CB77-9F5C-264605F226C5}"/>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25C99887-A2EF-0E13-EDC4-4D0B41B813D7}"/>
              </a:ext>
            </a:extLst>
          </p:cNvPr>
          <p:cNvPicPr>
            <a:picLocks noChangeAspect="1"/>
          </p:cNvPicPr>
          <p:nvPr/>
        </p:nvPicPr>
        <p:blipFill>
          <a:blip r:embed="rId11"/>
          <a:srcRect l="7606" r="42494" b="14937"/>
          <a:stretch>
            <a:fillRect/>
          </a:stretch>
        </p:blipFill>
        <p:spPr>
          <a:xfrm>
            <a:off x="191729" y="1885950"/>
            <a:ext cx="3967317" cy="4057650"/>
          </a:xfrm>
          <a:prstGeom prst="rect">
            <a:avLst/>
          </a:prstGeom>
        </p:spPr>
      </p:pic>
    </p:spTree>
    <p:extLst>
      <p:ext uri="{BB962C8B-B14F-4D97-AF65-F5344CB8AC3E}">
        <p14:creationId xmlns:p14="http://schemas.microsoft.com/office/powerpoint/2010/main" val="46842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F5F72-E3C6-4F37-4CD4-7592F907E2C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26D5798-7782-37FF-8D82-B5454F257D7D}"/>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249D705-8A58-C136-3943-6AF505F203A3}"/>
              </a:ext>
            </a:extLst>
          </p:cNvPr>
          <p:cNvSpPr>
            <a:spLocks noGrp="1"/>
          </p:cNvSpPr>
          <p:nvPr>
            <p:ph type="title"/>
          </p:nvPr>
        </p:nvSpPr>
        <p:spPr>
          <a:xfrm>
            <a:off x="-185736" y="1221474"/>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a:t>
            </a:r>
            <a:r>
              <a:rPr lang="en-US" sz="2400" b="1" noProof="0" dirty="0">
                <a:latin typeface="Times New Roman" panose="02020603050405020304" pitchFamily="18" charset="0"/>
                <a:cs typeface="Times New Roman" panose="02020603050405020304" pitchFamily="18" charset="0"/>
              </a:rPr>
              <a:t>Challenges of Implementing Sustainable Practices in Entrepreneurship</a:t>
            </a: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DD94EDC-61D6-2C9E-A52B-02E01AA4ED80}"/>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8B5D83B2-081F-9409-7F1F-C631AA235F3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8DA0F3C1-5BC8-DFBC-E99B-1EF36B5190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27EADE9-E6F6-0C14-A17F-0491C4DBC83A}"/>
              </a:ext>
            </a:extLst>
          </p:cNvPr>
          <p:cNvSpPr txBox="1"/>
          <p:nvPr/>
        </p:nvSpPr>
        <p:spPr>
          <a:xfrm>
            <a:off x="4446280" y="1860140"/>
            <a:ext cx="4547829" cy="4216539"/>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1.1.	Financial and Technological Barriers</a:t>
            </a:r>
          </a:p>
          <a:p>
            <a:pPr marL="285750" indent="-285750">
              <a:buFont typeface="Arial" panose="020B0604020202020204" pitchFamily="34" charset="0"/>
              <a:buChar char="•"/>
            </a:pPr>
            <a:r>
              <a:rPr lang="en-US" sz="1400" b="1" dirty="0"/>
              <a:t>High Initial Investments: </a:t>
            </a:r>
            <a:r>
              <a:rPr lang="en-US" sz="1400" dirty="0"/>
              <a:t>Sustainable technologies and infrastructure typically require considerable initial financial resources. Examples include alternative fuel systems (e.g., biofuels, hydrogen, methanol), advanced digital monitoring and analytics systems, energy-efficient retrofitting of vessels, and comprehensive modernization programs. These substantial upfront costs frequently create significant barriers for maritime entrepreneurs, particularly smaller enterprises or startups with limited access to substantial capital funding or credit.</a:t>
            </a:r>
          </a:p>
          <a:p>
            <a:pPr marL="285750" indent="-285750">
              <a:buFont typeface="Arial" panose="020B0604020202020204" pitchFamily="34" charset="0"/>
              <a:buChar char="•"/>
            </a:pPr>
            <a:r>
              <a:rPr lang="en-US" sz="1400" b="1" dirty="0"/>
              <a:t>Technological Constraints: </a:t>
            </a:r>
            <a:r>
              <a:rPr lang="en-US" sz="1400" dirty="0"/>
              <a:t>Existing infrastructure, both onboard vessels and within ports, often poses substantial limitations to the integration of innovative, sustainable solutions. Many maritime infrastructures were designed decades ago without considering modern sustainability standards, making retrofitting or adapting current assets challenging and expensive. </a:t>
            </a:r>
          </a:p>
        </p:txBody>
      </p:sp>
      <p:sp>
        <p:nvSpPr>
          <p:cNvPr id="3" name="Rectangle 2">
            <a:extLst>
              <a:ext uri="{FF2B5EF4-FFF2-40B4-BE49-F238E27FC236}">
                <a16:creationId xmlns:a16="http://schemas.microsoft.com/office/drawing/2014/main" id="{8F2DE331-0CDB-7EB1-DD16-FE5054464AE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1E08550E-9DA2-4B86-B5CB-83A6612388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287770C-6B38-FEEC-FC31-8348355B28D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3CFA5B9-D5FF-572F-66A2-BD57940CD19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6F17B4F-70ED-71F4-71D2-064FE1672B8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940395-CED4-851E-DB73-2CDCDBA478B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D1A5395-C4C9-4C53-6ABC-A68CF577DE01}"/>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B16AC1A0-81D7-C083-DC56-E831EF69D9CC}"/>
              </a:ext>
            </a:extLst>
          </p:cNvPr>
          <p:cNvPicPr>
            <a:picLocks noChangeAspect="1"/>
          </p:cNvPicPr>
          <p:nvPr/>
        </p:nvPicPr>
        <p:blipFill>
          <a:blip r:embed="rId11"/>
          <a:stretch>
            <a:fillRect/>
          </a:stretch>
        </p:blipFill>
        <p:spPr>
          <a:xfrm>
            <a:off x="154096" y="1856056"/>
            <a:ext cx="3968840" cy="4060288"/>
          </a:xfrm>
          <a:prstGeom prst="rect">
            <a:avLst/>
          </a:prstGeom>
        </p:spPr>
      </p:pic>
    </p:spTree>
    <p:extLst>
      <p:ext uri="{BB962C8B-B14F-4D97-AF65-F5344CB8AC3E}">
        <p14:creationId xmlns:p14="http://schemas.microsoft.com/office/powerpoint/2010/main" val="57812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44E27-D26E-6A3E-C302-863EDE5210A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47EED3C-8271-B89B-5532-1666F4B24F1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18297FA-731F-D31E-1606-AE779EE7B5B3}"/>
              </a:ext>
            </a:extLst>
          </p:cNvPr>
          <p:cNvSpPr>
            <a:spLocks noGrp="1"/>
          </p:cNvSpPr>
          <p:nvPr>
            <p:ph type="title"/>
          </p:nvPr>
        </p:nvSpPr>
        <p:spPr>
          <a:xfrm>
            <a:off x="-185736" y="1221474"/>
            <a:ext cx="9115424"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a:t>
            </a:r>
            <a:r>
              <a:rPr lang="en-US" sz="2400" b="1" noProof="0" dirty="0">
                <a:latin typeface="Times New Roman" panose="02020603050405020304" pitchFamily="18" charset="0"/>
                <a:cs typeface="Times New Roman" panose="02020603050405020304" pitchFamily="18" charset="0"/>
              </a:rPr>
              <a:t>Challenges of Implementing Sustainable Practices in Entrepreneurship</a:t>
            </a: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DC49061-90E6-CB82-B724-7EA5CCBF4846}"/>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59CB0CE7-DC44-E9FC-4744-4EDC035EFB3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DC12CA4-61AD-D9BB-EFD3-27D02889C3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5BE3329-4B02-F271-AA1B-932A7CBC795E}"/>
              </a:ext>
            </a:extLst>
          </p:cNvPr>
          <p:cNvSpPr txBox="1"/>
          <p:nvPr/>
        </p:nvSpPr>
        <p:spPr>
          <a:xfrm>
            <a:off x="4446280" y="1860140"/>
            <a:ext cx="4547829" cy="3785652"/>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US" sz="1600" b="1" dirty="0"/>
              <a:t>1.2.	Regulatory and Operational Complexities</a:t>
            </a:r>
          </a:p>
          <a:p>
            <a:r>
              <a:rPr lang="en-US" sz="1600" b="1" dirty="0"/>
              <a:t>Implementing sustainable practices within maritime entrepreneurship is significantly influenced by complex regulatory environments and operational constraints, both of which demand careful consideration and strategic adaptation.</a:t>
            </a:r>
          </a:p>
          <a:p>
            <a:pPr marL="285750" indent="-285750">
              <a:buFont typeface="Arial" panose="020B0604020202020204" pitchFamily="34" charset="0"/>
              <a:buChar char="•"/>
            </a:pPr>
            <a:r>
              <a:rPr lang="en-US" sz="1600" b="1" dirty="0"/>
              <a:t>Dynamic Regulatory Environment: </a:t>
            </a:r>
            <a:r>
              <a:rPr lang="en-US" sz="1600" dirty="0"/>
              <a:t>Maritime enterprises operate within a rapidly evolving international regulatory framework, largely defined by institutions such as the International Maritime Organization (IMO), the European Union, and various local regulatory authorities.</a:t>
            </a:r>
            <a:endParaRPr lang="bg-BG" sz="1600" dirty="0"/>
          </a:p>
          <a:p>
            <a:pPr marL="285750" indent="-285750">
              <a:buFont typeface="Arial" panose="020B0604020202020204" pitchFamily="34" charset="0"/>
              <a:buChar char="•"/>
            </a:pPr>
            <a:r>
              <a:rPr lang="en-US" sz="1600" b="1" dirty="0"/>
              <a:t>Operational Constraints: </a:t>
            </a:r>
            <a:r>
              <a:rPr lang="en-US" sz="1600" dirty="0"/>
              <a:t>Transitioning to sustainable practices often involves significant modifications to existing operational routines. </a:t>
            </a:r>
          </a:p>
        </p:txBody>
      </p:sp>
      <p:sp>
        <p:nvSpPr>
          <p:cNvPr id="3" name="Rectangle 2">
            <a:extLst>
              <a:ext uri="{FF2B5EF4-FFF2-40B4-BE49-F238E27FC236}">
                <a16:creationId xmlns:a16="http://schemas.microsoft.com/office/drawing/2014/main" id="{526CD118-144B-071C-EE92-EEEAFBB2A10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4F525A0A-2AA6-76F7-D3F4-EFCF9E9628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C856A9F-ED29-2892-30C8-678610503EF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CC62AFE-B1C2-08A4-D282-D71A37087CF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82912D0-D9DD-1EA2-BA11-F89BA66B10E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98FE714-8E02-3A58-F235-98FE039B3E9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0821C6A-07DD-9967-97B2-944DC0FCE77D}"/>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FF01A36B-105E-6939-3D82-0A8C09D92CB0}"/>
              </a:ext>
            </a:extLst>
          </p:cNvPr>
          <p:cNvPicPr>
            <a:picLocks noChangeAspect="1"/>
          </p:cNvPicPr>
          <p:nvPr/>
        </p:nvPicPr>
        <p:blipFill>
          <a:blip r:embed="rId11"/>
          <a:stretch>
            <a:fillRect/>
          </a:stretch>
        </p:blipFill>
        <p:spPr>
          <a:xfrm>
            <a:off x="198341" y="1885553"/>
            <a:ext cx="3968840" cy="4060288"/>
          </a:xfrm>
          <a:prstGeom prst="rect">
            <a:avLst/>
          </a:prstGeom>
        </p:spPr>
      </p:pic>
    </p:spTree>
    <p:extLst>
      <p:ext uri="{BB962C8B-B14F-4D97-AF65-F5344CB8AC3E}">
        <p14:creationId xmlns:p14="http://schemas.microsoft.com/office/powerpoint/2010/main" val="3597103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466DEA-5B52-4A9B-9998-071FB62CCF43}">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CB1F7E0-78C4-4310-85F1-7FF144D139F7}">
  <we:reference id="wa104381411" version="2.4.5.0" store="en-US" storeType="OMEX"/>
  <we:alternateReferences>
    <we:reference id="WA104381411" version="2.4.5.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1398</TotalTime>
  <Words>2257</Words>
  <Application>Microsoft Office PowerPoint</Application>
  <PresentationFormat>Презентация на цял екран (4:3)</PresentationFormat>
  <Paragraphs>177</Paragraphs>
  <Slides>21</Slides>
  <Notes>19</Notes>
  <HiddenSlides>0</HiddenSlides>
  <MMClips>0</MMClips>
  <ScaleCrop>false</ScaleCrop>
  <HeadingPairs>
    <vt:vector size="6" baseType="variant">
      <vt:variant>
        <vt:lpstr>Използвани шрифтове</vt:lpstr>
      </vt:variant>
      <vt:variant>
        <vt:i4>8</vt:i4>
      </vt:variant>
      <vt:variant>
        <vt:lpstr>Тема</vt:lpstr>
      </vt:variant>
      <vt:variant>
        <vt:i4>2</vt:i4>
      </vt:variant>
      <vt:variant>
        <vt:lpstr>Заглавия на слайдовете</vt:lpstr>
      </vt:variant>
      <vt:variant>
        <vt:i4>21</vt:i4>
      </vt:variant>
    </vt:vector>
  </HeadingPairs>
  <TitlesOfParts>
    <vt:vector size="31" baseType="lpstr">
      <vt:lpstr>Arial</vt:lpstr>
      <vt:lpstr>Bebas Neue</vt:lpstr>
      <vt:lpstr>Calibri</vt:lpstr>
      <vt:lpstr>Calibri Light</vt:lpstr>
      <vt:lpstr>CharterBT-Roman</vt:lpstr>
      <vt:lpstr>coranto-2</vt:lpstr>
      <vt:lpstr>Times New Roman</vt:lpstr>
      <vt:lpstr>Wingdings</vt:lpstr>
      <vt:lpstr>Office Theme</vt:lpstr>
      <vt:lpstr>PRESENTATIONLOAD</vt:lpstr>
      <vt:lpstr>MARitime Soft Skills for Onboard Healthy Nutrition and CULinary Arts in Seagoing Services – CUL-MAR-Skills</vt:lpstr>
      <vt:lpstr>MARitime Soft Skills for Onboard Healthy Nutrition and CULinary Arts in Seagoing Services – CUL-MAR-Skills</vt:lpstr>
      <vt:lpstr>FOREWORD</vt:lpstr>
      <vt:lpstr>Learning outcomes of the course </vt:lpstr>
      <vt:lpstr>Content of the course </vt:lpstr>
      <vt:lpstr>1. Challenges of Implementing Sustainable Practices in Entrepreneurship</vt:lpstr>
      <vt:lpstr>1. Challenges of Implementing Sustainable Practices in Entrepreneurship</vt:lpstr>
      <vt:lpstr>1. Challenges of Implementing Sustainable Practices in Entrepreneurship</vt:lpstr>
      <vt:lpstr>1. Challenges of Implementing Sustainable Practices in Entrepreneurship</vt:lpstr>
      <vt:lpstr>1. Challenges of Implementing Sustainable Practices in Entrepreneurship</vt:lpstr>
      <vt:lpstr>2. Examples of Successful  Sustainable Practices in the Maritime Sector </vt:lpstr>
      <vt:lpstr>2. Examples of Successful  Sustainable Practices in the Maritime Sector </vt:lpstr>
      <vt:lpstr>2. Examples of Successful  Sustainable Practices in the Maritime Sector </vt:lpstr>
      <vt:lpstr>2. Examples of Successful  Sustainable Practices in the Maritime Sector </vt:lpstr>
      <vt:lpstr>2. Examples of Successful  Sustainable Practices in the Maritime Sector </vt:lpstr>
      <vt:lpstr>2. Examples of Successful  Sustainable Practices in the Maritime Sector </vt:lpstr>
      <vt:lpstr>2. Examples of Successful  Sustainable Practices in the Maritime Sector </vt:lpstr>
      <vt:lpstr>Conclusion – Week VI: Sustainability in Entrepreneurship</vt:lpstr>
      <vt:lpstr>REVIEW QUESTIONS </vt:lpstr>
      <vt:lpstr>REVIEW QUESTIONS </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Marieta Stefanova</cp:lastModifiedBy>
  <cp:revision>9</cp:revision>
  <dcterms:created xsi:type="dcterms:W3CDTF">2023-11-02T13:43:46Z</dcterms:created>
  <dcterms:modified xsi:type="dcterms:W3CDTF">2025-06-06T12:39:51Z</dcterms:modified>
</cp:coreProperties>
</file>