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516" r:id="rId2"/>
    <p:sldId id="256" r:id="rId3"/>
    <p:sldId id="260" r:id="rId4"/>
    <p:sldId id="517" r:id="rId5"/>
    <p:sldId id="274" r:id="rId6"/>
    <p:sldId id="726" r:id="rId7"/>
    <p:sldId id="283" r:id="rId8"/>
    <p:sldId id="680" r:id="rId9"/>
    <p:sldId id="727" r:id="rId10"/>
    <p:sldId id="728" r:id="rId11"/>
    <p:sldId id="729" r:id="rId12"/>
    <p:sldId id="730" r:id="rId13"/>
    <p:sldId id="731" r:id="rId14"/>
    <p:sldId id="732" r:id="rId15"/>
    <p:sldId id="681" r:id="rId16"/>
    <p:sldId id="733" r:id="rId17"/>
    <p:sldId id="734" r:id="rId18"/>
    <p:sldId id="735" r:id="rId19"/>
    <p:sldId id="736" r:id="rId20"/>
    <p:sldId id="737" r:id="rId21"/>
    <p:sldId id="738" r:id="rId22"/>
    <p:sldId id="739" r:id="rId23"/>
    <p:sldId id="740" r:id="rId24"/>
    <p:sldId id="741" r:id="rId25"/>
    <p:sldId id="742" r:id="rId26"/>
    <p:sldId id="743" r:id="rId27"/>
    <p:sldId id="744" r:id="rId28"/>
    <p:sldId id="745" r:id="rId29"/>
    <p:sldId id="746" r:id="rId30"/>
    <p:sldId id="747" r:id="rId31"/>
    <p:sldId id="748" r:id="rId32"/>
    <p:sldId id="749" r:id="rId33"/>
    <p:sldId id="750" r:id="rId34"/>
    <p:sldId id="751" r:id="rId35"/>
    <p:sldId id="752" r:id="rId36"/>
    <p:sldId id="374" r:id="rId37"/>
    <p:sldId id="643" r:id="rId38"/>
    <p:sldId id="725"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53" autoAdjust="0"/>
    <p:restoredTop sz="94660"/>
  </p:normalViewPr>
  <p:slideViewPr>
    <p:cSldViewPr snapToGrid="0">
      <p:cViewPr varScale="1">
        <p:scale>
          <a:sx n="65" d="100"/>
          <a:sy n="65" d="100"/>
        </p:scale>
        <p:origin x="148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ta Stefanova" userId="94d9baccaf50701d" providerId="LiveId" clId="{556ABE09-3495-4F0E-874A-F7AC12354E25}"/>
    <pc:docChg chg="undo custSel addSld delSld modSld">
      <pc:chgData name="Marieta Stefanova" userId="94d9baccaf50701d" providerId="LiveId" clId="{556ABE09-3495-4F0E-874A-F7AC12354E25}" dt="2025-06-03T08:47:57.852" v="533" actId="6549"/>
      <pc:docMkLst>
        <pc:docMk/>
      </pc:docMkLst>
      <pc:sldChg chg="modSp mod">
        <pc:chgData name="Marieta Stefanova" userId="94d9baccaf50701d" providerId="LiveId" clId="{556ABE09-3495-4F0E-874A-F7AC12354E25}" dt="2025-06-03T07:10:53.474" v="8" actId="20577"/>
        <pc:sldMkLst>
          <pc:docMk/>
          <pc:sldMk cId="3499202721" sldId="256"/>
        </pc:sldMkLst>
        <pc:spChg chg="mod">
          <ac:chgData name="Marieta Stefanova" userId="94d9baccaf50701d" providerId="LiveId" clId="{556ABE09-3495-4F0E-874A-F7AC12354E25}" dt="2025-06-03T07:10:53.474" v="8" actId="20577"/>
          <ac:spMkLst>
            <pc:docMk/>
            <pc:sldMk cId="3499202721" sldId="256"/>
            <ac:spMk id="30" creationId="{DA711A02-E7F7-91A7-49CA-CB11FD1335F5}"/>
          </ac:spMkLst>
        </pc:spChg>
      </pc:sldChg>
      <pc:sldChg chg="modSp mod">
        <pc:chgData name="Marieta Stefanova" userId="94d9baccaf50701d" providerId="LiveId" clId="{556ABE09-3495-4F0E-874A-F7AC12354E25}" dt="2025-06-03T07:13:02.197" v="35" actId="113"/>
        <pc:sldMkLst>
          <pc:docMk/>
          <pc:sldMk cId="3255075841" sldId="260"/>
        </pc:sldMkLst>
        <pc:spChg chg="mod">
          <ac:chgData name="Marieta Stefanova" userId="94d9baccaf50701d" providerId="LiveId" clId="{556ABE09-3495-4F0E-874A-F7AC12354E25}" dt="2025-06-03T07:13:02.197" v="35" actId="113"/>
          <ac:spMkLst>
            <pc:docMk/>
            <pc:sldMk cId="3255075841" sldId="260"/>
            <ac:spMk id="21" creationId="{4A543130-7339-D6F9-E1AD-DEEABE3928B8}"/>
          </ac:spMkLst>
        </pc:spChg>
      </pc:sldChg>
      <pc:sldChg chg="modSp mod">
        <pc:chgData name="Marieta Stefanova" userId="94d9baccaf50701d" providerId="LiveId" clId="{556ABE09-3495-4F0E-874A-F7AC12354E25}" dt="2025-06-03T07:15:27.835" v="60" actId="20577"/>
        <pc:sldMkLst>
          <pc:docMk/>
          <pc:sldMk cId="1789779244" sldId="274"/>
        </pc:sldMkLst>
        <pc:spChg chg="mod">
          <ac:chgData name="Marieta Stefanova" userId="94d9baccaf50701d" providerId="LiveId" clId="{556ABE09-3495-4F0E-874A-F7AC12354E25}" dt="2025-06-03T07:15:27.835" v="60" actId="20577"/>
          <ac:spMkLst>
            <pc:docMk/>
            <pc:sldMk cId="1789779244" sldId="274"/>
            <ac:spMk id="21" creationId="{4A543130-7339-D6F9-E1AD-DEEABE3928B8}"/>
          </ac:spMkLst>
        </pc:spChg>
      </pc:sldChg>
      <pc:sldChg chg="addSp delSp modSp mod">
        <pc:chgData name="Marieta Stefanova" userId="94d9baccaf50701d" providerId="LiveId" clId="{556ABE09-3495-4F0E-874A-F7AC12354E25}" dt="2025-06-03T07:19:47.697" v="106" actId="1076"/>
        <pc:sldMkLst>
          <pc:docMk/>
          <pc:sldMk cId="3676989090" sldId="283"/>
        </pc:sldMkLst>
        <pc:spChg chg="mod">
          <ac:chgData name="Marieta Stefanova" userId="94d9baccaf50701d" providerId="LiveId" clId="{556ABE09-3495-4F0E-874A-F7AC12354E25}" dt="2025-06-03T07:18:34.676" v="95" actId="6549"/>
          <ac:spMkLst>
            <pc:docMk/>
            <pc:sldMk cId="3676989090" sldId="283"/>
            <ac:spMk id="2" creationId="{1E077076-9448-912D-8663-BEAC2D209EA3}"/>
          </ac:spMkLst>
        </pc:spChg>
        <pc:picChg chg="add mod modCrop">
          <ac:chgData name="Marieta Stefanova" userId="94d9baccaf50701d" providerId="LiveId" clId="{556ABE09-3495-4F0E-874A-F7AC12354E25}" dt="2025-06-03T07:19:47.697" v="106" actId="1076"/>
          <ac:picMkLst>
            <pc:docMk/>
            <pc:sldMk cId="3676989090" sldId="283"/>
            <ac:picMk id="5" creationId="{A8FB2985-51C7-4737-CEC4-B8FF66ADB413}"/>
          </ac:picMkLst>
        </pc:picChg>
        <pc:picChg chg="del">
          <ac:chgData name="Marieta Stefanova" userId="94d9baccaf50701d" providerId="LiveId" clId="{556ABE09-3495-4F0E-874A-F7AC12354E25}" dt="2025-06-03T07:19:15.260" v="97" actId="478"/>
          <ac:picMkLst>
            <pc:docMk/>
            <pc:sldMk cId="3676989090" sldId="283"/>
            <ac:picMk id="6" creationId="{7A3A18B9-A6C9-4B41-B21A-D952771DBB2F}"/>
          </ac:picMkLst>
        </pc:picChg>
      </pc:sldChg>
      <pc:sldChg chg="modSp mod">
        <pc:chgData name="Marieta Stefanova" userId="94d9baccaf50701d" providerId="LiveId" clId="{556ABE09-3495-4F0E-874A-F7AC12354E25}" dt="2025-06-03T08:35:43.778" v="498" actId="6549"/>
        <pc:sldMkLst>
          <pc:docMk/>
          <pc:sldMk cId="3260430937" sldId="374"/>
        </pc:sldMkLst>
        <pc:spChg chg="mod">
          <ac:chgData name="Marieta Stefanova" userId="94d9baccaf50701d" providerId="LiveId" clId="{556ABE09-3495-4F0E-874A-F7AC12354E25}" dt="2025-06-03T08:35:43.778" v="498" actId="6549"/>
          <ac:spMkLst>
            <pc:docMk/>
            <pc:sldMk cId="3260430937" sldId="374"/>
            <ac:spMk id="21" creationId="{4A543130-7339-D6F9-E1AD-DEEABE3928B8}"/>
          </ac:spMkLst>
        </pc:spChg>
      </pc:sldChg>
      <pc:sldChg chg="addSp delSp modSp mod">
        <pc:chgData name="Marieta Stefanova" userId="94d9baccaf50701d" providerId="LiveId" clId="{556ABE09-3495-4F0E-874A-F7AC12354E25}" dt="2025-06-03T07:53:09.606" v="210" actId="1076"/>
        <pc:sldMkLst>
          <pc:docMk/>
          <pc:sldMk cId="430909409" sldId="516"/>
        </pc:sldMkLst>
        <pc:spChg chg="mod">
          <ac:chgData name="Marieta Stefanova" userId="94d9baccaf50701d" providerId="LiveId" clId="{556ABE09-3495-4F0E-874A-F7AC12354E25}" dt="2025-06-03T07:10:42.242" v="6"/>
          <ac:spMkLst>
            <pc:docMk/>
            <pc:sldMk cId="430909409" sldId="516"/>
            <ac:spMk id="30" creationId="{048243E0-827E-60CB-CB94-2B8061FBDA12}"/>
          </ac:spMkLst>
        </pc:spChg>
        <pc:picChg chg="del">
          <ac:chgData name="Marieta Stefanova" userId="94d9baccaf50701d" providerId="LiveId" clId="{556ABE09-3495-4F0E-874A-F7AC12354E25}" dt="2025-06-03T07:09:30.303" v="0" actId="478"/>
          <ac:picMkLst>
            <pc:docMk/>
            <pc:sldMk cId="430909409" sldId="516"/>
            <ac:picMk id="2" creationId="{FADB09AE-5360-1A50-5883-D3C19E4797FD}"/>
          </ac:picMkLst>
        </pc:picChg>
        <pc:picChg chg="add del mod modCrop">
          <ac:chgData name="Marieta Stefanova" userId="94d9baccaf50701d" providerId="LiveId" clId="{556ABE09-3495-4F0E-874A-F7AC12354E25}" dt="2025-06-03T07:53:05.300" v="208" actId="478"/>
          <ac:picMkLst>
            <pc:docMk/>
            <pc:sldMk cId="430909409" sldId="516"/>
            <ac:picMk id="10" creationId="{B4858CA4-90E4-1591-D04D-E74C02E3090D}"/>
          </ac:picMkLst>
        </pc:picChg>
        <pc:picChg chg="add mod">
          <ac:chgData name="Marieta Stefanova" userId="94d9baccaf50701d" providerId="LiveId" clId="{556ABE09-3495-4F0E-874A-F7AC12354E25}" dt="2025-06-03T07:53:09.606" v="210" actId="1076"/>
          <ac:picMkLst>
            <pc:docMk/>
            <pc:sldMk cId="430909409" sldId="516"/>
            <ac:picMk id="13" creationId="{E351EE4D-52B4-0D75-65F2-2E1D4CD0D334}"/>
          </ac:picMkLst>
        </pc:picChg>
      </pc:sldChg>
      <pc:sldChg chg="modSp mod">
        <pc:chgData name="Marieta Stefanova" userId="94d9baccaf50701d" providerId="LiveId" clId="{556ABE09-3495-4F0E-874A-F7AC12354E25}" dt="2025-06-03T07:18:11.722" v="91" actId="6549"/>
        <pc:sldMkLst>
          <pc:docMk/>
          <pc:sldMk cId="780666062" sldId="517"/>
        </pc:sldMkLst>
        <pc:spChg chg="mod">
          <ac:chgData name="Marieta Stefanova" userId="94d9baccaf50701d" providerId="LiveId" clId="{556ABE09-3495-4F0E-874A-F7AC12354E25}" dt="2025-06-03T07:18:11.722" v="91" actId="6549"/>
          <ac:spMkLst>
            <pc:docMk/>
            <pc:sldMk cId="780666062" sldId="517"/>
            <ac:spMk id="21" creationId="{FCC15012-7A6A-6682-8A77-E85A182D3129}"/>
          </ac:spMkLst>
        </pc:spChg>
      </pc:sldChg>
      <pc:sldChg chg="del">
        <pc:chgData name="Marieta Stefanova" userId="94d9baccaf50701d" providerId="LiveId" clId="{556ABE09-3495-4F0E-874A-F7AC12354E25}" dt="2025-06-03T08:36:30.824" v="516" actId="2696"/>
        <pc:sldMkLst>
          <pc:docMk/>
          <pc:sldMk cId="643331087" sldId="551"/>
        </pc:sldMkLst>
      </pc:sldChg>
      <pc:sldChg chg="modSp mod">
        <pc:chgData name="Marieta Stefanova" userId="94d9baccaf50701d" providerId="LiveId" clId="{556ABE09-3495-4F0E-874A-F7AC12354E25}" dt="2025-06-03T08:36:20.897" v="515" actId="6549"/>
        <pc:sldMkLst>
          <pc:docMk/>
          <pc:sldMk cId="36900670" sldId="643"/>
        </pc:sldMkLst>
        <pc:spChg chg="mod">
          <ac:chgData name="Marieta Stefanova" userId="94d9baccaf50701d" providerId="LiveId" clId="{556ABE09-3495-4F0E-874A-F7AC12354E25}" dt="2025-06-03T08:36:20.897" v="515" actId="6549"/>
          <ac:spMkLst>
            <pc:docMk/>
            <pc:sldMk cId="36900670" sldId="643"/>
            <ac:spMk id="21" creationId="{A5CFFEF2-A512-1C12-C3BD-895EE3B8BEE8}"/>
          </ac:spMkLst>
        </pc:spChg>
      </pc:sldChg>
      <pc:sldChg chg="del">
        <pc:chgData name="Marieta Stefanova" userId="94d9baccaf50701d" providerId="LiveId" clId="{556ABE09-3495-4F0E-874A-F7AC12354E25}" dt="2025-06-03T07:16:11.102" v="69" actId="2696"/>
        <pc:sldMkLst>
          <pc:docMk/>
          <pc:sldMk cId="173869552" sldId="679"/>
        </pc:sldMkLst>
      </pc:sldChg>
      <pc:sldChg chg="addSp delSp modSp mod">
        <pc:chgData name="Marieta Stefanova" userId="94d9baccaf50701d" providerId="LiveId" clId="{556ABE09-3495-4F0E-874A-F7AC12354E25}" dt="2025-06-03T07:34:23.659" v="125" actId="6549"/>
        <pc:sldMkLst>
          <pc:docMk/>
          <pc:sldMk cId="468421167" sldId="680"/>
        </pc:sldMkLst>
        <pc:spChg chg="mod">
          <ac:chgData name="Marieta Stefanova" userId="94d9baccaf50701d" providerId="LiveId" clId="{556ABE09-3495-4F0E-874A-F7AC12354E25}" dt="2025-06-03T07:25:16.208" v="122" actId="6549"/>
          <ac:spMkLst>
            <pc:docMk/>
            <pc:sldMk cId="468421167" sldId="680"/>
            <ac:spMk id="2" creationId="{0716EFB9-A3E7-D726-E277-B020F5F63697}"/>
          </ac:spMkLst>
        </pc:spChg>
        <pc:spChg chg="mod">
          <ac:chgData name="Marieta Stefanova" userId="94d9baccaf50701d" providerId="LiveId" clId="{556ABE09-3495-4F0E-874A-F7AC12354E25}" dt="2025-06-03T07:34:23.659" v="125" actId="6549"/>
          <ac:spMkLst>
            <pc:docMk/>
            <pc:sldMk cId="468421167" sldId="680"/>
            <ac:spMk id="21" creationId="{7C4799A2-B654-4319-97D1-D4F5D4648D30}"/>
          </ac:spMkLst>
        </pc:spChg>
        <pc:picChg chg="add del mod">
          <ac:chgData name="Marieta Stefanova" userId="94d9baccaf50701d" providerId="LiveId" clId="{556ABE09-3495-4F0E-874A-F7AC12354E25}" dt="2025-06-03T07:21:55.366" v="115" actId="478"/>
          <ac:picMkLst>
            <pc:docMk/>
            <pc:sldMk cId="468421167" sldId="680"/>
            <ac:picMk id="5" creationId="{65218243-F6B0-B061-783B-91AEC7CF551C}"/>
          </ac:picMkLst>
        </pc:picChg>
        <pc:picChg chg="mod">
          <ac:chgData name="Marieta Stefanova" userId="94d9baccaf50701d" providerId="LiveId" clId="{556ABE09-3495-4F0E-874A-F7AC12354E25}" dt="2025-06-03T07:22:44.630" v="116" actId="14826"/>
          <ac:picMkLst>
            <pc:docMk/>
            <pc:sldMk cId="468421167" sldId="680"/>
            <ac:picMk id="6" creationId="{D3EF6669-E997-C0C1-EFA0-741291473704}"/>
          </ac:picMkLst>
        </pc:picChg>
      </pc:sldChg>
      <pc:sldChg chg="addSp delSp modSp mod">
        <pc:chgData name="Marieta Stefanova" userId="94d9baccaf50701d" providerId="LiveId" clId="{556ABE09-3495-4F0E-874A-F7AC12354E25}" dt="2025-06-03T07:52:44.559" v="207" actId="732"/>
        <pc:sldMkLst>
          <pc:docMk/>
          <pc:sldMk cId="4190373195" sldId="681"/>
        </pc:sldMkLst>
        <pc:spChg chg="mod">
          <ac:chgData name="Marieta Stefanova" userId="94d9baccaf50701d" providerId="LiveId" clId="{556ABE09-3495-4F0E-874A-F7AC12354E25}" dt="2025-06-03T07:40:35.616" v="177" actId="6549"/>
          <ac:spMkLst>
            <pc:docMk/>
            <pc:sldMk cId="4190373195" sldId="681"/>
            <ac:spMk id="2" creationId="{71D1E9C2-AA6F-08A1-A253-B9511B081897}"/>
          </ac:spMkLst>
        </pc:spChg>
        <pc:spChg chg="mod">
          <ac:chgData name="Marieta Stefanova" userId="94d9baccaf50701d" providerId="LiveId" clId="{556ABE09-3495-4F0E-874A-F7AC12354E25}" dt="2025-06-03T07:41:16.083" v="184" actId="6549"/>
          <ac:spMkLst>
            <pc:docMk/>
            <pc:sldMk cId="4190373195" sldId="681"/>
            <ac:spMk id="21" creationId="{04C31082-B06F-C3E2-EDC7-6DFA02B9EDB4}"/>
          </ac:spMkLst>
        </pc:spChg>
        <pc:picChg chg="add del mod">
          <ac:chgData name="Marieta Stefanova" userId="94d9baccaf50701d" providerId="LiveId" clId="{556ABE09-3495-4F0E-874A-F7AC12354E25}" dt="2025-06-03T07:50:19.995" v="194" actId="478"/>
          <ac:picMkLst>
            <pc:docMk/>
            <pc:sldMk cId="4190373195" sldId="681"/>
            <ac:picMk id="5" creationId="{B6AF859E-6751-75CD-41B6-903325673D26}"/>
          </ac:picMkLst>
        </pc:picChg>
        <pc:picChg chg="del mod">
          <ac:chgData name="Marieta Stefanova" userId="94d9baccaf50701d" providerId="LiveId" clId="{556ABE09-3495-4F0E-874A-F7AC12354E25}" dt="2025-06-03T07:46:40.237" v="188" actId="478"/>
          <ac:picMkLst>
            <pc:docMk/>
            <pc:sldMk cId="4190373195" sldId="681"/>
            <ac:picMk id="6" creationId="{2256F8C9-C821-A5D7-B24C-A629D008C8EE}"/>
          </ac:picMkLst>
        </pc:picChg>
        <pc:picChg chg="add del">
          <ac:chgData name="Marieta Stefanova" userId="94d9baccaf50701d" providerId="LiveId" clId="{556ABE09-3495-4F0E-874A-F7AC12354E25}" dt="2025-06-03T07:50:16.894" v="193" actId="478"/>
          <ac:picMkLst>
            <pc:docMk/>
            <pc:sldMk cId="4190373195" sldId="681"/>
            <ac:picMk id="8" creationId="{DF76DECC-7E87-D810-4CF6-943352DFC61C}"/>
          </ac:picMkLst>
        </pc:picChg>
        <pc:picChg chg="add del">
          <ac:chgData name="Marieta Stefanova" userId="94d9baccaf50701d" providerId="LiveId" clId="{556ABE09-3495-4F0E-874A-F7AC12354E25}" dt="2025-06-03T07:50:14.851" v="192" actId="478"/>
          <ac:picMkLst>
            <pc:docMk/>
            <pc:sldMk cId="4190373195" sldId="681"/>
            <ac:picMk id="9" creationId="{9B20AA56-6686-EB4B-6ACB-79C73DAACD00}"/>
          </ac:picMkLst>
        </pc:picChg>
        <pc:picChg chg="add del mod">
          <ac:chgData name="Marieta Stefanova" userId="94d9baccaf50701d" providerId="LiveId" clId="{556ABE09-3495-4F0E-874A-F7AC12354E25}" dt="2025-06-03T07:52:19.943" v="204" actId="478"/>
          <ac:picMkLst>
            <pc:docMk/>
            <pc:sldMk cId="4190373195" sldId="681"/>
            <ac:picMk id="10" creationId="{0EFD32ED-D977-4F50-1C77-DDEB0507E9AA}"/>
          </ac:picMkLst>
        </pc:picChg>
        <pc:picChg chg="add mod">
          <ac:chgData name="Marieta Stefanova" userId="94d9baccaf50701d" providerId="LiveId" clId="{556ABE09-3495-4F0E-874A-F7AC12354E25}" dt="2025-06-03T07:52:44.559" v="207" actId="732"/>
          <ac:picMkLst>
            <pc:docMk/>
            <pc:sldMk cId="4190373195" sldId="681"/>
            <ac:picMk id="1026" creationId="{56028EE2-8314-2D2C-DDD2-3DB8767D37EF}"/>
          </ac:picMkLst>
        </pc:picChg>
      </pc:sldChg>
      <pc:sldChg chg="del">
        <pc:chgData name="Marieta Stefanova" userId="94d9baccaf50701d" providerId="LiveId" clId="{556ABE09-3495-4F0E-874A-F7AC12354E25}" dt="2025-06-03T07:54:31.079" v="226" actId="2696"/>
        <pc:sldMkLst>
          <pc:docMk/>
          <pc:sldMk cId="4176577376" sldId="682"/>
        </pc:sldMkLst>
      </pc:sldChg>
      <pc:sldChg chg="del">
        <pc:chgData name="Marieta Stefanova" userId="94d9baccaf50701d" providerId="LiveId" clId="{556ABE09-3495-4F0E-874A-F7AC12354E25}" dt="2025-06-03T07:54:31.079" v="226" actId="2696"/>
        <pc:sldMkLst>
          <pc:docMk/>
          <pc:sldMk cId="3516235307" sldId="683"/>
        </pc:sldMkLst>
      </pc:sldChg>
      <pc:sldChg chg="del">
        <pc:chgData name="Marieta Stefanova" userId="94d9baccaf50701d" providerId="LiveId" clId="{556ABE09-3495-4F0E-874A-F7AC12354E25}" dt="2025-06-03T07:54:31.079" v="226" actId="2696"/>
        <pc:sldMkLst>
          <pc:docMk/>
          <pc:sldMk cId="3450464493" sldId="684"/>
        </pc:sldMkLst>
      </pc:sldChg>
      <pc:sldChg chg="del">
        <pc:chgData name="Marieta Stefanova" userId="94d9baccaf50701d" providerId="LiveId" clId="{556ABE09-3495-4F0E-874A-F7AC12354E25}" dt="2025-06-03T07:54:31.079" v="226" actId="2696"/>
        <pc:sldMkLst>
          <pc:docMk/>
          <pc:sldMk cId="391460226" sldId="685"/>
        </pc:sldMkLst>
      </pc:sldChg>
      <pc:sldChg chg="del">
        <pc:chgData name="Marieta Stefanova" userId="94d9baccaf50701d" providerId="LiveId" clId="{556ABE09-3495-4F0E-874A-F7AC12354E25}" dt="2025-06-03T07:54:31.079" v="226" actId="2696"/>
        <pc:sldMkLst>
          <pc:docMk/>
          <pc:sldMk cId="349256100" sldId="686"/>
        </pc:sldMkLst>
      </pc:sldChg>
      <pc:sldChg chg="del">
        <pc:chgData name="Marieta Stefanova" userId="94d9baccaf50701d" providerId="LiveId" clId="{556ABE09-3495-4F0E-874A-F7AC12354E25}" dt="2025-06-03T07:54:31.079" v="226" actId="2696"/>
        <pc:sldMkLst>
          <pc:docMk/>
          <pc:sldMk cId="527900353" sldId="687"/>
        </pc:sldMkLst>
      </pc:sldChg>
      <pc:sldChg chg="del">
        <pc:chgData name="Marieta Stefanova" userId="94d9baccaf50701d" providerId="LiveId" clId="{556ABE09-3495-4F0E-874A-F7AC12354E25}" dt="2025-06-03T07:54:31.079" v="226" actId="2696"/>
        <pc:sldMkLst>
          <pc:docMk/>
          <pc:sldMk cId="1692486667" sldId="688"/>
        </pc:sldMkLst>
      </pc:sldChg>
      <pc:sldChg chg="del">
        <pc:chgData name="Marieta Stefanova" userId="94d9baccaf50701d" providerId="LiveId" clId="{556ABE09-3495-4F0E-874A-F7AC12354E25}" dt="2025-06-03T07:54:31.079" v="226" actId="2696"/>
        <pc:sldMkLst>
          <pc:docMk/>
          <pc:sldMk cId="3406265644" sldId="689"/>
        </pc:sldMkLst>
      </pc:sldChg>
      <pc:sldChg chg="del">
        <pc:chgData name="Marieta Stefanova" userId="94d9baccaf50701d" providerId="LiveId" clId="{556ABE09-3495-4F0E-874A-F7AC12354E25}" dt="2025-06-03T07:54:31.079" v="226" actId="2696"/>
        <pc:sldMkLst>
          <pc:docMk/>
          <pc:sldMk cId="2059051253" sldId="690"/>
        </pc:sldMkLst>
      </pc:sldChg>
      <pc:sldChg chg="del">
        <pc:chgData name="Marieta Stefanova" userId="94d9baccaf50701d" providerId="LiveId" clId="{556ABE09-3495-4F0E-874A-F7AC12354E25}" dt="2025-06-03T07:54:31.079" v="226" actId="2696"/>
        <pc:sldMkLst>
          <pc:docMk/>
          <pc:sldMk cId="274911815" sldId="691"/>
        </pc:sldMkLst>
      </pc:sldChg>
      <pc:sldChg chg="del">
        <pc:chgData name="Marieta Stefanova" userId="94d9baccaf50701d" providerId="LiveId" clId="{556ABE09-3495-4F0E-874A-F7AC12354E25}" dt="2025-06-03T07:54:31.079" v="226" actId="2696"/>
        <pc:sldMkLst>
          <pc:docMk/>
          <pc:sldMk cId="3651360006" sldId="692"/>
        </pc:sldMkLst>
      </pc:sldChg>
      <pc:sldChg chg="del">
        <pc:chgData name="Marieta Stefanova" userId="94d9baccaf50701d" providerId="LiveId" clId="{556ABE09-3495-4F0E-874A-F7AC12354E25}" dt="2025-06-03T07:54:31.079" v="226" actId="2696"/>
        <pc:sldMkLst>
          <pc:docMk/>
          <pc:sldMk cId="1002950361" sldId="693"/>
        </pc:sldMkLst>
      </pc:sldChg>
      <pc:sldChg chg="del">
        <pc:chgData name="Marieta Stefanova" userId="94d9baccaf50701d" providerId="LiveId" clId="{556ABE09-3495-4F0E-874A-F7AC12354E25}" dt="2025-06-03T07:54:31.079" v="226" actId="2696"/>
        <pc:sldMkLst>
          <pc:docMk/>
          <pc:sldMk cId="2569820236" sldId="694"/>
        </pc:sldMkLst>
      </pc:sldChg>
      <pc:sldChg chg="del">
        <pc:chgData name="Marieta Stefanova" userId="94d9baccaf50701d" providerId="LiveId" clId="{556ABE09-3495-4F0E-874A-F7AC12354E25}" dt="2025-06-03T07:54:31.079" v="226" actId="2696"/>
        <pc:sldMkLst>
          <pc:docMk/>
          <pc:sldMk cId="2502071264" sldId="695"/>
        </pc:sldMkLst>
      </pc:sldChg>
      <pc:sldChg chg="del">
        <pc:chgData name="Marieta Stefanova" userId="94d9baccaf50701d" providerId="LiveId" clId="{556ABE09-3495-4F0E-874A-F7AC12354E25}" dt="2025-06-03T07:54:31.079" v="226" actId="2696"/>
        <pc:sldMkLst>
          <pc:docMk/>
          <pc:sldMk cId="4066170393" sldId="696"/>
        </pc:sldMkLst>
      </pc:sldChg>
      <pc:sldChg chg="del">
        <pc:chgData name="Marieta Stefanova" userId="94d9baccaf50701d" providerId="LiveId" clId="{556ABE09-3495-4F0E-874A-F7AC12354E25}" dt="2025-06-03T07:54:31.079" v="226" actId="2696"/>
        <pc:sldMkLst>
          <pc:docMk/>
          <pc:sldMk cId="3460590741" sldId="697"/>
        </pc:sldMkLst>
      </pc:sldChg>
      <pc:sldChg chg="del">
        <pc:chgData name="Marieta Stefanova" userId="94d9baccaf50701d" providerId="LiveId" clId="{556ABE09-3495-4F0E-874A-F7AC12354E25}" dt="2025-06-03T07:54:31.079" v="226" actId="2696"/>
        <pc:sldMkLst>
          <pc:docMk/>
          <pc:sldMk cId="4111723347" sldId="698"/>
        </pc:sldMkLst>
      </pc:sldChg>
      <pc:sldChg chg="del">
        <pc:chgData name="Marieta Stefanova" userId="94d9baccaf50701d" providerId="LiveId" clId="{556ABE09-3495-4F0E-874A-F7AC12354E25}" dt="2025-06-03T07:54:31.079" v="226" actId="2696"/>
        <pc:sldMkLst>
          <pc:docMk/>
          <pc:sldMk cId="3956115186" sldId="699"/>
        </pc:sldMkLst>
      </pc:sldChg>
      <pc:sldChg chg="del">
        <pc:chgData name="Marieta Stefanova" userId="94d9baccaf50701d" providerId="LiveId" clId="{556ABE09-3495-4F0E-874A-F7AC12354E25}" dt="2025-06-03T07:54:31.079" v="226" actId="2696"/>
        <pc:sldMkLst>
          <pc:docMk/>
          <pc:sldMk cId="4077631620" sldId="700"/>
        </pc:sldMkLst>
      </pc:sldChg>
      <pc:sldChg chg="del">
        <pc:chgData name="Marieta Stefanova" userId="94d9baccaf50701d" providerId="LiveId" clId="{556ABE09-3495-4F0E-874A-F7AC12354E25}" dt="2025-06-03T07:54:31.079" v="226" actId="2696"/>
        <pc:sldMkLst>
          <pc:docMk/>
          <pc:sldMk cId="218991806" sldId="701"/>
        </pc:sldMkLst>
      </pc:sldChg>
      <pc:sldChg chg="del">
        <pc:chgData name="Marieta Stefanova" userId="94d9baccaf50701d" providerId="LiveId" clId="{556ABE09-3495-4F0E-874A-F7AC12354E25}" dt="2025-06-03T07:54:31.079" v="226" actId="2696"/>
        <pc:sldMkLst>
          <pc:docMk/>
          <pc:sldMk cId="9353635" sldId="702"/>
        </pc:sldMkLst>
      </pc:sldChg>
      <pc:sldChg chg="del">
        <pc:chgData name="Marieta Stefanova" userId="94d9baccaf50701d" providerId="LiveId" clId="{556ABE09-3495-4F0E-874A-F7AC12354E25}" dt="2025-06-03T07:54:31.079" v="226" actId="2696"/>
        <pc:sldMkLst>
          <pc:docMk/>
          <pc:sldMk cId="891319420" sldId="703"/>
        </pc:sldMkLst>
      </pc:sldChg>
      <pc:sldChg chg="del">
        <pc:chgData name="Marieta Stefanova" userId="94d9baccaf50701d" providerId="LiveId" clId="{556ABE09-3495-4F0E-874A-F7AC12354E25}" dt="2025-06-03T07:54:31.079" v="226" actId="2696"/>
        <pc:sldMkLst>
          <pc:docMk/>
          <pc:sldMk cId="2401286166" sldId="704"/>
        </pc:sldMkLst>
      </pc:sldChg>
      <pc:sldChg chg="del">
        <pc:chgData name="Marieta Stefanova" userId="94d9baccaf50701d" providerId="LiveId" clId="{556ABE09-3495-4F0E-874A-F7AC12354E25}" dt="2025-06-03T07:54:31.079" v="226" actId="2696"/>
        <pc:sldMkLst>
          <pc:docMk/>
          <pc:sldMk cId="3595436530" sldId="705"/>
        </pc:sldMkLst>
      </pc:sldChg>
      <pc:sldChg chg="del">
        <pc:chgData name="Marieta Stefanova" userId="94d9baccaf50701d" providerId="LiveId" clId="{556ABE09-3495-4F0E-874A-F7AC12354E25}" dt="2025-06-03T07:54:31.079" v="226" actId="2696"/>
        <pc:sldMkLst>
          <pc:docMk/>
          <pc:sldMk cId="1368293106" sldId="706"/>
        </pc:sldMkLst>
      </pc:sldChg>
      <pc:sldChg chg="del">
        <pc:chgData name="Marieta Stefanova" userId="94d9baccaf50701d" providerId="LiveId" clId="{556ABE09-3495-4F0E-874A-F7AC12354E25}" dt="2025-06-03T07:54:31.079" v="226" actId="2696"/>
        <pc:sldMkLst>
          <pc:docMk/>
          <pc:sldMk cId="1312328291" sldId="707"/>
        </pc:sldMkLst>
      </pc:sldChg>
      <pc:sldChg chg="del">
        <pc:chgData name="Marieta Stefanova" userId="94d9baccaf50701d" providerId="LiveId" clId="{556ABE09-3495-4F0E-874A-F7AC12354E25}" dt="2025-06-03T07:54:31.079" v="226" actId="2696"/>
        <pc:sldMkLst>
          <pc:docMk/>
          <pc:sldMk cId="2484288000" sldId="708"/>
        </pc:sldMkLst>
      </pc:sldChg>
      <pc:sldChg chg="del">
        <pc:chgData name="Marieta Stefanova" userId="94d9baccaf50701d" providerId="LiveId" clId="{556ABE09-3495-4F0E-874A-F7AC12354E25}" dt="2025-06-03T07:54:31.079" v="226" actId="2696"/>
        <pc:sldMkLst>
          <pc:docMk/>
          <pc:sldMk cId="3495478923" sldId="709"/>
        </pc:sldMkLst>
      </pc:sldChg>
      <pc:sldChg chg="del">
        <pc:chgData name="Marieta Stefanova" userId="94d9baccaf50701d" providerId="LiveId" clId="{556ABE09-3495-4F0E-874A-F7AC12354E25}" dt="2025-06-03T07:54:31.079" v="226" actId="2696"/>
        <pc:sldMkLst>
          <pc:docMk/>
          <pc:sldMk cId="906537403" sldId="710"/>
        </pc:sldMkLst>
      </pc:sldChg>
      <pc:sldChg chg="del">
        <pc:chgData name="Marieta Stefanova" userId="94d9baccaf50701d" providerId="LiveId" clId="{556ABE09-3495-4F0E-874A-F7AC12354E25}" dt="2025-06-03T07:54:31.079" v="226" actId="2696"/>
        <pc:sldMkLst>
          <pc:docMk/>
          <pc:sldMk cId="1520956327" sldId="711"/>
        </pc:sldMkLst>
      </pc:sldChg>
      <pc:sldChg chg="del">
        <pc:chgData name="Marieta Stefanova" userId="94d9baccaf50701d" providerId="LiveId" clId="{556ABE09-3495-4F0E-874A-F7AC12354E25}" dt="2025-06-03T07:54:31.079" v="226" actId="2696"/>
        <pc:sldMkLst>
          <pc:docMk/>
          <pc:sldMk cId="3498826354" sldId="712"/>
        </pc:sldMkLst>
      </pc:sldChg>
      <pc:sldChg chg="del">
        <pc:chgData name="Marieta Stefanova" userId="94d9baccaf50701d" providerId="LiveId" clId="{556ABE09-3495-4F0E-874A-F7AC12354E25}" dt="2025-06-03T07:54:31.079" v="226" actId="2696"/>
        <pc:sldMkLst>
          <pc:docMk/>
          <pc:sldMk cId="1699259496" sldId="713"/>
        </pc:sldMkLst>
      </pc:sldChg>
      <pc:sldChg chg="del">
        <pc:chgData name="Marieta Stefanova" userId="94d9baccaf50701d" providerId="LiveId" clId="{556ABE09-3495-4F0E-874A-F7AC12354E25}" dt="2025-06-03T07:54:31.079" v="226" actId="2696"/>
        <pc:sldMkLst>
          <pc:docMk/>
          <pc:sldMk cId="3336835105" sldId="714"/>
        </pc:sldMkLst>
      </pc:sldChg>
      <pc:sldChg chg="del">
        <pc:chgData name="Marieta Stefanova" userId="94d9baccaf50701d" providerId="LiveId" clId="{556ABE09-3495-4F0E-874A-F7AC12354E25}" dt="2025-06-03T07:54:31.079" v="226" actId="2696"/>
        <pc:sldMkLst>
          <pc:docMk/>
          <pc:sldMk cId="2444674009" sldId="715"/>
        </pc:sldMkLst>
      </pc:sldChg>
      <pc:sldChg chg="del">
        <pc:chgData name="Marieta Stefanova" userId="94d9baccaf50701d" providerId="LiveId" clId="{556ABE09-3495-4F0E-874A-F7AC12354E25}" dt="2025-06-03T07:54:31.079" v="226" actId="2696"/>
        <pc:sldMkLst>
          <pc:docMk/>
          <pc:sldMk cId="2089280781" sldId="716"/>
        </pc:sldMkLst>
      </pc:sldChg>
      <pc:sldChg chg="del">
        <pc:chgData name="Marieta Stefanova" userId="94d9baccaf50701d" providerId="LiveId" clId="{556ABE09-3495-4F0E-874A-F7AC12354E25}" dt="2025-06-03T07:54:31.079" v="226" actId="2696"/>
        <pc:sldMkLst>
          <pc:docMk/>
          <pc:sldMk cId="471258073" sldId="717"/>
        </pc:sldMkLst>
      </pc:sldChg>
      <pc:sldChg chg="del">
        <pc:chgData name="Marieta Stefanova" userId="94d9baccaf50701d" providerId="LiveId" clId="{556ABE09-3495-4F0E-874A-F7AC12354E25}" dt="2025-06-03T07:54:31.079" v="226" actId="2696"/>
        <pc:sldMkLst>
          <pc:docMk/>
          <pc:sldMk cId="4137945371" sldId="718"/>
        </pc:sldMkLst>
      </pc:sldChg>
      <pc:sldChg chg="del">
        <pc:chgData name="Marieta Stefanova" userId="94d9baccaf50701d" providerId="LiveId" clId="{556ABE09-3495-4F0E-874A-F7AC12354E25}" dt="2025-06-03T07:54:31.079" v="226" actId="2696"/>
        <pc:sldMkLst>
          <pc:docMk/>
          <pc:sldMk cId="22212478" sldId="719"/>
        </pc:sldMkLst>
      </pc:sldChg>
      <pc:sldChg chg="del">
        <pc:chgData name="Marieta Stefanova" userId="94d9baccaf50701d" providerId="LiveId" clId="{556ABE09-3495-4F0E-874A-F7AC12354E25}" dt="2025-06-03T07:54:31.079" v="226" actId="2696"/>
        <pc:sldMkLst>
          <pc:docMk/>
          <pc:sldMk cId="733007429" sldId="720"/>
        </pc:sldMkLst>
      </pc:sldChg>
      <pc:sldChg chg="del">
        <pc:chgData name="Marieta Stefanova" userId="94d9baccaf50701d" providerId="LiveId" clId="{556ABE09-3495-4F0E-874A-F7AC12354E25}" dt="2025-06-03T07:54:31.079" v="226" actId="2696"/>
        <pc:sldMkLst>
          <pc:docMk/>
          <pc:sldMk cId="3458384073" sldId="721"/>
        </pc:sldMkLst>
      </pc:sldChg>
      <pc:sldChg chg="del">
        <pc:chgData name="Marieta Stefanova" userId="94d9baccaf50701d" providerId="LiveId" clId="{556ABE09-3495-4F0E-874A-F7AC12354E25}" dt="2025-06-03T08:36:34.080" v="517" actId="2696"/>
        <pc:sldMkLst>
          <pc:docMk/>
          <pc:sldMk cId="1307505893" sldId="722"/>
        </pc:sldMkLst>
      </pc:sldChg>
      <pc:sldChg chg="del">
        <pc:chgData name="Marieta Stefanova" userId="94d9baccaf50701d" providerId="LiveId" clId="{556ABE09-3495-4F0E-874A-F7AC12354E25}" dt="2025-06-03T08:36:38.483" v="518" actId="2696"/>
        <pc:sldMkLst>
          <pc:docMk/>
          <pc:sldMk cId="4158549465" sldId="723"/>
        </pc:sldMkLst>
      </pc:sldChg>
      <pc:sldChg chg="del">
        <pc:chgData name="Marieta Stefanova" userId="94d9baccaf50701d" providerId="LiveId" clId="{556ABE09-3495-4F0E-874A-F7AC12354E25}" dt="2025-06-03T08:36:42.393" v="519" actId="2696"/>
        <pc:sldMkLst>
          <pc:docMk/>
          <pc:sldMk cId="1173972458" sldId="724"/>
        </pc:sldMkLst>
      </pc:sldChg>
      <pc:sldChg chg="modSp add del mod">
        <pc:chgData name="Marieta Stefanova" userId="94d9baccaf50701d" providerId="LiveId" clId="{556ABE09-3495-4F0E-874A-F7AC12354E25}" dt="2025-06-03T08:47:57.852" v="533" actId="6549"/>
        <pc:sldMkLst>
          <pc:docMk/>
          <pc:sldMk cId="4120284915" sldId="725"/>
        </pc:sldMkLst>
        <pc:spChg chg="mod">
          <ac:chgData name="Marieta Stefanova" userId="94d9baccaf50701d" providerId="LiveId" clId="{556ABE09-3495-4F0E-874A-F7AC12354E25}" dt="2025-06-03T08:47:57.852" v="533" actId="6549"/>
          <ac:spMkLst>
            <pc:docMk/>
            <pc:sldMk cId="4120284915" sldId="725"/>
            <ac:spMk id="21" creationId="{29156D97-019A-AE21-FBA0-CE075D298603}"/>
          </ac:spMkLst>
        </pc:spChg>
      </pc:sldChg>
      <pc:sldChg chg="modSp add mod">
        <pc:chgData name="Marieta Stefanova" userId="94d9baccaf50701d" providerId="LiveId" clId="{556ABE09-3495-4F0E-874A-F7AC12354E25}" dt="2025-06-03T07:16:02.391" v="68" actId="1076"/>
        <pc:sldMkLst>
          <pc:docMk/>
          <pc:sldMk cId="2464187959" sldId="726"/>
        </pc:sldMkLst>
        <pc:spChg chg="mod">
          <ac:chgData name="Marieta Stefanova" userId="94d9baccaf50701d" providerId="LiveId" clId="{556ABE09-3495-4F0E-874A-F7AC12354E25}" dt="2025-06-03T07:16:02.391" v="68" actId="1076"/>
          <ac:spMkLst>
            <pc:docMk/>
            <pc:sldMk cId="2464187959" sldId="726"/>
            <ac:spMk id="21" creationId="{D4FEA1CD-E5A4-1C6E-8646-89824F3F331D}"/>
          </ac:spMkLst>
        </pc:spChg>
      </pc:sldChg>
      <pc:sldChg chg="modSp add mod">
        <pc:chgData name="Marieta Stefanova" userId="94d9baccaf50701d" providerId="LiveId" clId="{556ABE09-3495-4F0E-874A-F7AC12354E25}" dt="2025-06-03T07:34:50.322" v="129" actId="6549"/>
        <pc:sldMkLst>
          <pc:docMk/>
          <pc:sldMk cId="1078601317" sldId="727"/>
        </pc:sldMkLst>
        <pc:spChg chg="mod">
          <ac:chgData name="Marieta Stefanova" userId="94d9baccaf50701d" providerId="LiveId" clId="{556ABE09-3495-4F0E-874A-F7AC12354E25}" dt="2025-06-03T07:34:50.322" v="129" actId="6549"/>
          <ac:spMkLst>
            <pc:docMk/>
            <pc:sldMk cId="1078601317" sldId="727"/>
            <ac:spMk id="21" creationId="{3BECFA01-6FD8-5B0E-6E84-30E8317660C3}"/>
          </ac:spMkLst>
        </pc:spChg>
      </pc:sldChg>
      <pc:sldChg chg="modSp add mod">
        <pc:chgData name="Marieta Stefanova" userId="94d9baccaf50701d" providerId="LiveId" clId="{556ABE09-3495-4F0E-874A-F7AC12354E25}" dt="2025-06-03T07:35:59.609" v="137" actId="6549"/>
        <pc:sldMkLst>
          <pc:docMk/>
          <pc:sldMk cId="3769192395" sldId="728"/>
        </pc:sldMkLst>
        <pc:spChg chg="mod">
          <ac:chgData name="Marieta Stefanova" userId="94d9baccaf50701d" providerId="LiveId" clId="{556ABE09-3495-4F0E-874A-F7AC12354E25}" dt="2025-06-03T07:35:59.609" v="137" actId="6549"/>
          <ac:spMkLst>
            <pc:docMk/>
            <pc:sldMk cId="3769192395" sldId="728"/>
            <ac:spMk id="21" creationId="{F08680FE-A134-DA29-A448-31F9C2DB4EC5}"/>
          </ac:spMkLst>
        </pc:spChg>
      </pc:sldChg>
      <pc:sldChg chg="modSp add mod">
        <pc:chgData name="Marieta Stefanova" userId="94d9baccaf50701d" providerId="LiveId" clId="{556ABE09-3495-4F0E-874A-F7AC12354E25}" dt="2025-06-03T07:37:14.609" v="145" actId="1076"/>
        <pc:sldMkLst>
          <pc:docMk/>
          <pc:sldMk cId="2632843567" sldId="729"/>
        </pc:sldMkLst>
        <pc:spChg chg="mod">
          <ac:chgData name="Marieta Stefanova" userId="94d9baccaf50701d" providerId="LiveId" clId="{556ABE09-3495-4F0E-874A-F7AC12354E25}" dt="2025-06-03T07:37:14.609" v="145" actId="1076"/>
          <ac:spMkLst>
            <pc:docMk/>
            <pc:sldMk cId="2632843567" sldId="729"/>
            <ac:spMk id="21" creationId="{95430E3A-D868-80DB-D1D6-34049EAFD401}"/>
          </ac:spMkLst>
        </pc:spChg>
      </pc:sldChg>
      <pc:sldChg chg="modSp add mod">
        <pc:chgData name="Marieta Stefanova" userId="94d9baccaf50701d" providerId="LiveId" clId="{556ABE09-3495-4F0E-874A-F7AC12354E25}" dt="2025-06-03T07:37:35.746" v="149" actId="6549"/>
        <pc:sldMkLst>
          <pc:docMk/>
          <pc:sldMk cId="2747671718" sldId="730"/>
        </pc:sldMkLst>
        <pc:spChg chg="mod">
          <ac:chgData name="Marieta Stefanova" userId="94d9baccaf50701d" providerId="LiveId" clId="{556ABE09-3495-4F0E-874A-F7AC12354E25}" dt="2025-06-03T07:37:35.746" v="149" actId="6549"/>
          <ac:spMkLst>
            <pc:docMk/>
            <pc:sldMk cId="2747671718" sldId="730"/>
            <ac:spMk id="21" creationId="{B224ACD0-19A7-08FF-8947-53E6DAFD0E83}"/>
          </ac:spMkLst>
        </pc:spChg>
      </pc:sldChg>
      <pc:sldChg chg="modSp add mod">
        <pc:chgData name="Marieta Stefanova" userId="94d9baccaf50701d" providerId="LiveId" clId="{556ABE09-3495-4F0E-874A-F7AC12354E25}" dt="2025-06-03T07:38:30.257" v="155" actId="1076"/>
        <pc:sldMkLst>
          <pc:docMk/>
          <pc:sldMk cId="2815236991" sldId="731"/>
        </pc:sldMkLst>
        <pc:spChg chg="mod">
          <ac:chgData name="Marieta Stefanova" userId="94d9baccaf50701d" providerId="LiveId" clId="{556ABE09-3495-4F0E-874A-F7AC12354E25}" dt="2025-06-03T07:38:30.257" v="155" actId="1076"/>
          <ac:spMkLst>
            <pc:docMk/>
            <pc:sldMk cId="2815236991" sldId="731"/>
            <ac:spMk id="21" creationId="{2E8ECC80-4B32-9B75-B2E3-C14C2B6DDD67}"/>
          </ac:spMkLst>
        </pc:spChg>
      </pc:sldChg>
      <pc:sldChg chg="modSp add mod">
        <pc:chgData name="Marieta Stefanova" userId="94d9baccaf50701d" providerId="LiveId" clId="{556ABE09-3495-4F0E-874A-F7AC12354E25}" dt="2025-06-03T07:39:45.825" v="172" actId="20577"/>
        <pc:sldMkLst>
          <pc:docMk/>
          <pc:sldMk cId="607714796" sldId="732"/>
        </pc:sldMkLst>
        <pc:spChg chg="mod">
          <ac:chgData name="Marieta Stefanova" userId="94d9baccaf50701d" providerId="LiveId" clId="{556ABE09-3495-4F0E-874A-F7AC12354E25}" dt="2025-06-03T07:39:45.825" v="172" actId="20577"/>
          <ac:spMkLst>
            <pc:docMk/>
            <pc:sldMk cId="607714796" sldId="732"/>
            <ac:spMk id="21" creationId="{5A1C59C1-E508-6FD9-E726-13C41883EADF}"/>
          </ac:spMkLst>
        </pc:spChg>
      </pc:sldChg>
      <pc:sldChg chg="addSp delSp modSp add mod">
        <pc:chgData name="Marieta Stefanova" userId="94d9baccaf50701d" providerId="LiveId" clId="{556ABE09-3495-4F0E-874A-F7AC12354E25}" dt="2025-06-03T07:54:19.830" v="225" actId="1076"/>
        <pc:sldMkLst>
          <pc:docMk/>
          <pc:sldMk cId="360427024" sldId="733"/>
        </pc:sldMkLst>
        <pc:picChg chg="add mod modCrop">
          <ac:chgData name="Marieta Stefanova" userId="94d9baccaf50701d" providerId="LiveId" clId="{556ABE09-3495-4F0E-874A-F7AC12354E25}" dt="2025-06-03T07:54:19.830" v="225" actId="1076"/>
          <ac:picMkLst>
            <pc:docMk/>
            <pc:sldMk cId="360427024" sldId="733"/>
            <ac:picMk id="5" creationId="{00041784-DB61-1D0C-89A6-E63EDDD212EB}"/>
          </ac:picMkLst>
        </pc:picChg>
        <pc:picChg chg="del">
          <ac:chgData name="Marieta Stefanova" userId="94d9baccaf50701d" providerId="LiveId" clId="{556ABE09-3495-4F0E-874A-F7AC12354E25}" dt="2025-06-03T07:54:05.427" v="220" actId="478"/>
          <ac:picMkLst>
            <pc:docMk/>
            <pc:sldMk cId="360427024" sldId="733"/>
            <ac:picMk id="6" creationId="{8AC7220A-8B21-8AFE-4141-BE7F55C52097}"/>
          </ac:picMkLst>
        </pc:picChg>
      </pc:sldChg>
      <pc:sldChg chg="modSp add mod">
        <pc:chgData name="Marieta Stefanova" userId="94d9baccaf50701d" providerId="LiveId" clId="{556ABE09-3495-4F0E-874A-F7AC12354E25}" dt="2025-06-03T07:59:47.289" v="276" actId="113"/>
        <pc:sldMkLst>
          <pc:docMk/>
          <pc:sldMk cId="510803696" sldId="734"/>
        </pc:sldMkLst>
        <pc:spChg chg="mod">
          <ac:chgData name="Marieta Stefanova" userId="94d9baccaf50701d" providerId="LiveId" clId="{556ABE09-3495-4F0E-874A-F7AC12354E25}" dt="2025-06-03T07:59:47.289" v="276" actId="113"/>
          <ac:spMkLst>
            <pc:docMk/>
            <pc:sldMk cId="510803696" sldId="734"/>
            <ac:spMk id="21" creationId="{7C32C245-FCC1-96B5-1B1B-EA0D456037C6}"/>
          </ac:spMkLst>
        </pc:spChg>
      </pc:sldChg>
      <pc:sldChg chg="modSp add mod">
        <pc:chgData name="Marieta Stefanova" userId="94d9baccaf50701d" providerId="LiveId" clId="{556ABE09-3495-4F0E-874A-F7AC12354E25}" dt="2025-06-03T08:01:17.846" v="286" actId="6549"/>
        <pc:sldMkLst>
          <pc:docMk/>
          <pc:sldMk cId="392263321" sldId="735"/>
        </pc:sldMkLst>
        <pc:spChg chg="mod">
          <ac:chgData name="Marieta Stefanova" userId="94d9baccaf50701d" providerId="LiveId" clId="{556ABE09-3495-4F0E-874A-F7AC12354E25}" dt="2025-06-03T08:01:17.846" v="286" actId="6549"/>
          <ac:spMkLst>
            <pc:docMk/>
            <pc:sldMk cId="392263321" sldId="735"/>
            <ac:spMk id="21" creationId="{C9E9782A-9977-8518-B17A-3F2DCDA988B4}"/>
          </ac:spMkLst>
        </pc:spChg>
      </pc:sldChg>
      <pc:sldChg chg="modSp add mod">
        <pc:chgData name="Marieta Stefanova" userId="94d9baccaf50701d" providerId="LiveId" clId="{556ABE09-3495-4F0E-874A-F7AC12354E25}" dt="2025-06-03T08:01:35.568" v="289" actId="6549"/>
        <pc:sldMkLst>
          <pc:docMk/>
          <pc:sldMk cId="3856684552" sldId="736"/>
        </pc:sldMkLst>
        <pc:spChg chg="mod">
          <ac:chgData name="Marieta Stefanova" userId="94d9baccaf50701d" providerId="LiveId" clId="{556ABE09-3495-4F0E-874A-F7AC12354E25}" dt="2025-06-03T08:01:35.568" v="289" actId="6549"/>
          <ac:spMkLst>
            <pc:docMk/>
            <pc:sldMk cId="3856684552" sldId="736"/>
            <ac:spMk id="21" creationId="{7F534C3A-FE7D-8126-72CC-E75E54CFAA99}"/>
          </ac:spMkLst>
        </pc:spChg>
      </pc:sldChg>
      <pc:sldChg chg="modSp add mod">
        <pc:chgData name="Marieta Stefanova" userId="94d9baccaf50701d" providerId="LiveId" clId="{556ABE09-3495-4F0E-874A-F7AC12354E25}" dt="2025-06-03T08:02:19.202" v="294" actId="1076"/>
        <pc:sldMkLst>
          <pc:docMk/>
          <pc:sldMk cId="724734683" sldId="737"/>
        </pc:sldMkLst>
        <pc:spChg chg="mod">
          <ac:chgData name="Marieta Stefanova" userId="94d9baccaf50701d" providerId="LiveId" clId="{556ABE09-3495-4F0E-874A-F7AC12354E25}" dt="2025-06-03T08:02:19.202" v="294" actId="1076"/>
          <ac:spMkLst>
            <pc:docMk/>
            <pc:sldMk cId="724734683" sldId="737"/>
            <ac:spMk id="21" creationId="{5CD8B4E9-639A-4962-F127-B512C9AE7786}"/>
          </ac:spMkLst>
        </pc:spChg>
      </pc:sldChg>
      <pc:sldChg chg="modSp add mod">
        <pc:chgData name="Marieta Stefanova" userId="94d9baccaf50701d" providerId="LiveId" clId="{556ABE09-3495-4F0E-874A-F7AC12354E25}" dt="2025-06-03T08:04:16.855" v="299" actId="6549"/>
        <pc:sldMkLst>
          <pc:docMk/>
          <pc:sldMk cId="2250530593" sldId="738"/>
        </pc:sldMkLst>
        <pc:spChg chg="mod">
          <ac:chgData name="Marieta Stefanova" userId="94d9baccaf50701d" providerId="LiveId" clId="{556ABE09-3495-4F0E-874A-F7AC12354E25}" dt="2025-06-03T08:04:16.855" v="299" actId="6549"/>
          <ac:spMkLst>
            <pc:docMk/>
            <pc:sldMk cId="2250530593" sldId="738"/>
            <ac:spMk id="21" creationId="{28C9137A-270F-C650-C666-3B21E8F3FB59}"/>
          </ac:spMkLst>
        </pc:spChg>
      </pc:sldChg>
      <pc:sldChg chg="addSp delSp modSp add mod">
        <pc:chgData name="Marieta Stefanova" userId="94d9baccaf50701d" providerId="LiveId" clId="{556ABE09-3495-4F0E-874A-F7AC12354E25}" dt="2025-06-03T08:08:28.424" v="319" actId="1076"/>
        <pc:sldMkLst>
          <pc:docMk/>
          <pc:sldMk cId="918713431" sldId="739"/>
        </pc:sldMkLst>
        <pc:spChg chg="mod">
          <ac:chgData name="Marieta Stefanova" userId="94d9baccaf50701d" providerId="LiveId" clId="{556ABE09-3495-4F0E-874A-F7AC12354E25}" dt="2025-06-03T08:05:16.708" v="309" actId="1076"/>
          <ac:spMkLst>
            <pc:docMk/>
            <pc:sldMk cId="918713431" sldId="739"/>
            <ac:spMk id="2" creationId="{AA574B49-120E-348E-1F51-6319BF695383}"/>
          </ac:spMkLst>
        </pc:spChg>
        <pc:spChg chg="del mod">
          <ac:chgData name="Marieta Stefanova" userId="94d9baccaf50701d" providerId="LiveId" clId="{556ABE09-3495-4F0E-874A-F7AC12354E25}" dt="2025-06-03T08:07:54.832" v="312" actId="478"/>
          <ac:spMkLst>
            <pc:docMk/>
            <pc:sldMk cId="918713431" sldId="739"/>
            <ac:spMk id="21" creationId="{C45092B6-E99A-E93A-9AB2-0BBE6C63A655}"/>
          </ac:spMkLst>
        </pc:spChg>
        <pc:picChg chg="del">
          <ac:chgData name="Marieta Stefanova" userId="94d9baccaf50701d" providerId="LiveId" clId="{556ABE09-3495-4F0E-874A-F7AC12354E25}" dt="2025-06-03T08:07:56.810" v="313" actId="478"/>
          <ac:picMkLst>
            <pc:docMk/>
            <pc:sldMk cId="918713431" sldId="739"/>
            <ac:picMk id="5" creationId="{CE10A228-FBE9-A5A9-C3E6-384B98683A6D}"/>
          </ac:picMkLst>
        </pc:picChg>
        <pc:picChg chg="add mod modCrop">
          <ac:chgData name="Marieta Stefanova" userId="94d9baccaf50701d" providerId="LiveId" clId="{556ABE09-3495-4F0E-874A-F7AC12354E25}" dt="2025-06-03T08:08:28.424" v="319" actId="1076"/>
          <ac:picMkLst>
            <pc:docMk/>
            <pc:sldMk cId="918713431" sldId="739"/>
            <ac:picMk id="6" creationId="{380E4E9E-D6AE-B25F-A22A-39CF039EA66D}"/>
          </ac:picMkLst>
        </pc:picChg>
      </pc:sldChg>
      <pc:sldChg chg="addSp delSp modSp add mod">
        <pc:chgData name="Marieta Stefanova" userId="94d9baccaf50701d" providerId="LiveId" clId="{556ABE09-3495-4F0E-874A-F7AC12354E25}" dt="2025-06-03T08:09:37.896" v="330" actId="6549"/>
        <pc:sldMkLst>
          <pc:docMk/>
          <pc:sldMk cId="386250707" sldId="740"/>
        </pc:sldMkLst>
        <pc:spChg chg="mod">
          <ac:chgData name="Marieta Stefanova" userId="94d9baccaf50701d" providerId="LiveId" clId="{556ABE09-3495-4F0E-874A-F7AC12354E25}" dt="2025-06-03T08:09:37.896" v="330" actId="6549"/>
          <ac:spMkLst>
            <pc:docMk/>
            <pc:sldMk cId="386250707" sldId="740"/>
            <ac:spMk id="21" creationId="{93C542E7-71A2-A525-62E1-A4A59DE359AD}"/>
          </ac:spMkLst>
        </pc:spChg>
        <pc:picChg chg="del">
          <ac:chgData name="Marieta Stefanova" userId="94d9baccaf50701d" providerId="LiveId" clId="{556ABE09-3495-4F0E-874A-F7AC12354E25}" dt="2025-06-03T08:08:35.658" v="320" actId="478"/>
          <ac:picMkLst>
            <pc:docMk/>
            <pc:sldMk cId="386250707" sldId="740"/>
            <ac:picMk id="5" creationId="{14B15533-C857-203B-B6D5-BB1A56150876}"/>
          </ac:picMkLst>
        </pc:picChg>
        <pc:picChg chg="add mod modCrop">
          <ac:chgData name="Marieta Stefanova" userId="94d9baccaf50701d" providerId="LiveId" clId="{556ABE09-3495-4F0E-874A-F7AC12354E25}" dt="2025-06-03T08:09:14.785" v="327" actId="1076"/>
          <ac:picMkLst>
            <pc:docMk/>
            <pc:sldMk cId="386250707" sldId="740"/>
            <ac:picMk id="6" creationId="{7A25909B-EC73-6726-EE54-16470D73B23B}"/>
          </ac:picMkLst>
        </pc:picChg>
      </pc:sldChg>
      <pc:sldChg chg="modSp add mod">
        <pc:chgData name="Marieta Stefanova" userId="94d9baccaf50701d" providerId="LiveId" clId="{556ABE09-3495-4F0E-874A-F7AC12354E25}" dt="2025-06-03T08:10:09.143" v="336" actId="20577"/>
        <pc:sldMkLst>
          <pc:docMk/>
          <pc:sldMk cId="2555400337" sldId="741"/>
        </pc:sldMkLst>
        <pc:spChg chg="mod">
          <ac:chgData name="Marieta Stefanova" userId="94d9baccaf50701d" providerId="LiveId" clId="{556ABE09-3495-4F0E-874A-F7AC12354E25}" dt="2025-06-03T08:10:09.143" v="336" actId="20577"/>
          <ac:spMkLst>
            <pc:docMk/>
            <pc:sldMk cId="2555400337" sldId="741"/>
            <ac:spMk id="21" creationId="{630914E5-A641-85E0-F131-33682B76CE27}"/>
          </ac:spMkLst>
        </pc:spChg>
      </pc:sldChg>
      <pc:sldChg chg="modSp add mod">
        <pc:chgData name="Marieta Stefanova" userId="94d9baccaf50701d" providerId="LiveId" clId="{556ABE09-3495-4F0E-874A-F7AC12354E25}" dt="2025-06-03T08:10:34.862" v="339" actId="20577"/>
        <pc:sldMkLst>
          <pc:docMk/>
          <pc:sldMk cId="3533956790" sldId="742"/>
        </pc:sldMkLst>
        <pc:spChg chg="mod">
          <ac:chgData name="Marieta Stefanova" userId="94d9baccaf50701d" providerId="LiveId" clId="{556ABE09-3495-4F0E-874A-F7AC12354E25}" dt="2025-06-03T08:10:34.862" v="339" actId="20577"/>
          <ac:spMkLst>
            <pc:docMk/>
            <pc:sldMk cId="3533956790" sldId="742"/>
            <ac:spMk id="21" creationId="{E09AD49A-938B-06C7-7F3E-9BAD4C8EC5DE}"/>
          </ac:spMkLst>
        </pc:spChg>
      </pc:sldChg>
      <pc:sldChg chg="addSp delSp modSp add mod">
        <pc:chgData name="Marieta Stefanova" userId="94d9baccaf50701d" providerId="LiveId" clId="{556ABE09-3495-4F0E-874A-F7AC12354E25}" dt="2025-06-03T08:12:35.314" v="355" actId="1076"/>
        <pc:sldMkLst>
          <pc:docMk/>
          <pc:sldMk cId="3471581089" sldId="743"/>
        </pc:sldMkLst>
        <pc:spChg chg="mod">
          <ac:chgData name="Marieta Stefanova" userId="94d9baccaf50701d" providerId="LiveId" clId="{556ABE09-3495-4F0E-874A-F7AC12354E25}" dt="2025-06-03T08:11:15.605" v="345" actId="6549"/>
          <ac:spMkLst>
            <pc:docMk/>
            <pc:sldMk cId="3471581089" sldId="743"/>
            <ac:spMk id="2" creationId="{31ADCF39-7B80-B4D0-9D34-EC074291DE3D}"/>
          </ac:spMkLst>
        </pc:spChg>
        <pc:spChg chg="del mod">
          <ac:chgData name="Marieta Stefanova" userId="94d9baccaf50701d" providerId="LiveId" clId="{556ABE09-3495-4F0E-874A-F7AC12354E25}" dt="2025-06-03T08:12:00.407" v="347" actId="478"/>
          <ac:spMkLst>
            <pc:docMk/>
            <pc:sldMk cId="3471581089" sldId="743"/>
            <ac:spMk id="21" creationId="{8DB93EA7-41B0-7B1C-56D1-DC965164D42B}"/>
          </ac:spMkLst>
        </pc:spChg>
        <pc:picChg chg="add mod modCrop">
          <ac:chgData name="Marieta Stefanova" userId="94d9baccaf50701d" providerId="LiveId" clId="{556ABE09-3495-4F0E-874A-F7AC12354E25}" dt="2025-06-03T08:12:35.314" v="355" actId="1076"/>
          <ac:picMkLst>
            <pc:docMk/>
            <pc:sldMk cId="3471581089" sldId="743"/>
            <ac:picMk id="5" creationId="{16CB9366-9C81-B13D-377A-2DDE5EE968AD}"/>
          </ac:picMkLst>
        </pc:picChg>
        <pc:picChg chg="del">
          <ac:chgData name="Marieta Stefanova" userId="94d9baccaf50701d" providerId="LiveId" clId="{556ABE09-3495-4F0E-874A-F7AC12354E25}" dt="2025-06-03T08:12:02.413" v="348" actId="478"/>
          <ac:picMkLst>
            <pc:docMk/>
            <pc:sldMk cId="3471581089" sldId="743"/>
            <ac:picMk id="6" creationId="{9DE92CB4-873C-5BBE-6E81-81517C0E9E62}"/>
          </ac:picMkLst>
        </pc:picChg>
      </pc:sldChg>
      <pc:sldChg chg="addSp delSp modSp add mod">
        <pc:chgData name="Marieta Stefanova" userId="94d9baccaf50701d" providerId="LiveId" clId="{556ABE09-3495-4F0E-874A-F7AC12354E25}" dt="2025-06-03T08:15:10.923" v="376" actId="21"/>
        <pc:sldMkLst>
          <pc:docMk/>
          <pc:sldMk cId="3258884501" sldId="744"/>
        </pc:sldMkLst>
        <pc:spChg chg="mod">
          <ac:chgData name="Marieta Stefanova" userId="94d9baccaf50701d" providerId="LiveId" clId="{556ABE09-3495-4F0E-874A-F7AC12354E25}" dt="2025-06-03T08:15:10.923" v="376" actId="21"/>
          <ac:spMkLst>
            <pc:docMk/>
            <pc:sldMk cId="3258884501" sldId="744"/>
            <ac:spMk id="21" creationId="{C28A0333-5679-F489-C950-33079B4AFDC9}"/>
          </ac:spMkLst>
        </pc:spChg>
        <pc:picChg chg="add mod modCrop">
          <ac:chgData name="Marieta Stefanova" userId="94d9baccaf50701d" providerId="LiveId" clId="{556ABE09-3495-4F0E-874A-F7AC12354E25}" dt="2025-06-03T08:13:27.092" v="367" actId="732"/>
          <ac:picMkLst>
            <pc:docMk/>
            <pc:sldMk cId="3258884501" sldId="744"/>
            <ac:picMk id="5" creationId="{09B1D51B-90EA-D795-0589-08888FD4A2C5}"/>
          </ac:picMkLst>
        </pc:picChg>
        <pc:picChg chg="del">
          <ac:chgData name="Marieta Stefanova" userId="94d9baccaf50701d" providerId="LiveId" clId="{556ABE09-3495-4F0E-874A-F7AC12354E25}" dt="2025-06-03T08:13:13.660" v="364" actId="478"/>
          <ac:picMkLst>
            <pc:docMk/>
            <pc:sldMk cId="3258884501" sldId="744"/>
            <ac:picMk id="6" creationId="{50C41E44-D6F5-4BD0-C355-E7DBD53DA988}"/>
          </ac:picMkLst>
        </pc:picChg>
      </pc:sldChg>
      <pc:sldChg chg="modSp add mod">
        <pc:chgData name="Marieta Stefanova" userId="94d9baccaf50701d" providerId="LiveId" clId="{556ABE09-3495-4F0E-874A-F7AC12354E25}" dt="2025-06-03T08:16:16.757" v="387" actId="6549"/>
        <pc:sldMkLst>
          <pc:docMk/>
          <pc:sldMk cId="2293613384" sldId="745"/>
        </pc:sldMkLst>
        <pc:spChg chg="mod">
          <ac:chgData name="Marieta Stefanova" userId="94d9baccaf50701d" providerId="LiveId" clId="{556ABE09-3495-4F0E-874A-F7AC12354E25}" dt="2025-06-03T08:16:16.757" v="387" actId="6549"/>
          <ac:spMkLst>
            <pc:docMk/>
            <pc:sldMk cId="2293613384" sldId="745"/>
            <ac:spMk id="21" creationId="{3BBEF98F-6829-1FBF-DF60-3CC7766DB0A7}"/>
          </ac:spMkLst>
        </pc:spChg>
      </pc:sldChg>
      <pc:sldChg chg="addSp delSp modSp add mod">
        <pc:chgData name="Marieta Stefanova" userId="94d9baccaf50701d" providerId="LiveId" clId="{556ABE09-3495-4F0E-874A-F7AC12354E25}" dt="2025-06-03T08:20:04.276" v="410" actId="1076"/>
        <pc:sldMkLst>
          <pc:docMk/>
          <pc:sldMk cId="223370321" sldId="746"/>
        </pc:sldMkLst>
        <pc:spChg chg="mod">
          <ac:chgData name="Marieta Stefanova" userId="94d9baccaf50701d" providerId="LiveId" clId="{556ABE09-3495-4F0E-874A-F7AC12354E25}" dt="2025-06-03T08:17:06.760" v="393" actId="6549"/>
          <ac:spMkLst>
            <pc:docMk/>
            <pc:sldMk cId="223370321" sldId="746"/>
            <ac:spMk id="2" creationId="{74AD193B-16F3-E006-51AB-58E1D4D264B0}"/>
          </ac:spMkLst>
        </pc:spChg>
        <pc:spChg chg="del mod">
          <ac:chgData name="Marieta Stefanova" userId="94d9baccaf50701d" providerId="LiveId" clId="{556ABE09-3495-4F0E-874A-F7AC12354E25}" dt="2025-06-03T08:19:35.357" v="401" actId="478"/>
          <ac:spMkLst>
            <pc:docMk/>
            <pc:sldMk cId="223370321" sldId="746"/>
            <ac:spMk id="21" creationId="{CF87821F-13CB-0341-EFF1-CEA933A31F3B}"/>
          </ac:spMkLst>
        </pc:spChg>
        <pc:picChg chg="del">
          <ac:chgData name="Marieta Stefanova" userId="94d9baccaf50701d" providerId="LiveId" clId="{556ABE09-3495-4F0E-874A-F7AC12354E25}" dt="2025-06-03T08:19:38.329" v="402" actId="478"/>
          <ac:picMkLst>
            <pc:docMk/>
            <pc:sldMk cId="223370321" sldId="746"/>
            <ac:picMk id="5" creationId="{D42A08AF-E866-BFDE-1B14-32437F5F1889}"/>
          </ac:picMkLst>
        </pc:picChg>
        <pc:picChg chg="add mod modCrop">
          <ac:chgData name="Marieta Stefanova" userId="94d9baccaf50701d" providerId="LiveId" clId="{556ABE09-3495-4F0E-874A-F7AC12354E25}" dt="2025-06-03T08:20:04.276" v="410" actId="1076"/>
          <ac:picMkLst>
            <pc:docMk/>
            <pc:sldMk cId="223370321" sldId="746"/>
            <ac:picMk id="6" creationId="{8844EEC2-7342-2F3B-C945-BE34D36CBC51}"/>
          </ac:picMkLst>
        </pc:picChg>
      </pc:sldChg>
      <pc:sldChg chg="addSp delSp modSp add mod">
        <pc:chgData name="Marieta Stefanova" userId="94d9baccaf50701d" providerId="LiveId" clId="{556ABE09-3495-4F0E-874A-F7AC12354E25}" dt="2025-06-03T08:22:27.964" v="430" actId="21"/>
        <pc:sldMkLst>
          <pc:docMk/>
          <pc:sldMk cId="1886525229" sldId="747"/>
        </pc:sldMkLst>
        <pc:spChg chg="mod">
          <ac:chgData name="Marieta Stefanova" userId="94d9baccaf50701d" providerId="LiveId" clId="{556ABE09-3495-4F0E-874A-F7AC12354E25}" dt="2025-06-03T08:22:27.964" v="430" actId="21"/>
          <ac:spMkLst>
            <pc:docMk/>
            <pc:sldMk cId="1886525229" sldId="747"/>
            <ac:spMk id="21" creationId="{E57F092C-19BE-C528-0021-F881865BA51A}"/>
          </ac:spMkLst>
        </pc:spChg>
        <pc:picChg chg="del">
          <ac:chgData name="Marieta Stefanova" userId="94d9baccaf50701d" providerId="LiveId" clId="{556ABE09-3495-4F0E-874A-F7AC12354E25}" dt="2025-06-03T08:20:19.447" v="413" actId="478"/>
          <ac:picMkLst>
            <pc:docMk/>
            <pc:sldMk cId="1886525229" sldId="747"/>
            <ac:picMk id="5" creationId="{9684F422-BB57-E294-8B89-8A9E03949E9C}"/>
          </ac:picMkLst>
        </pc:picChg>
        <pc:picChg chg="add mod modCrop">
          <ac:chgData name="Marieta Stefanova" userId="94d9baccaf50701d" providerId="LiveId" clId="{556ABE09-3495-4F0E-874A-F7AC12354E25}" dt="2025-06-03T08:20:40.885" v="417" actId="1076"/>
          <ac:picMkLst>
            <pc:docMk/>
            <pc:sldMk cId="1886525229" sldId="747"/>
            <ac:picMk id="6" creationId="{975D4B40-EB32-87E0-5472-E1BD9E7205CE}"/>
          </ac:picMkLst>
        </pc:picChg>
      </pc:sldChg>
      <pc:sldChg chg="modSp add mod">
        <pc:chgData name="Marieta Stefanova" userId="94d9baccaf50701d" providerId="LiveId" clId="{556ABE09-3495-4F0E-874A-F7AC12354E25}" dt="2025-06-03T08:22:39.878" v="434" actId="20577"/>
        <pc:sldMkLst>
          <pc:docMk/>
          <pc:sldMk cId="424812375" sldId="748"/>
        </pc:sldMkLst>
        <pc:spChg chg="mod">
          <ac:chgData name="Marieta Stefanova" userId="94d9baccaf50701d" providerId="LiveId" clId="{556ABE09-3495-4F0E-874A-F7AC12354E25}" dt="2025-06-03T08:22:39.878" v="434" actId="20577"/>
          <ac:spMkLst>
            <pc:docMk/>
            <pc:sldMk cId="424812375" sldId="748"/>
            <ac:spMk id="21" creationId="{FC468D59-D7AC-40A1-8547-BF3901B14C4E}"/>
          </ac:spMkLst>
        </pc:spChg>
      </pc:sldChg>
      <pc:sldChg chg="addSp delSp modSp add mod">
        <pc:chgData name="Marieta Stefanova" userId="94d9baccaf50701d" providerId="LiveId" clId="{556ABE09-3495-4F0E-874A-F7AC12354E25}" dt="2025-06-03T08:25:35.051" v="458" actId="1076"/>
        <pc:sldMkLst>
          <pc:docMk/>
          <pc:sldMk cId="600608635" sldId="749"/>
        </pc:sldMkLst>
        <pc:spChg chg="mod">
          <ac:chgData name="Marieta Stefanova" userId="94d9baccaf50701d" providerId="LiveId" clId="{556ABE09-3495-4F0E-874A-F7AC12354E25}" dt="2025-06-03T08:22:58.081" v="437"/>
          <ac:spMkLst>
            <pc:docMk/>
            <pc:sldMk cId="600608635" sldId="749"/>
            <ac:spMk id="2" creationId="{34C3A0BC-0D3D-2635-F8DD-9EC92984A4D1}"/>
          </ac:spMkLst>
        </pc:spChg>
        <pc:spChg chg="del mod">
          <ac:chgData name="Marieta Stefanova" userId="94d9baccaf50701d" providerId="LiveId" clId="{556ABE09-3495-4F0E-874A-F7AC12354E25}" dt="2025-06-03T08:23:25.550" v="440" actId="478"/>
          <ac:spMkLst>
            <pc:docMk/>
            <pc:sldMk cId="600608635" sldId="749"/>
            <ac:spMk id="21" creationId="{5D876B61-E0A9-7CEB-258B-8A2D9537DC57}"/>
          </ac:spMkLst>
        </pc:spChg>
        <pc:picChg chg="add del mod modCrop">
          <ac:chgData name="Marieta Stefanova" userId="94d9baccaf50701d" providerId="LiveId" clId="{556ABE09-3495-4F0E-874A-F7AC12354E25}" dt="2025-06-03T08:25:18.776" v="454" actId="478"/>
          <ac:picMkLst>
            <pc:docMk/>
            <pc:sldMk cId="600608635" sldId="749"/>
            <ac:picMk id="5" creationId="{DBAC9749-969D-7D9F-D43D-579138E91DE9}"/>
          </ac:picMkLst>
        </pc:picChg>
        <pc:picChg chg="del mod">
          <ac:chgData name="Marieta Stefanova" userId="94d9baccaf50701d" providerId="LiveId" clId="{556ABE09-3495-4F0E-874A-F7AC12354E25}" dt="2025-06-03T08:24:10.707" v="449" actId="478"/>
          <ac:picMkLst>
            <pc:docMk/>
            <pc:sldMk cId="600608635" sldId="749"/>
            <ac:picMk id="6" creationId="{30EF9A30-1E1A-E782-5F75-94BE5E208771}"/>
          </ac:picMkLst>
        </pc:picChg>
        <pc:picChg chg="add mod modCrop">
          <ac:chgData name="Marieta Stefanova" userId="94d9baccaf50701d" providerId="LiveId" clId="{556ABE09-3495-4F0E-874A-F7AC12354E25}" dt="2025-06-03T08:25:35.051" v="458" actId="1076"/>
          <ac:picMkLst>
            <pc:docMk/>
            <pc:sldMk cId="600608635" sldId="749"/>
            <ac:picMk id="8" creationId="{6F7B02C1-1F2C-C1E2-AF19-081FE01ACB78}"/>
          </ac:picMkLst>
        </pc:picChg>
      </pc:sldChg>
      <pc:sldChg chg="addSp delSp modSp add mod">
        <pc:chgData name="Marieta Stefanova" userId="94d9baccaf50701d" providerId="LiveId" clId="{556ABE09-3495-4F0E-874A-F7AC12354E25}" dt="2025-06-03T08:26:48.941" v="472" actId="6549"/>
        <pc:sldMkLst>
          <pc:docMk/>
          <pc:sldMk cId="152835434" sldId="750"/>
        </pc:sldMkLst>
        <pc:spChg chg="mod">
          <ac:chgData name="Marieta Stefanova" userId="94d9baccaf50701d" providerId="LiveId" clId="{556ABE09-3495-4F0E-874A-F7AC12354E25}" dt="2025-06-03T08:26:48.941" v="472" actId="6549"/>
          <ac:spMkLst>
            <pc:docMk/>
            <pc:sldMk cId="152835434" sldId="750"/>
            <ac:spMk id="21" creationId="{DCB166BB-9212-CCB9-2DCC-FA048123D997}"/>
          </ac:spMkLst>
        </pc:spChg>
        <pc:picChg chg="add mod modCrop">
          <ac:chgData name="Marieta Stefanova" userId="94d9baccaf50701d" providerId="LiveId" clId="{556ABE09-3495-4F0E-874A-F7AC12354E25}" dt="2025-06-03T08:26:32.377" v="470" actId="732"/>
          <ac:picMkLst>
            <pc:docMk/>
            <pc:sldMk cId="152835434" sldId="750"/>
            <ac:picMk id="5" creationId="{63C5409F-A03E-D6EA-0E8A-9D5568D1C577}"/>
          </ac:picMkLst>
        </pc:picChg>
        <pc:picChg chg="del">
          <ac:chgData name="Marieta Stefanova" userId="94d9baccaf50701d" providerId="LiveId" clId="{556ABE09-3495-4F0E-874A-F7AC12354E25}" dt="2025-06-03T08:26:06.491" v="465" actId="478"/>
          <ac:picMkLst>
            <pc:docMk/>
            <pc:sldMk cId="152835434" sldId="750"/>
            <ac:picMk id="6" creationId="{930555BC-2C55-CB17-9D6A-4DC987C119A7}"/>
          </ac:picMkLst>
        </pc:picChg>
      </pc:sldChg>
      <pc:sldChg chg="add del">
        <pc:chgData name="Marieta Stefanova" userId="94d9baccaf50701d" providerId="LiveId" clId="{556ABE09-3495-4F0E-874A-F7AC12354E25}" dt="2025-06-03T08:23:11.282" v="438" actId="2696"/>
        <pc:sldMkLst>
          <pc:docMk/>
          <pc:sldMk cId="2536289943" sldId="750"/>
        </pc:sldMkLst>
      </pc:sldChg>
      <pc:sldChg chg="modSp add mod">
        <pc:chgData name="Marieta Stefanova" userId="94d9baccaf50701d" providerId="LiveId" clId="{556ABE09-3495-4F0E-874A-F7AC12354E25}" dt="2025-06-03T08:34:40.489" v="479" actId="6549"/>
        <pc:sldMkLst>
          <pc:docMk/>
          <pc:sldMk cId="3589530443" sldId="751"/>
        </pc:sldMkLst>
        <pc:spChg chg="mod">
          <ac:chgData name="Marieta Stefanova" userId="94d9baccaf50701d" providerId="LiveId" clId="{556ABE09-3495-4F0E-874A-F7AC12354E25}" dt="2025-06-03T08:34:40.489" v="479" actId="6549"/>
          <ac:spMkLst>
            <pc:docMk/>
            <pc:sldMk cId="3589530443" sldId="751"/>
            <ac:spMk id="21" creationId="{B92B9686-B836-72EF-4BAD-B34109928097}"/>
          </ac:spMkLst>
        </pc:spChg>
      </pc:sldChg>
      <pc:sldChg chg="modSp add mod">
        <pc:chgData name="Marieta Stefanova" userId="94d9baccaf50701d" providerId="LiveId" clId="{556ABE09-3495-4F0E-874A-F7AC12354E25}" dt="2025-06-03T08:34:47.734" v="480" actId="6549"/>
        <pc:sldMkLst>
          <pc:docMk/>
          <pc:sldMk cId="3929756695" sldId="752"/>
        </pc:sldMkLst>
        <pc:spChg chg="mod">
          <ac:chgData name="Marieta Stefanova" userId="94d9baccaf50701d" providerId="LiveId" clId="{556ABE09-3495-4F0E-874A-F7AC12354E25}" dt="2025-06-03T08:34:47.734" v="480" actId="6549"/>
          <ac:spMkLst>
            <pc:docMk/>
            <pc:sldMk cId="3929756695" sldId="752"/>
            <ac:spMk id="21" creationId="{72C90164-AAC5-805D-9C78-DD043B3BA536}"/>
          </ac:spMkLst>
        </pc:spChg>
      </pc:sldChg>
    </pc:docChg>
  </pc:docChgLst>
  <pc:docChgLst>
    <pc:chgData name="Marieta Stefanova" userId="94d9baccaf50701d" providerId="LiveId" clId="{2BCB0E66-755E-40C6-B17D-0FED6C1EEA86}"/>
    <pc:docChg chg="undo custSel addSld delSld modSld">
      <pc:chgData name="Marieta Stefanova" userId="94d9baccaf50701d" providerId="LiveId" clId="{2BCB0E66-755E-40C6-B17D-0FED6C1EEA86}" dt="2025-06-01T21:11:56.540" v="1450" actId="2696"/>
      <pc:docMkLst>
        <pc:docMk/>
      </pc:docMkLst>
      <pc:sldChg chg="modSp mod">
        <pc:chgData name="Marieta Stefanova" userId="94d9baccaf50701d" providerId="LiveId" clId="{2BCB0E66-755E-40C6-B17D-0FED6C1EEA86}" dt="2025-06-01T18:59:33.363" v="690" actId="20577"/>
        <pc:sldMkLst>
          <pc:docMk/>
          <pc:sldMk cId="3499202721" sldId="256"/>
        </pc:sldMkLst>
        <pc:spChg chg="mod">
          <ac:chgData name="Marieta Stefanova" userId="94d9baccaf50701d" providerId="LiveId" clId="{2BCB0E66-755E-40C6-B17D-0FED6C1EEA86}" dt="2025-06-01T18:59:33.363" v="690" actId="20577"/>
          <ac:spMkLst>
            <pc:docMk/>
            <pc:sldMk cId="3499202721" sldId="256"/>
            <ac:spMk id="30" creationId="{DA711A02-E7F7-91A7-49CA-CB11FD1335F5}"/>
          </ac:spMkLst>
        </pc:spChg>
      </pc:sldChg>
      <pc:sldChg chg="modSp mod">
        <pc:chgData name="Marieta Stefanova" userId="94d9baccaf50701d" providerId="LiveId" clId="{2BCB0E66-755E-40C6-B17D-0FED6C1EEA86}" dt="2025-06-01T18:59:55.008" v="693"/>
        <pc:sldMkLst>
          <pc:docMk/>
          <pc:sldMk cId="3255075841" sldId="260"/>
        </pc:sldMkLst>
        <pc:spChg chg="mod">
          <ac:chgData name="Marieta Stefanova" userId="94d9baccaf50701d" providerId="LiveId" clId="{2BCB0E66-755E-40C6-B17D-0FED6C1EEA86}" dt="2025-06-01T18:59:55.008" v="693"/>
          <ac:spMkLst>
            <pc:docMk/>
            <pc:sldMk cId="3255075841" sldId="260"/>
            <ac:spMk id="21" creationId="{4A543130-7339-D6F9-E1AD-DEEABE3928B8}"/>
          </ac:spMkLst>
        </pc:spChg>
      </pc:sldChg>
      <pc:sldChg chg="modSp mod">
        <pc:chgData name="Marieta Stefanova" userId="94d9baccaf50701d" providerId="LiveId" clId="{2BCB0E66-755E-40C6-B17D-0FED6C1EEA86}" dt="2025-06-01T19:00:38.255" v="701"/>
        <pc:sldMkLst>
          <pc:docMk/>
          <pc:sldMk cId="1789779244" sldId="274"/>
        </pc:sldMkLst>
        <pc:spChg chg="mod">
          <ac:chgData name="Marieta Stefanova" userId="94d9baccaf50701d" providerId="LiveId" clId="{2BCB0E66-755E-40C6-B17D-0FED6C1EEA86}" dt="2025-06-01T19:00:38.255" v="701"/>
          <ac:spMkLst>
            <pc:docMk/>
            <pc:sldMk cId="1789779244" sldId="274"/>
            <ac:spMk id="21" creationId="{4A543130-7339-D6F9-E1AD-DEEABE3928B8}"/>
          </ac:spMkLst>
        </pc:spChg>
      </pc:sldChg>
      <pc:sldChg chg="addSp delSp modSp mod">
        <pc:chgData name="Marieta Stefanova" userId="94d9baccaf50701d" providerId="LiveId" clId="{2BCB0E66-755E-40C6-B17D-0FED6C1EEA86}" dt="2025-06-01T19:35:36.925" v="1082" actId="14826"/>
        <pc:sldMkLst>
          <pc:docMk/>
          <pc:sldMk cId="3676989090" sldId="283"/>
        </pc:sldMkLst>
        <pc:spChg chg="mod">
          <ac:chgData name="Marieta Stefanova" userId="94d9baccaf50701d" providerId="LiveId" clId="{2BCB0E66-755E-40C6-B17D-0FED6C1EEA86}" dt="2025-06-01T19:02:09.183" v="718" actId="6549"/>
          <ac:spMkLst>
            <pc:docMk/>
            <pc:sldMk cId="3676989090" sldId="283"/>
            <ac:spMk id="2" creationId="{1E077076-9448-912D-8663-BEAC2D209EA3}"/>
          </ac:spMkLst>
        </pc:spChg>
      </pc:sldChg>
      <pc:sldChg chg="modSp mod">
        <pc:chgData name="Marieta Stefanova" userId="94d9baccaf50701d" providerId="LiveId" clId="{2BCB0E66-755E-40C6-B17D-0FED6C1EEA86}" dt="2025-06-01T20:33:16.001" v="1338" actId="6549"/>
        <pc:sldMkLst>
          <pc:docMk/>
          <pc:sldMk cId="3260430937" sldId="374"/>
        </pc:sldMkLst>
        <pc:spChg chg="mod">
          <ac:chgData name="Marieta Stefanova" userId="94d9baccaf50701d" providerId="LiveId" clId="{2BCB0E66-755E-40C6-B17D-0FED6C1EEA86}" dt="2025-06-01T20:33:16.001" v="1338" actId="6549"/>
          <ac:spMkLst>
            <pc:docMk/>
            <pc:sldMk cId="3260430937" sldId="374"/>
            <ac:spMk id="21" creationId="{4A543130-7339-D6F9-E1AD-DEEABE3928B8}"/>
          </ac:spMkLst>
        </pc:spChg>
      </pc:sldChg>
      <pc:sldChg chg="modSp del mod">
        <pc:chgData name="Marieta Stefanova" userId="94d9baccaf50701d" providerId="LiveId" clId="{2BCB0E66-755E-40C6-B17D-0FED6C1EEA86}" dt="2025-06-01T19:02:20.516" v="719" actId="2696"/>
        <pc:sldMkLst>
          <pc:docMk/>
          <pc:sldMk cId="1923767235" sldId="376"/>
        </pc:sldMkLst>
      </pc:sldChg>
      <pc:sldChg chg="addSp delSp modSp mod">
        <pc:chgData name="Marieta Stefanova" userId="94d9baccaf50701d" providerId="LiveId" clId="{2BCB0E66-755E-40C6-B17D-0FED6C1EEA86}" dt="2025-06-01T19:37:17.656" v="1092" actId="1076"/>
        <pc:sldMkLst>
          <pc:docMk/>
          <pc:sldMk cId="430909409" sldId="516"/>
        </pc:sldMkLst>
        <pc:spChg chg="mod">
          <ac:chgData name="Marieta Stefanova" userId="94d9baccaf50701d" providerId="LiveId" clId="{2BCB0E66-755E-40C6-B17D-0FED6C1EEA86}" dt="2025-06-01T19:37:17.656" v="1092" actId="1076"/>
          <ac:spMkLst>
            <pc:docMk/>
            <pc:sldMk cId="430909409" sldId="516"/>
            <ac:spMk id="30" creationId="{048243E0-827E-60CB-CB94-2B8061FBDA12}"/>
          </ac:spMkLst>
        </pc:spChg>
      </pc:sldChg>
      <pc:sldChg chg="modSp mod">
        <pc:chgData name="Marieta Stefanova" userId="94d9baccaf50701d" providerId="LiveId" clId="{2BCB0E66-755E-40C6-B17D-0FED6C1EEA86}" dt="2025-06-01T18:57:32.730" v="674"/>
        <pc:sldMkLst>
          <pc:docMk/>
          <pc:sldMk cId="780666062" sldId="517"/>
        </pc:sldMkLst>
        <pc:spChg chg="mod">
          <ac:chgData name="Marieta Stefanova" userId="94d9baccaf50701d" providerId="LiveId" clId="{2BCB0E66-755E-40C6-B17D-0FED6C1EEA86}" dt="2025-06-01T18:57:32.730" v="674"/>
          <ac:spMkLst>
            <pc:docMk/>
            <pc:sldMk cId="780666062" sldId="517"/>
            <ac:spMk id="21" creationId="{FCC15012-7A6A-6682-8A77-E85A182D3129}"/>
          </ac:spMkLst>
        </pc:spChg>
      </pc:sldChg>
      <pc:sldChg chg="delSp modSp del mod">
        <pc:chgData name="Marieta Stefanova" userId="94d9baccaf50701d" providerId="LiveId" clId="{2BCB0E66-755E-40C6-B17D-0FED6C1EEA86}" dt="2025-06-01T21:11:56.540" v="1450" actId="2696"/>
        <pc:sldMkLst>
          <pc:docMk/>
          <pc:sldMk cId="3121442656" sldId="524"/>
        </pc:sldMkLst>
      </pc:sldChg>
      <pc:sldChg chg="modSp mod">
        <pc:chgData name="Marieta Stefanova" userId="94d9baccaf50701d" providerId="LiveId" clId="{2BCB0E66-755E-40C6-B17D-0FED6C1EEA86}" dt="2025-06-01T21:06:59.734" v="1386" actId="12"/>
        <pc:sldMkLst>
          <pc:docMk/>
          <pc:sldMk cId="643331087" sldId="551"/>
        </pc:sldMkLst>
      </pc:sldChg>
      <pc:sldChg chg="del">
        <pc:chgData name="Marieta Stefanova" userId="94d9baccaf50701d" providerId="LiveId" clId="{2BCB0E66-755E-40C6-B17D-0FED6C1EEA86}" dt="2025-05-31T09:12:50.773" v="228" actId="2696"/>
        <pc:sldMkLst>
          <pc:docMk/>
          <pc:sldMk cId="3568613951" sldId="611"/>
        </pc:sldMkLst>
      </pc:sldChg>
      <pc:sldChg chg="del">
        <pc:chgData name="Marieta Stefanova" userId="94d9baccaf50701d" providerId="LiveId" clId="{2BCB0E66-755E-40C6-B17D-0FED6C1EEA86}" dt="2025-05-31T09:12:50.773" v="228" actId="2696"/>
        <pc:sldMkLst>
          <pc:docMk/>
          <pc:sldMk cId="2159677589" sldId="612"/>
        </pc:sldMkLst>
      </pc:sldChg>
      <pc:sldChg chg="del">
        <pc:chgData name="Marieta Stefanova" userId="94d9baccaf50701d" providerId="LiveId" clId="{2BCB0E66-755E-40C6-B17D-0FED6C1EEA86}" dt="2025-05-31T09:12:50.773" v="228" actId="2696"/>
        <pc:sldMkLst>
          <pc:docMk/>
          <pc:sldMk cId="4284891184" sldId="613"/>
        </pc:sldMkLst>
      </pc:sldChg>
      <pc:sldChg chg="del">
        <pc:chgData name="Marieta Stefanova" userId="94d9baccaf50701d" providerId="LiveId" clId="{2BCB0E66-755E-40C6-B17D-0FED6C1EEA86}" dt="2025-05-31T09:12:50.773" v="228" actId="2696"/>
        <pc:sldMkLst>
          <pc:docMk/>
          <pc:sldMk cId="477375556" sldId="614"/>
        </pc:sldMkLst>
      </pc:sldChg>
      <pc:sldChg chg="del">
        <pc:chgData name="Marieta Stefanova" userId="94d9baccaf50701d" providerId="LiveId" clId="{2BCB0E66-755E-40C6-B17D-0FED6C1EEA86}" dt="2025-05-31T09:12:50.773" v="228" actId="2696"/>
        <pc:sldMkLst>
          <pc:docMk/>
          <pc:sldMk cId="2333862069" sldId="615"/>
        </pc:sldMkLst>
      </pc:sldChg>
      <pc:sldChg chg="del">
        <pc:chgData name="Marieta Stefanova" userId="94d9baccaf50701d" providerId="LiveId" clId="{2BCB0E66-755E-40C6-B17D-0FED6C1EEA86}" dt="2025-05-31T09:12:50.773" v="228" actId="2696"/>
        <pc:sldMkLst>
          <pc:docMk/>
          <pc:sldMk cId="3231472162" sldId="616"/>
        </pc:sldMkLst>
      </pc:sldChg>
      <pc:sldChg chg="del">
        <pc:chgData name="Marieta Stefanova" userId="94d9baccaf50701d" providerId="LiveId" clId="{2BCB0E66-755E-40C6-B17D-0FED6C1EEA86}" dt="2025-05-31T09:12:50.773" v="228" actId="2696"/>
        <pc:sldMkLst>
          <pc:docMk/>
          <pc:sldMk cId="962540694" sldId="617"/>
        </pc:sldMkLst>
      </pc:sldChg>
      <pc:sldChg chg="del">
        <pc:chgData name="Marieta Stefanova" userId="94d9baccaf50701d" providerId="LiveId" clId="{2BCB0E66-755E-40C6-B17D-0FED6C1EEA86}" dt="2025-05-31T09:12:50.773" v="228" actId="2696"/>
        <pc:sldMkLst>
          <pc:docMk/>
          <pc:sldMk cId="327910874" sldId="618"/>
        </pc:sldMkLst>
      </pc:sldChg>
      <pc:sldChg chg="del">
        <pc:chgData name="Marieta Stefanova" userId="94d9baccaf50701d" providerId="LiveId" clId="{2BCB0E66-755E-40C6-B17D-0FED6C1EEA86}" dt="2025-05-31T09:12:50.773" v="228" actId="2696"/>
        <pc:sldMkLst>
          <pc:docMk/>
          <pc:sldMk cId="1106903746" sldId="619"/>
        </pc:sldMkLst>
      </pc:sldChg>
      <pc:sldChg chg="del">
        <pc:chgData name="Marieta Stefanova" userId="94d9baccaf50701d" providerId="LiveId" clId="{2BCB0E66-755E-40C6-B17D-0FED6C1EEA86}" dt="2025-05-31T09:12:50.773" v="228" actId="2696"/>
        <pc:sldMkLst>
          <pc:docMk/>
          <pc:sldMk cId="588203115" sldId="620"/>
        </pc:sldMkLst>
      </pc:sldChg>
      <pc:sldChg chg="del">
        <pc:chgData name="Marieta Stefanova" userId="94d9baccaf50701d" providerId="LiveId" clId="{2BCB0E66-755E-40C6-B17D-0FED6C1EEA86}" dt="2025-05-31T09:12:50.773" v="228" actId="2696"/>
        <pc:sldMkLst>
          <pc:docMk/>
          <pc:sldMk cId="3111967338" sldId="621"/>
        </pc:sldMkLst>
      </pc:sldChg>
      <pc:sldChg chg="del">
        <pc:chgData name="Marieta Stefanova" userId="94d9baccaf50701d" providerId="LiveId" clId="{2BCB0E66-755E-40C6-B17D-0FED6C1EEA86}" dt="2025-05-31T09:12:50.773" v="228" actId="2696"/>
        <pc:sldMkLst>
          <pc:docMk/>
          <pc:sldMk cId="2646465672" sldId="622"/>
        </pc:sldMkLst>
      </pc:sldChg>
      <pc:sldChg chg="del">
        <pc:chgData name="Marieta Stefanova" userId="94d9baccaf50701d" providerId="LiveId" clId="{2BCB0E66-755E-40C6-B17D-0FED6C1EEA86}" dt="2025-05-31T09:12:50.773" v="228" actId="2696"/>
        <pc:sldMkLst>
          <pc:docMk/>
          <pc:sldMk cId="2941897456" sldId="623"/>
        </pc:sldMkLst>
      </pc:sldChg>
      <pc:sldChg chg="del">
        <pc:chgData name="Marieta Stefanova" userId="94d9baccaf50701d" providerId="LiveId" clId="{2BCB0E66-755E-40C6-B17D-0FED6C1EEA86}" dt="2025-05-31T09:12:50.773" v="228" actId="2696"/>
        <pc:sldMkLst>
          <pc:docMk/>
          <pc:sldMk cId="4128960003" sldId="624"/>
        </pc:sldMkLst>
      </pc:sldChg>
      <pc:sldChg chg="del">
        <pc:chgData name="Marieta Stefanova" userId="94d9baccaf50701d" providerId="LiveId" clId="{2BCB0E66-755E-40C6-B17D-0FED6C1EEA86}" dt="2025-05-31T09:12:50.773" v="228" actId="2696"/>
        <pc:sldMkLst>
          <pc:docMk/>
          <pc:sldMk cId="2782908008" sldId="625"/>
        </pc:sldMkLst>
      </pc:sldChg>
      <pc:sldChg chg="del">
        <pc:chgData name="Marieta Stefanova" userId="94d9baccaf50701d" providerId="LiveId" clId="{2BCB0E66-755E-40C6-B17D-0FED6C1EEA86}" dt="2025-05-31T09:12:50.773" v="228" actId="2696"/>
        <pc:sldMkLst>
          <pc:docMk/>
          <pc:sldMk cId="1266306709" sldId="626"/>
        </pc:sldMkLst>
      </pc:sldChg>
      <pc:sldChg chg="del">
        <pc:chgData name="Marieta Stefanova" userId="94d9baccaf50701d" providerId="LiveId" clId="{2BCB0E66-755E-40C6-B17D-0FED6C1EEA86}" dt="2025-05-31T09:12:50.773" v="228" actId="2696"/>
        <pc:sldMkLst>
          <pc:docMk/>
          <pc:sldMk cId="2249390389" sldId="627"/>
        </pc:sldMkLst>
      </pc:sldChg>
      <pc:sldChg chg="del">
        <pc:chgData name="Marieta Stefanova" userId="94d9baccaf50701d" providerId="LiveId" clId="{2BCB0E66-755E-40C6-B17D-0FED6C1EEA86}" dt="2025-05-31T09:12:50.773" v="228" actId="2696"/>
        <pc:sldMkLst>
          <pc:docMk/>
          <pc:sldMk cId="142863324" sldId="628"/>
        </pc:sldMkLst>
      </pc:sldChg>
      <pc:sldChg chg="del">
        <pc:chgData name="Marieta Stefanova" userId="94d9baccaf50701d" providerId="LiveId" clId="{2BCB0E66-755E-40C6-B17D-0FED6C1EEA86}" dt="2025-05-31T09:12:50.773" v="228" actId="2696"/>
        <pc:sldMkLst>
          <pc:docMk/>
          <pc:sldMk cId="4069081357" sldId="629"/>
        </pc:sldMkLst>
      </pc:sldChg>
      <pc:sldChg chg="del">
        <pc:chgData name="Marieta Stefanova" userId="94d9baccaf50701d" providerId="LiveId" clId="{2BCB0E66-755E-40C6-B17D-0FED6C1EEA86}" dt="2025-05-31T09:12:50.773" v="228" actId="2696"/>
        <pc:sldMkLst>
          <pc:docMk/>
          <pc:sldMk cId="1957102659" sldId="630"/>
        </pc:sldMkLst>
      </pc:sldChg>
      <pc:sldChg chg="del">
        <pc:chgData name="Marieta Stefanova" userId="94d9baccaf50701d" providerId="LiveId" clId="{2BCB0E66-755E-40C6-B17D-0FED6C1EEA86}" dt="2025-05-31T09:12:50.773" v="228" actId="2696"/>
        <pc:sldMkLst>
          <pc:docMk/>
          <pc:sldMk cId="2125372224" sldId="631"/>
        </pc:sldMkLst>
      </pc:sldChg>
      <pc:sldChg chg="del">
        <pc:chgData name="Marieta Stefanova" userId="94d9baccaf50701d" providerId="LiveId" clId="{2BCB0E66-755E-40C6-B17D-0FED6C1EEA86}" dt="2025-05-31T09:12:50.773" v="228" actId="2696"/>
        <pc:sldMkLst>
          <pc:docMk/>
          <pc:sldMk cId="833024988" sldId="632"/>
        </pc:sldMkLst>
      </pc:sldChg>
      <pc:sldChg chg="del">
        <pc:chgData name="Marieta Stefanova" userId="94d9baccaf50701d" providerId="LiveId" clId="{2BCB0E66-755E-40C6-B17D-0FED6C1EEA86}" dt="2025-05-31T09:12:50.773" v="228" actId="2696"/>
        <pc:sldMkLst>
          <pc:docMk/>
          <pc:sldMk cId="3425362070" sldId="633"/>
        </pc:sldMkLst>
      </pc:sldChg>
      <pc:sldChg chg="del">
        <pc:chgData name="Marieta Stefanova" userId="94d9baccaf50701d" providerId="LiveId" clId="{2BCB0E66-755E-40C6-B17D-0FED6C1EEA86}" dt="2025-05-31T09:12:50.773" v="228" actId="2696"/>
        <pc:sldMkLst>
          <pc:docMk/>
          <pc:sldMk cId="1831778879" sldId="634"/>
        </pc:sldMkLst>
      </pc:sldChg>
      <pc:sldChg chg="del">
        <pc:chgData name="Marieta Stefanova" userId="94d9baccaf50701d" providerId="LiveId" clId="{2BCB0E66-755E-40C6-B17D-0FED6C1EEA86}" dt="2025-05-31T09:12:50.773" v="228" actId="2696"/>
        <pc:sldMkLst>
          <pc:docMk/>
          <pc:sldMk cId="91914612" sldId="635"/>
        </pc:sldMkLst>
      </pc:sldChg>
      <pc:sldChg chg="del">
        <pc:chgData name="Marieta Stefanova" userId="94d9baccaf50701d" providerId="LiveId" clId="{2BCB0E66-755E-40C6-B17D-0FED6C1EEA86}" dt="2025-05-31T09:12:50.773" v="228" actId="2696"/>
        <pc:sldMkLst>
          <pc:docMk/>
          <pc:sldMk cId="188272139" sldId="636"/>
        </pc:sldMkLst>
      </pc:sldChg>
      <pc:sldChg chg="del">
        <pc:chgData name="Marieta Stefanova" userId="94d9baccaf50701d" providerId="LiveId" clId="{2BCB0E66-755E-40C6-B17D-0FED6C1EEA86}" dt="2025-05-31T09:12:50.773" v="228" actId="2696"/>
        <pc:sldMkLst>
          <pc:docMk/>
          <pc:sldMk cId="1407816216" sldId="637"/>
        </pc:sldMkLst>
      </pc:sldChg>
      <pc:sldChg chg="del">
        <pc:chgData name="Marieta Stefanova" userId="94d9baccaf50701d" providerId="LiveId" clId="{2BCB0E66-755E-40C6-B17D-0FED6C1EEA86}" dt="2025-05-31T09:12:50.773" v="228" actId="2696"/>
        <pc:sldMkLst>
          <pc:docMk/>
          <pc:sldMk cId="466245643" sldId="638"/>
        </pc:sldMkLst>
      </pc:sldChg>
      <pc:sldChg chg="del">
        <pc:chgData name="Marieta Stefanova" userId="94d9baccaf50701d" providerId="LiveId" clId="{2BCB0E66-755E-40C6-B17D-0FED6C1EEA86}" dt="2025-05-31T09:12:50.773" v="228" actId="2696"/>
        <pc:sldMkLst>
          <pc:docMk/>
          <pc:sldMk cId="4230547672" sldId="639"/>
        </pc:sldMkLst>
      </pc:sldChg>
      <pc:sldChg chg="del">
        <pc:chgData name="Marieta Stefanova" userId="94d9baccaf50701d" providerId="LiveId" clId="{2BCB0E66-755E-40C6-B17D-0FED6C1EEA86}" dt="2025-05-31T09:12:50.773" v="228" actId="2696"/>
        <pc:sldMkLst>
          <pc:docMk/>
          <pc:sldMk cId="3521185011" sldId="640"/>
        </pc:sldMkLst>
      </pc:sldChg>
      <pc:sldChg chg="del">
        <pc:chgData name="Marieta Stefanova" userId="94d9baccaf50701d" providerId="LiveId" clId="{2BCB0E66-755E-40C6-B17D-0FED6C1EEA86}" dt="2025-05-31T09:12:50.773" v="228" actId="2696"/>
        <pc:sldMkLst>
          <pc:docMk/>
          <pc:sldMk cId="533876766" sldId="641"/>
        </pc:sldMkLst>
      </pc:sldChg>
      <pc:sldChg chg="del">
        <pc:chgData name="Marieta Stefanova" userId="94d9baccaf50701d" providerId="LiveId" clId="{2BCB0E66-755E-40C6-B17D-0FED6C1EEA86}" dt="2025-05-31T09:12:50.773" v="228" actId="2696"/>
        <pc:sldMkLst>
          <pc:docMk/>
          <pc:sldMk cId="1452223414" sldId="642"/>
        </pc:sldMkLst>
      </pc:sldChg>
      <pc:sldChg chg="modSp mod">
        <pc:chgData name="Marieta Stefanova" userId="94d9baccaf50701d" providerId="LiveId" clId="{2BCB0E66-755E-40C6-B17D-0FED6C1EEA86}" dt="2025-06-01T20:34:55.425" v="1359" actId="6549"/>
        <pc:sldMkLst>
          <pc:docMk/>
          <pc:sldMk cId="36900670" sldId="643"/>
        </pc:sldMkLst>
        <pc:spChg chg="mod">
          <ac:chgData name="Marieta Stefanova" userId="94d9baccaf50701d" providerId="LiveId" clId="{2BCB0E66-755E-40C6-B17D-0FED6C1EEA86}" dt="2025-06-01T20:34:55.425" v="1359" actId="6549"/>
          <ac:spMkLst>
            <pc:docMk/>
            <pc:sldMk cId="36900670" sldId="643"/>
            <ac:spMk id="21" creationId="{A5CFFEF2-A512-1C12-C3BD-895EE3B8BEE8}"/>
          </ac:spMkLst>
        </pc:spChg>
      </pc:sldChg>
      <pc:sldChg chg="modSp add del mod">
        <pc:chgData name="Marieta Stefanova" userId="94d9baccaf50701d" providerId="LiveId" clId="{2BCB0E66-755E-40C6-B17D-0FED6C1EEA86}" dt="2025-06-01T18:59:00.144" v="685" actId="2696"/>
        <pc:sldMkLst>
          <pc:docMk/>
          <pc:sldMk cId="133278321" sldId="644"/>
        </pc:sldMkLst>
      </pc:sldChg>
      <pc:sldChg chg="addSp delSp modSp add del mod">
        <pc:chgData name="Marieta Stefanova" userId="94d9baccaf50701d" providerId="LiveId" clId="{2BCB0E66-755E-40C6-B17D-0FED6C1EEA86}" dt="2025-05-31T15:47:11.819" v="257" actId="2696"/>
        <pc:sldMkLst>
          <pc:docMk/>
          <pc:sldMk cId="2036540156" sldId="645"/>
        </pc:sldMkLst>
      </pc:sldChg>
      <pc:sldChg chg="modSp add del mod">
        <pc:chgData name="Marieta Stefanova" userId="94d9baccaf50701d" providerId="LiveId" clId="{2BCB0E66-755E-40C6-B17D-0FED6C1EEA86}" dt="2025-06-01T19:03:48.685" v="742" actId="2696"/>
        <pc:sldMkLst>
          <pc:docMk/>
          <pc:sldMk cId="2734074666" sldId="646"/>
        </pc:sldMkLst>
      </pc:sldChg>
      <pc:sldChg chg="modSp add del mod">
        <pc:chgData name="Marieta Stefanova" userId="94d9baccaf50701d" providerId="LiveId" clId="{2BCB0E66-755E-40C6-B17D-0FED6C1EEA86}" dt="2025-06-01T19:03:48.685" v="742" actId="2696"/>
        <pc:sldMkLst>
          <pc:docMk/>
          <pc:sldMk cId="2128190153" sldId="647"/>
        </pc:sldMkLst>
      </pc:sldChg>
      <pc:sldChg chg="modSp add del mod">
        <pc:chgData name="Marieta Stefanova" userId="94d9baccaf50701d" providerId="LiveId" clId="{2BCB0E66-755E-40C6-B17D-0FED6C1EEA86}" dt="2025-06-01T19:03:48.685" v="742" actId="2696"/>
        <pc:sldMkLst>
          <pc:docMk/>
          <pc:sldMk cId="2695839901" sldId="648"/>
        </pc:sldMkLst>
      </pc:sldChg>
      <pc:sldChg chg="modSp add del mod">
        <pc:chgData name="Marieta Stefanova" userId="94d9baccaf50701d" providerId="LiveId" clId="{2BCB0E66-755E-40C6-B17D-0FED6C1EEA86}" dt="2025-06-01T19:03:48.685" v="742" actId="2696"/>
        <pc:sldMkLst>
          <pc:docMk/>
          <pc:sldMk cId="211605353" sldId="649"/>
        </pc:sldMkLst>
      </pc:sldChg>
      <pc:sldChg chg="modSp add del mod">
        <pc:chgData name="Marieta Stefanova" userId="94d9baccaf50701d" providerId="LiveId" clId="{2BCB0E66-755E-40C6-B17D-0FED6C1EEA86}" dt="2025-06-01T19:03:48.685" v="742" actId="2696"/>
        <pc:sldMkLst>
          <pc:docMk/>
          <pc:sldMk cId="4120955268" sldId="650"/>
        </pc:sldMkLst>
      </pc:sldChg>
      <pc:sldChg chg="modSp add del mod">
        <pc:chgData name="Marieta Stefanova" userId="94d9baccaf50701d" providerId="LiveId" clId="{2BCB0E66-755E-40C6-B17D-0FED6C1EEA86}" dt="2025-06-01T19:03:48.685" v="742" actId="2696"/>
        <pc:sldMkLst>
          <pc:docMk/>
          <pc:sldMk cId="3957124755" sldId="651"/>
        </pc:sldMkLst>
      </pc:sldChg>
      <pc:sldChg chg="modSp add del mod">
        <pc:chgData name="Marieta Stefanova" userId="94d9baccaf50701d" providerId="LiveId" clId="{2BCB0E66-755E-40C6-B17D-0FED6C1EEA86}" dt="2025-06-01T19:03:48.685" v="742" actId="2696"/>
        <pc:sldMkLst>
          <pc:docMk/>
          <pc:sldMk cId="1674584906" sldId="652"/>
        </pc:sldMkLst>
      </pc:sldChg>
      <pc:sldChg chg="modSp add del mod">
        <pc:chgData name="Marieta Stefanova" userId="94d9baccaf50701d" providerId="LiveId" clId="{2BCB0E66-755E-40C6-B17D-0FED6C1EEA86}" dt="2025-06-01T19:03:48.685" v="742" actId="2696"/>
        <pc:sldMkLst>
          <pc:docMk/>
          <pc:sldMk cId="2366277107" sldId="653"/>
        </pc:sldMkLst>
      </pc:sldChg>
      <pc:sldChg chg="modSp add del mod">
        <pc:chgData name="Marieta Stefanova" userId="94d9baccaf50701d" providerId="LiveId" clId="{2BCB0E66-755E-40C6-B17D-0FED6C1EEA86}" dt="2025-06-01T19:03:48.685" v="742" actId="2696"/>
        <pc:sldMkLst>
          <pc:docMk/>
          <pc:sldMk cId="1388531057" sldId="654"/>
        </pc:sldMkLst>
      </pc:sldChg>
      <pc:sldChg chg="addSp delSp modSp add del mod">
        <pc:chgData name="Marieta Stefanova" userId="94d9baccaf50701d" providerId="LiveId" clId="{2BCB0E66-755E-40C6-B17D-0FED6C1EEA86}" dt="2025-06-01T19:03:48.685" v="742" actId="2696"/>
        <pc:sldMkLst>
          <pc:docMk/>
          <pc:sldMk cId="984525174" sldId="655"/>
        </pc:sldMkLst>
      </pc:sldChg>
      <pc:sldChg chg="modSp add del mod">
        <pc:chgData name="Marieta Stefanova" userId="94d9baccaf50701d" providerId="LiveId" clId="{2BCB0E66-755E-40C6-B17D-0FED6C1EEA86}" dt="2025-05-31T15:54:52.892" v="375" actId="2696"/>
        <pc:sldMkLst>
          <pc:docMk/>
          <pc:sldMk cId="1266186766" sldId="655"/>
        </pc:sldMkLst>
      </pc:sldChg>
      <pc:sldChg chg="addSp delSp modSp add del mod">
        <pc:chgData name="Marieta Stefanova" userId="94d9baccaf50701d" providerId="LiveId" clId="{2BCB0E66-755E-40C6-B17D-0FED6C1EEA86}" dt="2025-06-01T19:03:48.685" v="742" actId="2696"/>
        <pc:sldMkLst>
          <pc:docMk/>
          <pc:sldMk cId="1219061979" sldId="656"/>
        </pc:sldMkLst>
      </pc:sldChg>
      <pc:sldChg chg="modSp add del mod">
        <pc:chgData name="Marieta Stefanova" userId="94d9baccaf50701d" providerId="LiveId" clId="{2BCB0E66-755E-40C6-B17D-0FED6C1EEA86}" dt="2025-06-01T19:03:48.685" v="742" actId="2696"/>
        <pc:sldMkLst>
          <pc:docMk/>
          <pc:sldMk cId="1241834381" sldId="657"/>
        </pc:sldMkLst>
      </pc:sldChg>
      <pc:sldChg chg="modSp add del mod">
        <pc:chgData name="Marieta Stefanova" userId="94d9baccaf50701d" providerId="LiveId" clId="{2BCB0E66-755E-40C6-B17D-0FED6C1EEA86}" dt="2025-06-01T19:03:48.685" v="742" actId="2696"/>
        <pc:sldMkLst>
          <pc:docMk/>
          <pc:sldMk cId="3329084868" sldId="658"/>
        </pc:sldMkLst>
      </pc:sldChg>
      <pc:sldChg chg="modSp add del mod">
        <pc:chgData name="Marieta Stefanova" userId="94d9baccaf50701d" providerId="LiveId" clId="{2BCB0E66-755E-40C6-B17D-0FED6C1EEA86}" dt="2025-06-01T19:03:48.685" v="742" actId="2696"/>
        <pc:sldMkLst>
          <pc:docMk/>
          <pc:sldMk cId="1900931108" sldId="659"/>
        </pc:sldMkLst>
      </pc:sldChg>
      <pc:sldChg chg="addSp delSp modSp add del mod">
        <pc:chgData name="Marieta Stefanova" userId="94d9baccaf50701d" providerId="LiveId" clId="{2BCB0E66-755E-40C6-B17D-0FED6C1EEA86}" dt="2025-06-01T19:03:48.685" v="742" actId="2696"/>
        <pc:sldMkLst>
          <pc:docMk/>
          <pc:sldMk cId="948003943" sldId="660"/>
        </pc:sldMkLst>
      </pc:sldChg>
      <pc:sldChg chg="add del">
        <pc:chgData name="Marieta Stefanova" userId="94d9baccaf50701d" providerId="LiveId" clId="{2BCB0E66-755E-40C6-B17D-0FED6C1EEA86}" dt="2025-06-01T19:03:48.685" v="742" actId="2696"/>
        <pc:sldMkLst>
          <pc:docMk/>
          <pc:sldMk cId="1660914503" sldId="661"/>
        </pc:sldMkLst>
      </pc:sldChg>
      <pc:sldChg chg="addSp delSp modSp add del mod">
        <pc:chgData name="Marieta Stefanova" userId="94d9baccaf50701d" providerId="LiveId" clId="{2BCB0E66-755E-40C6-B17D-0FED6C1EEA86}" dt="2025-06-01T19:03:48.685" v="742" actId="2696"/>
        <pc:sldMkLst>
          <pc:docMk/>
          <pc:sldMk cId="488748964" sldId="662"/>
        </pc:sldMkLst>
      </pc:sldChg>
      <pc:sldChg chg="modSp add del mod">
        <pc:chgData name="Marieta Stefanova" userId="94d9baccaf50701d" providerId="LiveId" clId="{2BCB0E66-755E-40C6-B17D-0FED6C1EEA86}" dt="2025-06-01T19:03:48.685" v="742" actId="2696"/>
        <pc:sldMkLst>
          <pc:docMk/>
          <pc:sldMk cId="1374884971" sldId="663"/>
        </pc:sldMkLst>
      </pc:sldChg>
      <pc:sldChg chg="modSp add del mod">
        <pc:chgData name="Marieta Stefanova" userId="94d9baccaf50701d" providerId="LiveId" clId="{2BCB0E66-755E-40C6-B17D-0FED6C1EEA86}" dt="2025-06-01T19:03:48.685" v="742" actId="2696"/>
        <pc:sldMkLst>
          <pc:docMk/>
          <pc:sldMk cId="4036245026" sldId="664"/>
        </pc:sldMkLst>
      </pc:sldChg>
      <pc:sldChg chg="modSp add del mod">
        <pc:chgData name="Marieta Stefanova" userId="94d9baccaf50701d" providerId="LiveId" clId="{2BCB0E66-755E-40C6-B17D-0FED6C1EEA86}" dt="2025-06-01T19:03:48.685" v="742" actId="2696"/>
        <pc:sldMkLst>
          <pc:docMk/>
          <pc:sldMk cId="827498117" sldId="665"/>
        </pc:sldMkLst>
      </pc:sldChg>
      <pc:sldChg chg="addSp delSp modSp add del mod">
        <pc:chgData name="Marieta Stefanova" userId="94d9baccaf50701d" providerId="LiveId" clId="{2BCB0E66-755E-40C6-B17D-0FED6C1EEA86}" dt="2025-06-01T19:03:48.685" v="742" actId="2696"/>
        <pc:sldMkLst>
          <pc:docMk/>
          <pc:sldMk cId="889557707" sldId="666"/>
        </pc:sldMkLst>
      </pc:sldChg>
      <pc:sldChg chg="modSp add del mod">
        <pc:chgData name="Marieta Stefanova" userId="94d9baccaf50701d" providerId="LiveId" clId="{2BCB0E66-755E-40C6-B17D-0FED6C1EEA86}" dt="2025-06-01T19:03:48.685" v="742" actId="2696"/>
        <pc:sldMkLst>
          <pc:docMk/>
          <pc:sldMk cId="396435705" sldId="667"/>
        </pc:sldMkLst>
      </pc:sldChg>
      <pc:sldChg chg="modSp add del mod">
        <pc:chgData name="Marieta Stefanova" userId="94d9baccaf50701d" providerId="LiveId" clId="{2BCB0E66-755E-40C6-B17D-0FED6C1EEA86}" dt="2025-06-01T19:03:48.685" v="742" actId="2696"/>
        <pc:sldMkLst>
          <pc:docMk/>
          <pc:sldMk cId="921505155" sldId="668"/>
        </pc:sldMkLst>
      </pc:sldChg>
      <pc:sldChg chg="modSp add del mod">
        <pc:chgData name="Marieta Stefanova" userId="94d9baccaf50701d" providerId="LiveId" clId="{2BCB0E66-755E-40C6-B17D-0FED6C1EEA86}" dt="2025-06-01T19:03:48.685" v="742" actId="2696"/>
        <pc:sldMkLst>
          <pc:docMk/>
          <pc:sldMk cId="2382738306" sldId="669"/>
        </pc:sldMkLst>
      </pc:sldChg>
      <pc:sldChg chg="add del">
        <pc:chgData name="Marieta Stefanova" userId="94d9baccaf50701d" providerId="LiveId" clId="{2BCB0E66-755E-40C6-B17D-0FED6C1EEA86}" dt="2025-06-01T19:03:48.685" v="742" actId="2696"/>
        <pc:sldMkLst>
          <pc:docMk/>
          <pc:sldMk cId="4242097411" sldId="670"/>
        </pc:sldMkLst>
      </pc:sldChg>
      <pc:sldChg chg="addSp delSp modSp add del mod">
        <pc:chgData name="Marieta Stefanova" userId="94d9baccaf50701d" providerId="LiveId" clId="{2BCB0E66-755E-40C6-B17D-0FED6C1EEA86}" dt="2025-06-01T19:03:48.685" v="742" actId="2696"/>
        <pc:sldMkLst>
          <pc:docMk/>
          <pc:sldMk cId="755641308" sldId="671"/>
        </pc:sldMkLst>
      </pc:sldChg>
      <pc:sldChg chg="modSp add del mod">
        <pc:chgData name="Marieta Stefanova" userId="94d9baccaf50701d" providerId="LiveId" clId="{2BCB0E66-755E-40C6-B17D-0FED6C1EEA86}" dt="2025-06-01T19:03:48.685" v="742" actId="2696"/>
        <pc:sldMkLst>
          <pc:docMk/>
          <pc:sldMk cId="1000937659" sldId="672"/>
        </pc:sldMkLst>
      </pc:sldChg>
      <pc:sldChg chg="modSp add del mod">
        <pc:chgData name="Marieta Stefanova" userId="94d9baccaf50701d" providerId="LiveId" clId="{2BCB0E66-755E-40C6-B17D-0FED6C1EEA86}" dt="2025-06-01T19:03:48.685" v="742" actId="2696"/>
        <pc:sldMkLst>
          <pc:docMk/>
          <pc:sldMk cId="2214237662" sldId="673"/>
        </pc:sldMkLst>
      </pc:sldChg>
      <pc:sldChg chg="modSp add del mod">
        <pc:chgData name="Marieta Stefanova" userId="94d9baccaf50701d" providerId="LiveId" clId="{2BCB0E66-755E-40C6-B17D-0FED6C1EEA86}" dt="2025-06-01T19:03:48.685" v="742" actId="2696"/>
        <pc:sldMkLst>
          <pc:docMk/>
          <pc:sldMk cId="1785296728" sldId="674"/>
        </pc:sldMkLst>
      </pc:sldChg>
      <pc:sldChg chg="delSp modSp add del mod">
        <pc:chgData name="Marieta Stefanova" userId="94d9baccaf50701d" providerId="LiveId" clId="{2BCB0E66-755E-40C6-B17D-0FED6C1EEA86}" dt="2025-06-01T19:03:48.685" v="742" actId="2696"/>
        <pc:sldMkLst>
          <pc:docMk/>
          <pc:sldMk cId="1846317960" sldId="675"/>
        </pc:sldMkLst>
      </pc:sldChg>
      <pc:sldChg chg="modSp add del mod">
        <pc:chgData name="Marieta Stefanova" userId="94d9baccaf50701d" providerId="LiveId" clId="{2BCB0E66-755E-40C6-B17D-0FED6C1EEA86}" dt="2025-06-01T19:03:48.685" v="742" actId="2696"/>
        <pc:sldMkLst>
          <pc:docMk/>
          <pc:sldMk cId="1253914503" sldId="676"/>
        </pc:sldMkLst>
      </pc:sldChg>
      <pc:sldChg chg="modSp add del mod">
        <pc:chgData name="Marieta Stefanova" userId="94d9baccaf50701d" providerId="LiveId" clId="{2BCB0E66-755E-40C6-B17D-0FED6C1EEA86}" dt="2025-06-01T19:03:48.685" v="742" actId="2696"/>
        <pc:sldMkLst>
          <pc:docMk/>
          <pc:sldMk cId="2942223361" sldId="677"/>
        </pc:sldMkLst>
      </pc:sldChg>
      <pc:sldChg chg="modSp add del mod">
        <pc:chgData name="Marieta Stefanova" userId="94d9baccaf50701d" providerId="LiveId" clId="{2BCB0E66-755E-40C6-B17D-0FED6C1EEA86}" dt="2025-06-01T19:03:48.685" v="742" actId="2696"/>
        <pc:sldMkLst>
          <pc:docMk/>
          <pc:sldMk cId="181264557" sldId="678"/>
        </pc:sldMkLst>
      </pc:sldChg>
      <pc:sldChg chg="modSp add mod">
        <pc:chgData name="Marieta Stefanova" userId="94d9baccaf50701d" providerId="LiveId" clId="{2BCB0E66-755E-40C6-B17D-0FED6C1EEA86}" dt="2025-06-01T19:01:11.864" v="708"/>
        <pc:sldMkLst>
          <pc:docMk/>
          <pc:sldMk cId="173869552" sldId="679"/>
        </pc:sldMkLst>
      </pc:sldChg>
      <pc:sldChg chg="modSp add mod">
        <pc:chgData name="Marieta Stefanova" userId="94d9baccaf50701d" providerId="LiveId" clId="{2BCB0E66-755E-40C6-B17D-0FED6C1EEA86}" dt="2025-06-01T19:03:28.739" v="740" actId="20577"/>
        <pc:sldMkLst>
          <pc:docMk/>
          <pc:sldMk cId="468421167" sldId="680"/>
        </pc:sldMkLst>
        <pc:spChg chg="mod">
          <ac:chgData name="Marieta Stefanova" userId="94d9baccaf50701d" providerId="LiveId" clId="{2BCB0E66-755E-40C6-B17D-0FED6C1EEA86}" dt="2025-06-01T19:03:28.739" v="740" actId="20577"/>
          <ac:spMkLst>
            <pc:docMk/>
            <pc:sldMk cId="468421167" sldId="680"/>
            <ac:spMk id="21" creationId="{7C4799A2-B654-4319-97D1-D4F5D4648D30}"/>
          </ac:spMkLst>
        </pc:spChg>
        <pc:picChg chg="mod">
          <ac:chgData name="Marieta Stefanova" userId="94d9baccaf50701d" providerId="LiveId" clId="{2BCB0E66-755E-40C6-B17D-0FED6C1EEA86}" dt="2025-06-01T19:03:13.985" v="726" actId="14826"/>
          <ac:picMkLst>
            <pc:docMk/>
            <pc:sldMk cId="468421167" sldId="680"/>
            <ac:picMk id="6" creationId="{D3EF6669-E997-C0C1-EFA0-741291473704}"/>
          </ac:picMkLst>
        </pc:picChg>
      </pc:sldChg>
      <pc:sldChg chg="modSp add mod">
        <pc:chgData name="Marieta Stefanova" userId="94d9baccaf50701d" providerId="LiveId" clId="{2BCB0E66-755E-40C6-B17D-0FED6C1EEA86}" dt="2025-06-01T19:37:47.775" v="1093" actId="14826"/>
        <pc:sldMkLst>
          <pc:docMk/>
          <pc:sldMk cId="4190373195" sldId="681"/>
        </pc:sldMkLst>
        <pc:spChg chg="mod">
          <ac:chgData name="Marieta Stefanova" userId="94d9baccaf50701d" providerId="LiveId" clId="{2BCB0E66-755E-40C6-B17D-0FED6C1EEA86}" dt="2025-06-01T19:04:26.322" v="745" actId="207"/>
          <ac:spMkLst>
            <pc:docMk/>
            <pc:sldMk cId="4190373195" sldId="681"/>
            <ac:spMk id="21" creationId="{04C31082-B06F-C3E2-EDC7-6DFA02B9EDB4}"/>
          </ac:spMkLst>
        </pc:spChg>
      </pc:sldChg>
      <pc:sldChg chg="modSp add mod">
        <pc:chgData name="Marieta Stefanova" userId="94d9baccaf50701d" providerId="LiveId" clId="{2BCB0E66-755E-40C6-B17D-0FED6C1EEA86}" dt="2025-06-01T19:38:05.968" v="1094" actId="14826"/>
        <pc:sldMkLst>
          <pc:docMk/>
          <pc:sldMk cId="4176577376" sldId="682"/>
        </pc:sldMkLst>
      </pc:sldChg>
      <pc:sldChg chg="modSp add del mod">
        <pc:chgData name="Marieta Stefanova" userId="94d9baccaf50701d" providerId="LiveId" clId="{2BCB0E66-755E-40C6-B17D-0FED6C1EEA86}" dt="2025-06-01T19:14:12.083" v="771" actId="2696"/>
        <pc:sldMkLst>
          <pc:docMk/>
          <pc:sldMk cId="2594212500" sldId="683"/>
        </pc:sldMkLst>
      </pc:sldChg>
      <pc:sldChg chg="modSp add mod">
        <pc:chgData name="Marieta Stefanova" userId="94d9baccaf50701d" providerId="LiveId" clId="{2BCB0E66-755E-40C6-B17D-0FED6C1EEA86}" dt="2025-06-01T19:15:09.675" v="782" actId="113"/>
        <pc:sldMkLst>
          <pc:docMk/>
          <pc:sldMk cId="3516235307" sldId="683"/>
        </pc:sldMkLst>
      </pc:sldChg>
      <pc:sldChg chg="modSp add mod">
        <pc:chgData name="Marieta Stefanova" userId="94d9baccaf50701d" providerId="LiveId" clId="{2BCB0E66-755E-40C6-B17D-0FED6C1EEA86}" dt="2025-06-01T19:38:18.861" v="1095" actId="14826"/>
        <pc:sldMkLst>
          <pc:docMk/>
          <pc:sldMk cId="3450464493" sldId="684"/>
        </pc:sldMkLst>
      </pc:sldChg>
      <pc:sldChg chg="modSp add mod">
        <pc:chgData name="Marieta Stefanova" userId="94d9baccaf50701d" providerId="LiveId" clId="{2BCB0E66-755E-40C6-B17D-0FED6C1EEA86}" dt="2025-06-01T19:38:32.422" v="1096" actId="14826"/>
        <pc:sldMkLst>
          <pc:docMk/>
          <pc:sldMk cId="391460226" sldId="685"/>
        </pc:sldMkLst>
      </pc:sldChg>
      <pc:sldChg chg="modSp add mod">
        <pc:chgData name="Marieta Stefanova" userId="94d9baccaf50701d" providerId="LiveId" clId="{2BCB0E66-755E-40C6-B17D-0FED6C1EEA86}" dt="2025-06-01T19:39:03.233" v="1097" actId="14826"/>
        <pc:sldMkLst>
          <pc:docMk/>
          <pc:sldMk cId="349256100" sldId="686"/>
        </pc:sldMkLst>
      </pc:sldChg>
      <pc:sldChg chg="modSp add mod">
        <pc:chgData name="Marieta Stefanova" userId="94d9baccaf50701d" providerId="LiveId" clId="{2BCB0E66-755E-40C6-B17D-0FED6C1EEA86}" dt="2025-06-01T19:39:15.704" v="1098" actId="14826"/>
        <pc:sldMkLst>
          <pc:docMk/>
          <pc:sldMk cId="527900353" sldId="687"/>
        </pc:sldMkLst>
      </pc:sldChg>
      <pc:sldChg chg="modSp add mod">
        <pc:chgData name="Marieta Stefanova" userId="94d9baccaf50701d" providerId="LiveId" clId="{2BCB0E66-755E-40C6-B17D-0FED6C1EEA86}" dt="2025-06-01T19:18:05.067" v="821" actId="113"/>
        <pc:sldMkLst>
          <pc:docMk/>
          <pc:sldMk cId="1692486667" sldId="688"/>
        </pc:sldMkLst>
      </pc:sldChg>
      <pc:sldChg chg="modSp add mod">
        <pc:chgData name="Marieta Stefanova" userId="94d9baccaf50701d" providerId="LiveId" clId="{2BCB0E66-755E-40C6-B17D-0FED6C1EEA86}" dt="2025-06-01T19:39:34.424" v="1099" actId="14826"/>
        <pc:sldMkLst>
          <pc:docMk/>
          <pc:sldMk cId="3406265644" sldId="689"/>
        </pc:sldMkLst>
      </pc:sldChg>
      <pc:sldChg chg="modSp add mod">
        <pc:chgData name="Marieta Stefanova" userId="94d9baccaf50701d" providerId="LiveId" clId="{2BCB0E66-755E-40C6-B17D-0FED6C1EEA86}" dt="2025-06-01T19:39:52.659" v="1100" actId="14826"/>
        <pc:sldMkLst>
          <pc:docMk/>
          <pc:sldMk cId="2059051253" sldId="690"/>
        </pc:sldMkLst>
      </pc:sldChg>
      <pc:sldChg chg="modSp add mod">
        <pc:chgData name="Marieta Stefanova" userId="94d9baccaf50701d" providerId="LiveId" clId="{2BCB0E66-755E-40C6-B17D-0FED6C1EEA86}" dt="2025-06-01T19:21:57.964" v="864" actId="6549"/>
        <pc:sldMkLst>
          <pc:docMk/>
          <pc:sldMk cId="274911815" sldId="691"/>
        </pc:sldMkLst>
      </pc:sldChg>
      <pc:sldChg chg="modSp add mod">
        <pc:chgData name="Marieta Stefanova" userId="94d9baccaf50701d" providerId="LiveId" clId="{2BCB0E66-755E-40C6-B17D-0FED6C1EEA86}" dt="2025-06-01T19:40:01.174" v="1101" actId="14826"/>
        <pc:sldMkLst>
          <pc:docMk/>
          <pc:sldMk cId="3651360006" sldId="692"/>
        </pc:sldMkLst>
      </pc:sldChg>
      <pc:sldChg chg="modSp add mod">
        <pc:chgData name="Marieta Stefanova" userId="94d9baccaf50701d" providerId="LiveId" clId="{2BCB0E66-755E-40C6-B17D-0FED6C1EEA86}" dt="2025-06-01T19:24:44.182" v="1046" actId="6549"/>
        <pc:sldMkLst>
          <pc:docMk/>
          <pc:sldMk cId="1002950361" sldId="693"/>
        </pc:sldMkLst>
      </pc:sldChg>
      <pc:sldChg chg="modSp add mod">
        <pc:chgData name="Marieta Stefanova" userId="94d9baccaf50701d" providerId="LiveId" clId="{2BCB0E66-755E-40C6-B17D-0FED6C1EEA86}" dt="2025-06-01T19:40:14.432" v="1102" actId="14826"/>
        <pc:sldMkLst>
          <pc:docMk/>
          <pc:sldMk cId="2569820236" sldId="694"/>
        </pc:sldMkLst>
      </pc:sldChg>
      <pc:sldChg chg="modSp add mod">
        <pc:chgData name="Marieta Stefanova" userId="94d9baccaf50701d" providerId="LiveId" clId="{2BCB0E66-755E-40C6-B17D-0FED6C1EEA86}" dt="2025-06-01T19:26:02.187" v="1055" actId="6549"/>
        <pc:sldMkLst>
          <pc:docMk/>
          <pc:sldMk cId="2502071264" sldId="695"/>
        </pc:sldMkLst>
      </pc:sldChg>
      <pc:sldChg chg="modSp add mod">
        <pc:chgData name="Marieta Stefanova" userId="94d9baccaf50701d" providerId="LiveId" clId="{2BCB0E66-755E-40C6-B17D-0FED6C1EEA86}" dt="2025-06-01T19:40:29.116" v="1103" actId="14826"/>
        <pc:sldMkLst>
          <pc:docMk/>
          <pc:sldMk cId="4066170393" sldId="696"/>
        </pc:sldMkLst>
      </pc:sldChg>
      <pc:sldChg chg="delSp modSp add mod">
        <pc:chgData name="Marieta Stefanova" userId="94d9baccaf50701d" providerId="LiveId" clId="{2BCB0E66-755E-40C6-B17D-0FED6C1EEA86}" dt="2025-06-01T19:33:39.925" v="1080" actId="14826"/>
        <pc:sldMkLst>
          <pc:docMk/>
          <pc:sldMk cId="3460590741" sldId="697"/>
        </pc:sldMkLst>
      </pc:sldChg>
      <pc:sldChg chg="modSp add mod">
        <pc:chgData name="Marieta Stefanova" userId="94d9baccaf50701d" providerId="LiveId" clId="{2BCB0E66-755E-40C6-B17D-0FED6C1EEA86}" dt="2025-06-01T19:41:42.886" v="1104"/>
        <pc:sldMkLst>
          <pc:docMk/>
          <pc:sldMk cId="4111723347" sldId="698"/>
        </pc:sldMkLst>
      </pc:sldChg>
      <pc:sldChg chg="modSp add mod">
        <pc:chgData name="Marieta Stefanova" userId="94d9baccaf50701d" providerId="LiveId" clId="{2BCB0E66-755E-40C6-B17D-0FED6C1EEA86}" dt="2025-06-01T19:42:48.893" v="1118" actId="6549"/>
        <pc:sldMkLst>
          <pc:docMk/>
          <pc:sldMk cId="3956115186" sldId="699"/>
        </pc:sldMkLst>
      </pc:sldChg>
      <pc:sldChg chg="modSp add mod">
        <pc:chgData name="Marieta Stefanova" userId="94d9baccaf50701d" providerId="LiveId" clId="{2BCB0E66-755E-40C6-B17D-0FED6C1EEA86}" dt="2025-06-01T19:43:21.246" v="1124" actId="255"/>
        <pc:sldMkLst>
          <pc:docMk/>
          <pc:sldMk cId="4077631620" sldId="700"/>
        </pc:sldMkLst>
      </pc:sldChg>
      <pc:sldChg chg="modSp add mod">
        <pc:chgData name="Marieta Stefanova" userId="94d9baccaf50701d" providerId="LiveId" clId="{2BCB0E66-755E-40C6-B17D-0FED6C1EEA86}" dt="2025-06-01T19:44:14.973" v="1130" actId="6549"/>
        <pc:sldMkLst>
          <pc:docMk/>
          <pc:sldMk cId="218991806" sldId="701"/>
        </pc:sldMkLst>
      </pc:sldChg>
      <pc:sldChg chg="modSp add mod">
        <pc:chgData name="Marieta Stefanova" userId="94d9baccaf50701d" providerId="LiveId" clId="{2BCB0E66-755E-40C6-B17D-0FED6C1EEA86}" dt="2025-06-01T19:45:30.803" v="1142" actId="113"/>
        <pc:sldMkLst>
          <pc:docMk/>
          <pc:sldMk cId="9353635" sldId="702"/>
        </pc:sldMkLst>
      </pc:sldChg>
      <pc:sldChg chg="delSp modSp add mod">
        <pc:chgData name="Marieta Stefanova" userId="94d9baccaf50701d" providerId="LiveId" clId="{2BCB0E66-755E-40C6-B17D-0FED6C1EEA86}" dt="2025-06-01T19:49:56.068" v="1160" actId="14100"/>
        <pc:sldMkLst>
          <pc:docMk/>
          <pc:sldMk cId="891319420" sldId="703"/>
        </pc:sldMkLst>
      </pc:sldChg>
      <pc:sldChg chg="modSp add mod">
        <pc:chgData name="Marieta Stefanova" userId="94d9baccaf50701d" providerId="LiveId" clId="{2BCB0E66-755E-40C6-B17D-0FED6C1EEA86}" dt="2025-06-01T20:01:29.169" v="1198" actId="14826"/>
        <pc:sldMkLst>
          <pc:docMk/>
          <pc:sldMk cId="2401286166" sldId="704"/>
        </pc:sldMkLst>
      </pc:sldChg>
      <pc:sldChg chg="modSp add mod">
        <pc:chgData name="Marieta Stefanova" userId="94d9baccaf50701d" providerId="LiveId" clId="{2BCB0E66-755E-40C6-B17D-0FED6C1EEA86}" dt="2025-06-01T20:01:34.788" v="1199" actId="14826"/>
        <pc:sldMkLst>
          <pc:docMk/>
          <pc:sldMk cId="3595436530" sldId="705"/>
        </pc:sldMkLst>
      </pc:sldChg>
      <pc:sldChg chg="modSp add mod">
        <pc:chgData name="Marieta Stefanova" userId="94d9baccaf50701d" providerId="LiveId" clId="{2BCB0E66-755E-40C6-B17D-0FED6C1EEA86}" dt="2025-06-01T20:01:38.896" v="1200" actId="14826"/>
        <pc:sldMkLst>
          <pc:docMk/>
          <pc:sldMk cId="1368293106" sldId="706"/>
        </pc:sldMkLst>
      </pc:sldChg>
      <pc:sldChg chg="modSp add mod">
        <pc:chgData name="Marieta Stefanova" userId="94d9baccaf50701d" providerId="LiveId" clId="{2BCB0E66-755E-40C6-B17D-0FED6C1EEA86}" dt="2025-06-01T20:01:44.357" v="1201" actId="14826"/>
        <pc:sldMkLst>
          <pc:docMk/>
          <pc:sldMk cId="1312328291" sldId="707"/>
        </pc:sldMkLst>
      </pc:sldChg>
      <pc:sldChg chg="delSp modSp add mod">
        <pc:chgData name="Marieta Stefanova" userId="94d9baccaf50701d" providerId="LiveId" clId="{2BCB0E66-755E-40C6-B17D-0FED6C1EEA86}" dt="2025-06-01T20:10:46.916" v="1208"/>
        <pc:sldMkLst>
          <pc:docMk/>
          <pc:sldMk cId="2484288000" sldId="708"/>
        </pc:sldMkLst>
      </pc:sldChg>
      <pc:sldChg chg="modSp add mod">
        <pc:chgData name="Marieta Stefanova" userId="94d9baccaf50701d" providerId="LiveId" clId="{2BCB0E66-755E-40C6-B17D-0FED6C1EEA86}" dt="2025-06-01T20:13:18.434" v="1230" actId="20577"/>
        <pc:sldMkLst>
          <pc:docMk/>
          <pc:sldMk cId="3495478923" sldId="709"/>
        </pc:sldMkLst>
      </pc:sldChg>
      <pc:sldChg chg="modSp add mod">
        <pc:chgData name="Marieta Stefanova" userId="94d9baccaf50701d" providerId="LiveId" clId="{2BCB0E66-755E-40C6-B17D-0FED6C1EEA86}" dt="2025-06-01T20:13:04.252" v="1227" actId="20577"/>
        <pc:sldMkLst>
          <pc:docMk/>
          <pc:sldMk cId="906537403" sldId="710"/>
        </pc:sldMkLst>
      </pc:sldChg>
      <pc:sldChg chg="modSp add mod">
        <pc:chgData name="Marieta Stefanova" userId="94d9baccaf50701d" providerId="LiveId" clId="{2BCB0E66-755E-40C6-B17D-0FED6C1EEA86}" dt="2025-06-01T20:14:52.672" v="1242" actId="20577"/>
        <pc:sldMkLst>
          <pc:docMk/>
          <pc:sldMk cId="1520956327" sldId="711"/>
        </pc:sldMkLst>
      </pc:sldChg>
      <pc:sldChg chg="delSp modSp add mod">
        <pc:chgData name="Marieta Stefanova" userId="94d9baccaf50701d" providerId="LiveId" clId="{2BCB0E66-755E-40C6-B17D-0FED6C1EEA86}" dt="2025-06-01T20:24:11.278" v="1258" actId="1076"/>
        <pc:sldMkLst>
          <pc:docMk/>
          <pc:sldMk cId="3498826354" sldId="712"/>
        </pc:sldMkLst>
      </pc:sldChg>
      <pc:sldChg chg="addSp delSp modSp add mod">
        <pc:chgData name="Marieta Stefanova" userId="94d9baccaf50701d" providerId="LiveId" clId="{2BCB0E66-755E-40C6-B17D-0FED6C1EEA86}" dt="2025-06-01T20:26:01.386" v="1269" actId="1076"/>
        <pc:sldMkLst>
          <pc:docMk/>
          <pc:sldMk cId="1699259496" sldId="713"/>
        </pc:sldMkLst>
      </pc:sldChg>
      <pc:sldChg chg="add del">
        <pc:chgData name="Marieta Stefanova" userId="94d9baccaf50701d" providerId="LiveId" clId="{2BCB0E66-755E-40C6-B17D-0FED6C1EEA86}" dt="2025-06-01T20:20:09.787" v="1252" actId="47"/>
        <pc:sldMkLst>
          <pc:docMk/>
          <pc:sldMk cId="4291647272" sldId="713"/>
        </pc:sldMkLst>
      </pc:sldChg>
      <pc:sldChg chg="modSp add mod">
        <pc:chgData name="Marieta Stefanova" userId="94d9baccaf50701d" providerId="LiveId" clId="{2BCB0E66-755E-40C6-B17D-0FED6C1EEA86}" dt="2025-06-01T20:27:50.421" v="1278" actId="255"/>
        <pc:sldMkLst>
          <pc:docMk/>
          <pc:sldMk cId="3336835105" sldId="714"/>
        </pc:sldMkLst>
      </pc:sldChg>
      <pc:sldChg chg="modSp add mod">
        <pc:chgData name="Marieta Stefanova" userId="94d9baccaf50701d" providerId="LiveId" clId="{2BCB0E66-755E-40C6-B17D-0FED6C1EEA86}" dt="2025-06-01T20:28:17.599" v="1284" actId="6549"/>
        <pc:sldMkLst>
          <pc:docMk/>
          <pc:sldMk cId="2444674009" sldId="715"/>
        </pc:sldMkLst>
      </pc:sldChg>
      <pc:sldChg chg="modSp add mod">
        <pc:chgData name="Marieta Stefanova" userId="94d9baccaf50701d" providerId="LiveId" clId="{2BCB0E66-755E-40C6-B17D-0FED6C1EEA86}" dt="2025-06-01T20:28:50.067" v="1291" actId="6549"/>
        <pc:sldMkLst>
          <pc:docMk/>
          <pc:sldMk cId="2089280781" sldId="716"/>
        </pc:sldMkLst>
      </pc:sldChg>
      <pc:sldChg chg="modSp add mod">
        <pc:chgData name="Marieta Stefanova" userId="94d9baccaf50701d" providerId="LiveId" clId="{2BCB0E66-755E-40C6-B17D-0FED6C1EEA86}" dt="2025-06-01T20:29:17.791" v="1296" actId="6549"/>
        <pc:sldMkLst>
          <pc:docMk/>
          <pc:sldMk cId="471258073" sldId="717"/>
        </pc:sldMkLst>
      </pc:sldChg>
      <pc:sldChg chg="modSp add mod">
        <pc:chgData name="Marieta Stefanova" userId="94d9baccaf50701d" providerId="LiveId" clId="{2BCB0E66-755E-40C6-B17D-0FED6C1EEA86}" dt="2025-06-01T20:29:45.341" v="1301" actId="6549"/>
        <pc:sldMkLst>
          <pc:docMk/>
          <pc:sldMk cId="4137945371" sldId="718"/>
        </pc:sldMkLst>
      </pc:sldChg>
      <pc:sldChg chg="modSp add mod">
        <pc:chgData name="Marieta Stefanova" userId="94d9baccaf50701d" providerId="LiveId" clId="{2BCB0E66-755E-40C6-B17D-0FED6C1EEA86}" dt="2025-06-01T20:30:04.046" v="1306" actId="6549"/>
        <pc:sldMkLst>
          <pc:docMk/>
          <pc:sldMk cId="22212478" sldId="719"/>
        </pc:sldMkLst>
      </pc:sldChg>
      <pc:sldChg chg="modSp add mod">
        <pc:chgData name="Marieta Stefanova" userId="94d9baccaf50701d" providerId="LiveId" clId="{2BCB0E66-755E-40C6-B17D-0FED6C1EEA86}" dt="2025-06-01T20:30:11.266" v="1309" actId="6549"/>
        <pc:sldMkLst>
          <pc:docMk/>
          <pc:sldMk cId="733007429" sldId="720"/>
        </pc:sldMkLst>
      </pc:sldChg>
      <pc:sldChg chg="addSp delSp modSp add mod">
        <pc:chgData name="Marieta Stefanova" userId="94d9baccaf50701d" providerId="LiveId" clId="{2BCB0E66-755E-40C6-B17D-0FED6C1EEA86}" dt="2025-06-01T20:32:01.515" v="1320" actId="14826"/>
        <pc:sldMkLst>
          <pc:docMk/>
          <pc:sldMk cId="3458384073" sldId="721"/>
        </pc:sldMkLst>
      </pc:sldChg>
      <pc:sldChg chg="modSp add mod">
        <pc:chgData name="Marieta Stefanova" userId="94d9baccaf50701d" providerId="LiveId" clId="{2BCB0E66-755E-40C6-B17D-0FED6C1EEA86}" dt="2025-06-01T21:08:10.634" v="1390" actId="6549"/>
        <pc:sldMkLst>
          <pc:docMk/>
          <pc:sldMk cId="1307505893" sldId="722"/>
        </pc:sldMkLst>
      </pc:sldChg>
      <pc:sldChg chg="modSp add mod">
        <pc:chgData name="Marieta Stefanova" userId="94d9baccaf50701d" providerId="LiveId" clId="{2BCB0E66-755E-40C6-B17D-0FED6C1EEA86}" dt="2025-06-01T21:09:30.994" v="1401" actId="12"/>
        <pc:sldMkLst>
          <pc:docMk/>
          <pc:sldMk cId="4158549465" sldId="723"/>
        </pc:sldMkLst>
      </pc:sldChg>
      <pc:sldChg chg="modSp add mod">
        <pc:chgData name="Marieta Stefanova" userId="94d9baccaf50701d" providerId="LiveId" clId="{2BCB0E66-755E-40C6-B17D-0FED6C1EEA86}" dt="2025-06-01T21:10:41.422" v="1424" actId="6549"/>
        <pc:sldMkLst>
          <pc:docMk/>
          <pc:sldMk cId="1173972458" sldId="724"/>
        </pc:sldMkLst>
      </pc:sldChg>
      <pc:sldChg chg="modSp add mod">
        <pc:chgData name="Marieta Stefanova" userId="94d9baccaf50701d" providerId="LiveId" clId="{2BCB0E66-755E-40C6-B17D-0FED6C1EEA86}" dt="2025-06-01T21:11:36.676" v="1446" actId="6549"/>
        <pc:sldMkLst>
          <pc:docMk/>
          <pc:sldMk cId="4120284915" sldId="725"/>
        </pc:sldMkLst>
        <pc:spChg chg="mod">
          <ac:chgData name="Marieta Stefanova" userId="94d9baccaf50701d" providerId="LiveId" clId="{2BCB0E66-755E-40C6-B17D-0FED6C1EEA86}" dt="2025-06-01T21:11:36.676" v="1446" actId="6549"/>
          <ac:spMkLst>
            <pc:docMk/>
            <pc:sldMk cId="4120284915" sldId="725"/>
            <ac:spMk id="21" creationId="{29156D97-019A-AE21-FBA0-CE075D29860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03.06.2025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B674B-30EB-4406-CDC3-8E4969EA5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0A2EE8-B6D7-18C3-7EEF-8CA066CA09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B925C7-0DF0-5134-4376-CF5B5090BF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809EBBA-4FCE-3F09-754D-D38775AF38D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456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173C5-A7AF-785B-F490-97DB83D10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A6446-B059-6D58-F650-7A5D22591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D66A7C-03C9-FD25-177D-C39A3851DB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657AA0F2-13B2-CF44-E216-5003D307972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196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85C3A-7BE4-540C-1307-79FC3659A0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193920-FBFF-838C-F04B-587F610806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770137-D2B6-153B-27EC-24E38FD5A6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08D9D9CE-8ABF-78F1-3C98-98F29848A03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936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EEC23-9914-95EB-64E9-C5EBC747DC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E85D17-5D46-EF01-FC07-87605CBC40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2C9230-3677-661B-EB35-C297D00626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3EDE6C09-5598-64F2-4039-9F0D745D082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084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8BEC5-A11F-67C3-E1D3-CF22B31BFA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23C801-5350-046F-8C16-A9FCA972B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76813E-5F9A-E054-3F96-43AD2A848A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4206CB14-B558-FB74-0296-8CF5E57200B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15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69758-A878-4C27-8663-31B13709F7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22432E-BC44-9C6C-7963-D565A1FD40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FA640D-8508-DD57-1A2C-D285A3D363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84ED596A-2D04-B93F-A090-949CECA12A5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158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291DC-4BAA-1A4F-8C97-FEBA88AE48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03173E-619F-F0AC-520E-6548B7428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06CE5A-FD10-E4E4-5B5F-26DB7B62DD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0C88FD55-4434-AB4E-D9A9-5E1028ACECE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555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AE3BB-E490-FE78-DDAD-634FB002D4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45E8D3-325E-6672-AFF5-85801644F0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C84A6E-C314-0001-800D-D46BE54C3F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2AFF5E7A-6C3D-9E53-AAF1-49142CEA41C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432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00130-4061-75C7-4704-D59CB73BB6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EC6D54-DFFA-76EB-CA5E-CE00542884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1E4399-0A07-29A5-23C3-EFED17D954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DCF4F8F0-5F7E-FA8E-BA5F-80255153459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489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5F668-CE7E-2FD7-925C-5E889A50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40EF83-CACB-AD75-E758-72741A36A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033C64-0EC7-EB44-D21B-72AD4D0E67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7E1166D-854F-00E6-2ABD-EDE7DC91A82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579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D3CCE-DAE8-C60F-69BF-015E06CDE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8C0E0-3E70-959D-ACA4-2D8AAED6BC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E820EA-0220-6F5C-08AE-12F7401BF4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BC1E50D3-ABED-2B07-2E32-B580E66E5BF3}"/>
              </a:ext>
            </a:extLst>
          </p:cNvPr>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2170661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DD12B-CED4-1CE9-D3B8-219C5FA22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72A50-6DE6-C45E-C277-C93D51684D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8179CA-7FA9-A28C-C592-590BD34E2A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50AA313B-8103-F08A-8471-7BB5D7D0889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929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9803A-65CA-2174-C717-2F068C63E1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9BC502-0EE2-FD70-887B-BD488CDF21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17CF8-B52D-4B33-FD29-0C473F8044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0DAAE53E-3C4B-E9CB-DCD3-D890E12AD11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405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19763-4616-0D28-C3D0-9E483C2CF9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E637BE-5576-3CDC-94D5-1DE034ACAD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37A71E-91CB-A56E-F409-5A8EFE5F93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B3051034-0023-BB62-31A3-1F6804060B5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055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8B477-F1BE-C482-243D-0EC198AB79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05E2E-22BD-3036-7B7E-8FAA479D95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8CFFDF-DE9D-DEC7-9349-A3E35A8CC8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66EC3B13-7B73-33CF-3709-C65E2FB54FF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675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04003-8532-722E-50C4-7D91A4EF0F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22F4A-7015-E37D-7F68-316364EE30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C2F148-56B9-4E1C-DE2B-4626B2AD21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A4337460-DEDD-2BA5-367F-0AF9879B27A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475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ED7E4-1306-88B5-987D-815E9254F3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F72F6A-161A-9D67-F029-042B4C9BC9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07C43-9CF8-EB24-2C88-828A3F5812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0BE85C6E-FA25-7853-0884-AE05447CC71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90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7C491-1FB4-9917-CABF-1A17389835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4B5CB7-5C4E-7CE8-9162-8AEC970432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E880A1-8988-6FD5-961E-D84FA7778E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5E6F77C0-CDAA-B5EC-A5E2-1D8EE430C7B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077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B721E-C68E-C7A8-F1DC-A828EEEB7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14CC2B-5F56-84CD-00B5-CDF767147F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C71BBB-702B-C8A2-50ED-A1F20B62AE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B35087B7-65CD-0909-758A-1A3CCF4CA78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784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A674D-895B-CE6E-82E4-523030BE9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5A6B6E-E1A2-07D7-B108-9DE279D57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E2E3F5-61C1-2CE9-64B9-872D3AE209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318E3B4-2121-6BB1-76D7-DF29C92B86C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010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0F776-B06D-FF5E-CE2C-835BEAE433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D39BD-F760-DBE8-EC58-B8E6DB2380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CA29F0-AC09-6F9D-E4E2-DAA5B2F18D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03458D0D-4F05-8197-C54B-5ED6168DE40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3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3348823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541CE-FC15-AE34-BB26-1776DEBEDA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7AC5B5-D0A3-6B03-056A-B6593230E2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8D95B6-A8B8-4F7D-A982-D21EE93591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DA115F0B-9561-C21D-EE54-3C65EE23625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544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21495-9D3B-90D5-E4FD-50FBEC7C25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3DCA7A-1D44-2012-3EED-A634CC535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3A7586-6B9B-B236-D918-E1DED0C209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F7BA2244-8ACD-DA0D-F5FD-315FA49789F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261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FB4A3-AF45-6D58-C323-03D1A1C532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C2C60F-B8A4-5D37-212A-711AAB123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B448F1-634F-86D7-BA5D-3B691E60F3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B960C83-C11A-21BE-4EB3-8FBFCAE1582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256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6EC28-AE22-9960-BCE2-2DD6BB31C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1EB13F-ADE1-13C6-D7CC-E5CE097F38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A771CE-2A66-A623-9505-7D8C36E72A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D25D5896-C777-DD95-F6AE-E22C7EA89AE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762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507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350C0-3D87-998C-1045-6D438A22C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CDB50-C503-EDF2-F2FC-B312216DCB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65B72B-A4C9-71CC-F802-B554CDF20D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1B91138-B55B-6393-2F2E-E5F1D4F81DA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6535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E41AC-F137-1DE2-B0F4-A1CB6678B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A2377-8C6A-B956-9BEE-7314D6E4BC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8588D7-A5E4-B4F9-ABA5-45DC11F5A8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E0988F9-D141-E8CB-A6A7-6A89900F50D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849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BCEF8-2DAB-FA66-5623-8A99A1530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931EB1-648C-ACE0-47FF-BC13C32AF9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984B23-B00A-0387-6145-8B763902EA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7E5EAE61-146D-50EE-4EB9-D6871C18B1E1}"/>
              </a:ext>
            </a:extLst>
          </p:cNvPr>
          <p:cNvSpPr>
            <a:spLocks noGrp="1"/>
          </p:cNvSpPr>
          <p:nvPr>
            <p:ph type="sldNum" sz="quarter" idx="5"/>
          </p:nvPr>
        </p:nvSpPr>
        <p:spPr/>
        <p:txBody>
          <a:bodyPr/>
          <a:lstStyle/>
          <a:p>
            <a:fld id="{6AF66C30-2FAE-4185-83A0-4FB1E4D1FCC6}" type="slidenum">
              <a:rPr lang="ro-RO" smtClean="0"/>
              <a:t>6</a:t>
            </a:fld>
            <a:endParaRPr lang="ro-RO"/>
          </a:p>
        </p:txBody>
      </p:sp>
    </p:spTree>
    <p:extLst>
      <p:ext uri="{BB962C8B-B14F-4D97-AF65-F5344CB8AC3E}">
        <p14:creationId xmlns:p14="http://schemas.microsoft.com/office/powerpoint/2010/main" val="699293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6E594-B932-D986-758A-3FD5B72F1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E4391-18DF-2DEF-1B78-010CB1CC4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AFD2A-BA5D-7978-9995-30676699E6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E4BC5BB-B3E2-4F92-A298-441BE04B758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471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91B79-145F-885C-2CC2-A0A7AE530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A1036-0A49-38F4-F825-D48AA4B72D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22F1FB-BFC8-2738-2FFD-81CD3387FD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F18F87E6-353C-AC7B-B7F7-74608BCB497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296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DFC8D-512F-CAF8-FC91-B938A1EC4E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31A22-A34F-DC15-CAD6-A8DF0F285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846CB9-8FA9-D56C-6270-BC03A1F7F0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0C2056F2-0C34-AC79-9024-47AF5D00E69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661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8E4D3-77EA-C894-F435-A68BB40889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A67375-25A6-8000-5CD5-3FF9A4C1A7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308A51-7C1C-2B8E-50F1-0AA9F866A8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B6CA706C-425A-DE82-0614-BC90E6ACDB1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012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AB2FE-6E8F-AEA8-02A8-41335F8C4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B1F562-33D0-9E34-9943-D3021025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FB5500-682F-9CAC-4887-58D6F5C2C8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2B2523E1-9B99-7F69-B1CE-202B8B47FBB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043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A4C2A7C-C859-4802-A9B5-5D977F195A3E}" type="datetimeFigureOut">
              <a:rPr lang="ro-RO" smtClean="0"/>
              <a:t>03.06.2025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03.06.2025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03.06.2025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03.06.2025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03.06.2025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4C2A7C-C859-4802-A9B5-5D977F195A3E}" type="datetimeFigureOut">
              <a:rPr lang="ro-RO" smtClean="0"/>
              <a:t>03.06.2025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4C2A7C-C859-4802-A9B5-5D977F195A3E}" type="datetimeFigureOut">
              <a:rPr lang="ro-RO" smtClean="0"/>
              <a:t>03.06.2025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4C2A7C-C859-4802-A9B5-5D977F195A3E}" type="datetimeFigureOut">
              <a:rPr lang="ro-RO" smtClean="0"/>
              <a:t>03.06.2025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03.06.2025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03.06.2025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03.06.2025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03.06.2025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jp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jp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jp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jp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jp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jp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jp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E0577-1B0B-07B3-E4D8-62AC98EEAF81}"/>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205156ED-907C-18F2-9ECF-78BE002EE947}"/>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5734FA86-FF99-775E-2661-5DBA8167AA5C}"/>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A06EE544-1C48-DB2E-D875-0E3C5631FBBF}"/>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050C6471-4BAD-2E88-B4E8-D5F11DC3BD0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CD4F6DC6-9620-CEAE-D9FF-0E2E616DEEB7}"/>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5527F0CB-0AEB-29BD-DF1E-8F53D451E9B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C8970D0F-0454-6C67-3B03-323F1D9935FA}"/>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oranto-2"/>
                    <a:ea typeface="+mn-ea"/>
                    <a:cs typeface="+mn-cs"/>
                  </a:rPr>
                  <a:t>Disclaimer</a:t>
                </a:r>
                <a:r>
                  <a:rPr kumimoji="0" lang="en-GB" sz="1100" b="0" i="1" u="none" strike="noStrike" kern="1200" cap="none" spc="0" normalizeH="0" baseline="0" noProof="0" dirty="0">
                    <a:ln>
                      <a:noFill/>
                    </a:ln>
                    <a:solidFill>
                      <a:srgbClr val="0000FF"/>
                    </a:solidFill>
                    <a:effectLst/>
                    <a:uLnTx/>
                    <a:uFillTx/>
                    <a:latin typeface="coranto-2"/>
                    <a:ea typeface="+mn-ea"/>
                    <a:cs typeface="+mn-cs"/>
                  </a:rPr>
                  <a:t>: “Funded by the European Union. Views and opinions expressed are however those of the author(s) only and do not necessarily reflect those of the European Union or the </a:t>
                </a:r>
                <a:r>
                  <a:rPr kumimoji="0" lang="en-GB" sz="1100" b="0" i="1" u="none" strike="noStrike" kern="1200" cap="none" spc="0" normalizeH="0" baseline="0" noProof="0" dirty="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dirty="0">
                    <a:ln>
                      <a:noFill/>
                    </a:ln>
                    <a:solidFill>
                      <a:srgbClr val="0000FF"/>
                    </a:solidFill>
                    <a:effectLst/>
                    <a:uLnTx/>
                    <a:uFillTx/>
                    <a:latin typeface="coranto-2"/>
                    <a:ea typeface="+mn-ea"/>
                    <a:cs typeface="+mn-cs"/>
                  </a:rPr>
                  <a:t>. Neither the European Union nor the </a:t>
                </a:r>
                <a:r>
                  <a:rPr kumimoji="0" lang="en-GB" sz="1100" b="0" i="1" u="none" strike="noStrike" kern="1200" cap="none" spc="0" normalizeH="0" baseline="0" noProof="0" dirty="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dirty="0">
                    <a:ln>
                      <a:noFill/>
                    </a:ln>
                    <a:solidFill>
                      <a:srgbClr val="0000FF"/>
                    </a:solidFill>
                    <a:effectLst/>
                    <a:uLnTx/>
                    <a:uFillTx/>
                    <a:latin typeface="coranto-2"/>
                    <a:ea typeface="+mn-ea"/>
                    <a:cs typeface="+mn-cs"/>
                  </a:rPr>
                  <a:t> can be held responsible for them”</a:t>
                </a:r>
                <a:endParaRPr kumimoji="0" lang="en-GB" sz="1100" b="0" i="1" u="none" strike="noStrike" kern="1200" cap="none" spc="0" normalizeH="0" baseline="0" noProof="0" dirty="0">
                  <a:ln>
                    <a:noFill/>
                  </a:ln>
                  <a:solidFill>
                    <a:srgbClr val="0000FF"/>
                  </a:solidFill>
                  <a:effectLst/>
                  <a:uLnTx/>
                  <a:uFillTx/>
                  <a:latin typeface="Calibri" panose="020F0502020204030204"/>
                  <a:ea typeface="+mn-ea"/>
                  <a:cs typeface="+mn-cs"/>
                </a:endParaRPr>
              </a:p>
            </p:txBody>
          </p:sp>
        </p:grpSp>
      </p:grpSp>
      <p:sp>
        <p:nvSpPr>
          <p:cNvPr id="30" name="TextBox 29">
            <a:extLst>
              <a:ext uri="{FF2B5EF4-FFF2-40B4-BE49-F238E27FC236}">
                <a16:creationId xmlns:a16="http://schemas.microsoft.com/office/drawing/2014/main" id="{048243E0-827E-60CB-CB94-2B8061FBDA12}"/>
              </a:ext>
            </a:extLst>
          </p:cNvPr>
          <p:cNvSpPr txBox="1"/>
          <p:nvPr/>
        </p:nvSpPr>
        <p:spPr>
          <a:xfrm>
            <a:off x="-366184" y="1791454"/>
            <a:ext cx="9805506"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schemeClr val="accent1"/>
                </a:solidFill>
                <a:latin typeface="Times New Roman" panose="02020603050405020304" pitchFamily="18" charset="0"/>
                <a:ea typeface="Calibri" panose="020F0502020204030204" pitchFamily="34" charset="0"/>
              </a:rPr>
              <a:t>Trends, Challenges and Entrepreneurial Guidance for Maritime Provisioning &amp; Catering</a:t>
            </a:r>
          </a:p>
        </p:txBody>
      </p:sp>
      <p:pic>
        <p:nvPicPr>
          <p:cNvPr id="3" name="Picture 2">
            <a:extLst>
              <a:ext uri="{FF2B5EF4-FFF2-40B4-BE49-F238E27FC236}">
                <a16:creationId xmlns:a16="http://schemas.microsoft.com/office/drawing/2014/main" id="{B2213BDF-29E6-12B1-FBCD-3A25F36763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33C6B401-E003-8A07-E27A-8BE24DAB5B81}"/>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5E2141A4-9487-9E1E-9DE3-ADD47C220580}"/>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2AD9C41B-B821-4BB2-FBED-F393B6769351}"/>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BFC99823-663A-8B43-6A93-8309294FCE8B}"/>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457610B0-5603-50F3-E129-8FF7B48EFCC7}"/>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73C81458-58D7-246D-D38D-9AF87ADF555E}"/>
              </a:ext>
            </a:extLst>
          </p:cNvPr>
          <p:cNvSpPr txBox="1"/>
          <p:nvPr/>
        </p:nvSpPr>
        <p:spPr>
          <a:xfrm>
            <a:off x="796460" y="1466200"/>
            <a:ext cx="7885472"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 - Cooperation partnerships in vocational education and training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2023-1-</a:t>
            </a:r>
            <a:r>
              <a:rPr kumimoji="0" lang="en-GB" sz="1000" b="1" i="0" u="none" strike="noStrike" kern="1200" cap="none" spc="0" normalizeH="0" baseline="0" noProof="0" err="1">
                <a:ln>
                  <a:noFill/>
                </a:ln>
                <a:solidFill>
                  <a:srgbClr val="7030A0"/>
                </a:solidFill>
                <a:effectLst/>
                <a:uLnTx/>
                <a:uFillTx/>
                <a:latin typeface="Calibri" panose="020F0502020204030204"/>
                <a:ea typeface="+mn-ea"/>
                <a:cs typeface="+mn-cs"/>
              </a:rPr>
              <a:t>RO01</a:t>
            </a: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-KA220-VET-000156711</a:t>
            </a:r>
          </a:p>
        </p:txBody>
      </p:sp>
      <p:sp>
        <p:nvSpPr>
          <p:cNvPr id="12" name="Title 1">
            <a:extLst>
              <a:ext uri="{FF2B5EF4-FFF2-40B4-BE49-F238E27FC236}">
                <a16:creationId xmlns:a16="http://schemas.microsoft.com/office/drawing/2014/main" id="{B670234F-AD78-57B9-56B9-7BF9CE4CED8C}"/>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noProof="0" dirty="0">
                <a:solidFill>
                  <a:srgbClr val="FF0000"/>
                </a:solidFill>
                <a:effectLst>
                  <a:outerShdw blurRad="38100" dist="38100" dir="2700000" algn="tl">
                    <a:srgbClr val="000000">
                      <a:alpha val="43137"/>
                    </a:srgbClr>
                  </a:outerShdw>
                </a:effectLst>
                <a:latin typeface="CharterBT-Roman"/>
              </a:rPr>
              <a:t>MARitime Soft Skills for Onboard Healthy Nutrition and </a:t>
            </a:r>
            <a:r>
              <a:rPr lang="en-GB" sz="2000" b="1" i="0" u="none" strike="noStrike" baseline="0" noProof="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noProof="0" dirty="0">
                <a:solidFill>
                  <a:srgbClr val="FF0000"/>
                </a:solidFill>
                <a:effectLst>
                  <a:outerShdw blurRad="38100" dist="38100" dir="2700000" algn="tl">
                    <a:srgbClr val="000000">
                      <a:alpha val="43137"/>
                    </a:srgbClr>
                  </a:outerShdw>
                </a:effectLst>
                <a:latin typeface="CharterBT-Roman"/>
              </a:rPr>
              <a:t> Arts in Seagoing Services – CUL-MAR-Skills</a:t>
            </a:r>
            <a:endParaRPr lang="en-GB" sz="2000" b="1" noProof="0" dirty="0">
              <a:solidFill>
                <a:srgbClr val="0000FF"/>
              </a:solidFill>
              <a:effectLst>
                <a:outerShdw blurRad="38100" dist="38100" dir="2700000" algn="tl">
                  <a:srgbClr val="000000">
                    <a:alpha val="43137"/>
                  </a:srgbClr>
                </a:outerShdw>
              </a:effectLst>
              <a:highlight>
                <a:srgbClr val="FFFF00"/>
              </a:highlight>
            </a:endParaRPr>
          </a:p>
        </p:txBody>
      </p:sp>
      <p:pic>
        <p:nvPicPr>
          <p:cNvPr id="13" name="Картина 12">
            <a:extLst>
              <a:ext uri="{FF2B5EF4-FFF2-40B4-BE49-F238E27FC236}">
                <a16:creationId xmlns:a16="http://schemas.microsoft.com/office/drawing/2014/main" id="{E351EE4D-52B4-0D75-65F2-2E1D4CD0D334}"/>
              </a:ext>
            </a:extLst>
          </p:cNvPr>
          <p:cNvPicPr>
            <a:picLocks noChangeAspect="1"/>
          </p:cNvPicPr>
          <p:nvPr/>
        </p:nvPicPr>
        <p:blipFill>
          <a:blip r:embed="rId10"/>
          <a:stretch>
            <a:fillRect/>
          </a:stretch>
        </p:blipFill>
        <p:spPr>
          <a:xfrm>
            <a:off x="0" y="1941281"/>
            <a:ext cx="9144000" cy="4273295"/>
          </a:xfrm>
          <a:prstGeom prst="rect">
            <a:avLst/>
          </a:prstGeom>
        </p:spPr>
      </p:pic>
    </p:spTree>
    <p:extLst>
      <p:ext uri="{BB962C8B-B14F-4D97-AF65-F5344CB8AC3E}">
        <p14:creationId xmlns:p14="http://schemas.microsoft.com/office/powerpoint/2010/main" val="430909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1E175-7E15-8C69-BC44-DCC3AB248FB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A941DEC-5EE0-52F3-C01E-C3223A828A2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5C64741-55B8-0FA4-706C-B67AC507967F}"/>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Present-Day Maritime Catering &amp; Provisioning</a:t>
            </a: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03AD45A-8356-53E1-23C9-BFFA735D3E0E}"/>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6F45AA9C-BE23-6ED5-46B3-11C4A30B8BA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8F04D31-9B1D-DB89-9326-F7C9DDD8E83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08680FE-A134-DA29-A448-31F9C2DB4EC5}"/>
              </a:ext>
            </a:extLst>
          </p:cNvPr>
          <p:cNvSpPr txBox="1"/>
          <p:nvPr/>
        </p:nvSpPr>
        <p:spPr>
          <a:xfrm>
            <a:off x="4446280" y="1860140"/>
            <a:ext cx="4547829"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1.1.	Scale and Scope: Cruise, Ferry, Naval, and Offshore</a:t>
            </a:r>
          </a:p>
          <a:p>
            <a:r>
              <a:rPr lang="en-US" dirty="0"/>
              <a:t>Naval provisioning, faces uniquely stringent requirements. Naval ships must comply with precise nutritional standards while ensuring autonomy during prolonged deployments. According to recent Defense logistics reports (U.S. Navy ), naval vessels typically carry provisions sufficient for periods ranging from three to six months, emphasizing high-density, nutritionally balanced, and durable foods that retain quality and safety during extended periods at sea. Additionally, accommodating diverse multinational crews requires menus that balance cultural diversity with operational practicality.</a:t>
            </a:r>
          </a:p>
        </p:txBody>
      </p:sp>
      <p:sp>
        <p:nvSpPr>
          <p:cNvPr id="3" name="Rectangle 2">
            <a:extLst>
              <a:ext uri="{FF2B5EF4-FFF2-40B4-BE49-F238E27FC236}">
                <a16:creationId xmlns:a16="http://schemas.microsoft.com/office/drawing/2014/main" id="{43B8F90D-8135-ADD5-03F1-1F0FF950EDD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7B540EF8-50FC-40A1-F622-7BAD138980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764BF27-531E-7AA9-D81E-EE58D478DF6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4C6917D-5C1F-8BC1-C8F8-B032DED95D1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D8A65DF-2E92-1095-6CBA-C59CD56E2B8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412C676-5935-20F9-F356-C8E5FCEE263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14A45AE-75C2-FA72-50D3-7AF27BC4334D}"/>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5D0254AA-8E8D-D8FB-8F25-8CD0C0DF69C5}"/>
              </a:ext>
            </a:extLst>
          </p:cNvPr>
          <p:cNvPicPr>
            <a:picLocks noChangeAspect="1"/>
          </p:cNvPicPr>
          <p:nvPr/>
        </p:nvPicPr>
        <p:blipFill>
          <a:blip r:embed="rId11">
            <a:extLst>
              <a:ext uri="{28A0092B-C50C-407E-A947-70E740481C1C}">
                <a14:useLocalDpi xmlns:a14="http://schemas.microsoft.com/office/drawing/2010/main" val="0"/>
              </a:ext>
            </a:extLst>
          </a:blip>
          <a:srcRect l="15472" r="15472"/>
          <a:stretch/>
        </p:blipFill>
        <p:spPr>
          <a:xfrm>
            <a:off x="127437" y="1792687"/>
            <a:ext cx="4154240" cy="4297490"/>
          </a:xfrm>
          <a:prstGeom prst="rect">
            <a:avLst/>
          </a:prstGeom>
        </p:spPr>
      </p:pic>
    </p:spTree>
    <p:extLst>
      <p:ext uri="{BB962C8B-B14F-4D97-AF65-F5344CB8AC3E}">
        <p14:creationId xmlns:p14="http://schemas.microsoft.com/office/powerpoint/2010/main" val="3769192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14FFC-5C08-BCC7-32C3-57B26627B67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8CAA369-3BD9-FA06-9F2A-5DC63C71F1A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E154C06-EC2A-D13F-82FE-2D36879D3A1C}"/>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Present-Day Maritime Catering &amp; Provisioning</a:t>
            </a: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287DC39-6C48-27A4-B26D-B07D96178212}"/>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20201DFF-B94C-3C83-4CD1-7BC7304B551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222A7FB-360F-00A9-2726-BEE68E23EF5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5430E3A-D868-80DB-D1D6-34049EAFD401}"/>
              </a:ext>
            </a:extLst>
          </p:cNvPr>
          <p:cNvSpPr txBox="1"/>
          <p:nvPr/>
        </p:nvSpPr>
        <p:spPr>
          <a:xfrm>
            <a:off x="4372538" y="1756901"/>
            <a:ext cx="4547829"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1.1.	Scale and Scope: Cruise, Ferry, Naval, and Offshore</a:t>
            </a:r>
          </a:p>
          <a:p>
            <a:r>
              <a:rPr lang="en-US" dirty="0"/>
              <a:t>Offshore platforms further complicate provisioning logistics due to their remote and often harsh marine environments. Supplies transported to offshore installations typically travel distances ranging from 100 to over 500 nautical miles, requiring robust preservation methods and meticulous planning to maintain food safety. A recent offshore industry survey (Offshore Engineer Magazine ) highlights that crew members regularly rank food quality among the top factors influencing job satisfaction, emphasizing the necessity of strategic procurement and careful menu curation to maintain morale and productivity.</a:t>
            </a:r>
          </a:p>
        </p:txBody>
      </p:sp>
      <p:sp>
        <p:nvSpPr>
          <p:cNvPr id="3" name="Rectangle 2">
            <a:extLst>
              <a:ext uri="{FF2B5EF4-FFF2-40B4-BE49-F238E27FC236}">
                <a16:creationId xmlns:a16="http://schemas.microsoft.com/office/drawing/2014/main" id="{4862B029-97E2-1753-8FD0-D905B44D44C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B101BC1D-3E16-559D-B398-D0CF7F96E5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4D41AB3-1B28-D819-27DB-D0E034A2B51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180BBF6-D66E-0DA9-6E18-1D924FD3F80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A50000D-BC52-7565-063F-1D29D0FE2F7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395FE31-468D-6006-D1FB-AC6FE830D9D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5153B28-94D3-9063-31E7-9A4420937E8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283E17D0-BDB7-09D6-DE98-0901F2FD31F9}"/>
              </a:ext>
            </a:extLst>
          </p:cNvPr>
          <p:cNvPicPr>
            <a:picLocks noChangeAspect="1"/>
          </p:cNvPicPr>
          <p:nvPr/>
        </p:nvPicPr>
        <p:blipFill>
          <a:blip r:embed="rId11">
            <a:extLst>
              <a:ext uri="{28A0092B-C50C-407E-A947-70E740481C1C}">
                <a14:useLocalDpi xmlns:a14="http://schemas.microsoft.com/office/drawing/2010/main" val="0"/>
              </a:ext>
            </a:extLst>
          </a:blip>
          <a:srcRect l="15472" r="15472"/>
          <a:stretch/>
        </p:blipFill>
        <p:spPr>
          <a:xfrm>
            <a:off x="127437" y="1792687"/>
            <a:ext cx="4154240" cy="4297490"/>
          </a:xfrm>
          <a:prstGeom prst="rect">
            <a:avLst/>
          </a:prstGeom>
        </p:spPr>
      </p:pic>
    </p:spTree>
    <p:extLst>
      <p:ext uri="{BB962C8B-B14F-4D97-AF65-F5344CB8AC3E}">
        <p14:creationId xmlns:p14="http://schemas.microsoft.com/office/powerpoint/2010/main" val="2632843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809F3-2453-0431-42B3-91559F010F4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F15607A-FB29-3161-ACA0-5E39052465E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CC56BCE-03D0-0C85-3370-5A7CB5621751}"/>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Present-Day Maritime Catering &amp; Provisioning</a:t>
            </a: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02FC59D-1F15-92AC-61D7-11DD6F4F3A1C}"/>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7DB0F376-1BCC-F797-2A3F-42F04567C1C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39644C2-62B0-DAAF-1A8B-C3DEA013C48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224ACD0-19A7-08FF-8947-53E6DAFD0E83}"/>
              </a:ext>
            </a:extLst>
          </p:cNvPr>
          <p:cNvSpPr txBox="1"/>
          <p:nvPr/>
        </p:nvSpPr>
        <p:spPr>
          <a:xfrm>
            <a:off x="4446280" y="1860140"/>
            <a:ext cx="4547829" cy="3693319"/>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1.2.	Supply-Chain Rhythms and </a:t>
            </a:r>
            <a:r>
              <a:rPr lang="en-US" b="1" dirty="0" err="1"/>
              <a:t>Shipchandler</a:t>
            </a:r>
            <a:r>
              <a:rPr lang="en-US" b="1" dirty="0"/>
              <a:t> Networks</a:t>
            </a:r>
          </a:p>
          <a:p>
            <a:r>
              <a:rPr lang="en-US" dirty="0"/>
              <a:t>Efficient maritime provisioning relies fundamentally on a complex, globally interconnected supply-chain infrastructure. At the heart of this infrastructure are key centralized supply hubs such as Rotterdam in Europe and Singapore in Asia—critical nodes facilitating rapid and efficient distribution of provisions worldwide. These ports function as strategic consolidation points, coordinating the flow of food, equipment, and essential supplies from hundreds of global suppliers. </a:t>
            </a:r>
          </a:p>
        </p:txBody>
      </p:sp>
      <p:sp>
        <p:nvSpPr>
          <p:cNvPr id="3" name="Rectangle 2">
            <a:extLst>
              <a:ext uri="{FF2B5EF4-FFF2-40B4-BE49-F238E27FC236}">
                <a16:creationId xmlns:a16="http://schemas.microsoft.com/office/drawing/2014/main" id="{CA20889E-8030-9623-A9EB-E9B22084369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90977D86-7E0E-DB3C-6560-9A9537939E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3E9C146-5D07-79F6-2565-2B459B609EE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B65C816-937B-72F1-4602-480678FE8BA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BE3AA09-7214-AA3D-5B34-30A00E0B04A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3130BE4-006F-E3C7-537B-412D86A77CE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2D380DF-6EA2-F762-66AC-EC6A2F4737DA}"/>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2F50E4B3-B144-AC6B-33B6-C3DE1AECD4CE}"/>
              </a:ext>
            </a:extLst>
          </p:cNvPr>
          <p:cNvPicPr>
            <a:picLocks noChangeAspect="1"/>
          </p:cNvPicPr>
          <p:nvPr/>
        </p:nvPicPr>
        <p:blipFill>
          <a:blip r:embed="rId11">
            <a:extLst>
              <a:ext uri="{28A0092B-C50C-407E-A947-70E740481C1C}">
                <a14:useLocalDpi xmlns:a14="http://schemas.microsoft.com/office/drawing/2010/main" val="0"/>
              </a:ext>
            </a:extLst>
          </a:blip>
          <a:srcRect l="15472" r="15472"/>
          <a:stretch/>
        </p:blipFill>
        <p:spPr>
          <a:xfrm>
            <a:off x="127437" y="1792687"/>
            <a:ext cx="4154240" cy="4297490"/>
          </a:xfrm>
          <a:prstGeom prst="rect">
            <a:avLst/>
          </a:prstGeom>
        </p:spPr>
      </p:pic>
    </p:spTree>
    <p:extLst>
      <p:ext uri="{BB962C8B-B14F-4D97-AF65-F5344CB8AC3E}">
        <p14:creationId xmlns:p14="http://schemas.microsoft.com/office/powerpoint/2010/main" val="2747671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546B1-39B0-0F93-FED6-5EBD6245166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B7E33C5-098D-D427-DCF9-E7940201E09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43F15C7-43B9-1657-E53C-E68EC7A3DB89}"/>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Present-Day Maritime Catering &amp; Provisioning</a:t>
            </a: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83FDD0C-06A0-1A94-6F35-3324E37A38AD}"/>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D4AC5E91-8EBC-5362-D208-6C70A92CA23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235D44A-D065-BA42-473F-1839DF15CBD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E8ECC80-4B32-9B75-B2E3-C14C2B6DDD67}"/>
              </a:ext>
            </a:extLst>
          </p:cNvPr>
          <p:cNvSpPr txBox="1"/>
          <p:nvPr/>
        </p:nvSpPr>
        <p:spPr>
          <a:xfrm>
            <a:off x="4431532" y="1683159"/>
            <a:ext cx="4547829"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1.3.	Crew or Passenger Ratios, Menu Complexity, and Onboard Storage</a:t>
            </a:r>
          </a:p>
          <a:p>
            <a:r>
              <a:rPr lang="en-US" dirty="0"/>
              <a:t>The provisioning strategies within maritime catering operations are significantly influenced by the ratio of crew to passengers, the complexity of menus, and onboard storage capacities. These three interlinked factors shape the operational efficiency, service quality, and ultimately, the overall experience aboard various types of vessels.</a:t>
            </a:r>
          </a:p>
          <a:p>
            <a:r>
              <a:rPr lang="en-US" dirty="0"/>
              <a:t>Cruise ships typically operate with a high crew-to-passenger ratio, often about 1 crew member per 2 passengers. Such high staffing levels reflect a clear commitment to providing personalized, high-quality services, particularly evident in catering and hospitality. </a:t>
            </a:r>
          </a:p>
        </p:txBody>
      </p:sp>
      <p:sp>
        <p:nvSpPr>
          <p:cNvPr id="3" name="Rectangle 2">
            <a:extLst>
              <a:ext uri="{FF2B5EF4-FFF2-40B4-BE49-F238E27FC236}">
                <a16:creationId xmlns:a16="http://schemas.microsoft.com/office/drawing/2014/main" id="{D18DA7B0-6727-8430-F623-A5051AE5CAE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038A20CC-081A-2079-2FE8-FAC089878F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06A5825-7719-B5EB-41D6-AEF545531CD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E1F62C1-8E5E-F38F-8C9C-DF11A4D5F4E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3F37374-2F62-6981-EB44-DFEAF53FA1C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BC3C535-BB38-222B-533E-A894B6FDF53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DAB7E5A-ACF0-7AEB-34B2-7F55568B15CF}"/>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C1C4D9B3-3B00-9731-D699-31D3253A4049}"/>
              </a:ext>
            </a:extLst>
          </p:cNvPr>
          <p:cNvPicPr>
            <a:picLocks noChangeAspect="1"/>
          </p:cNvPicPr>
          <p:nvPr/>
        </p:nvPicPr>
        <p:blipFill>
          <a:blip r:embed="rId11">
            <a:extLst>
              <a:ext uri="{28A0092B-C50C-407E-A947-70E740481C1C}">
                <a14:useLocalDpi xmlns:a14="http://schemas.microsoft.com/office/drawing/2010/main" val="0"/>
              </a:ext>
            </a:extLst>
          </a:blip>
          <a:srcRect l="15472" r="15472"/>
          <a:stretch/>
        </p:blipFill>
        <p:spPr>
          <a:xfrm>
            <a:off x="127437" y="1792687"/>
            <a:ext cx="4154240" cy="4297490"/>
          </a:xfrm>
          <a:prstGeom prst="rect">
            <a:avLst/>
          </a:prstGeom>
        </p:spPr>
      </p:pic>
    </p:spTree>
    <p:extLst>
      <p:ext uri="{BB962C8B-B14F-4D97-AF65-F5344CB8AC3E}">
        <p14:creationId xmlns:p14="http://schemas.microsoft.com/office/powerpoint/2010/main" val="2815236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5F8B0-1622-7A55-6AE7-CA3BC6FBF83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D58BCC9-24A8-F2DA-8238-DAA97B00718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4271F79-EFCA-73CE-2515-FF69F349A2D4}"/>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Present-Day Maritime Catering &amp; Provisioning</a:t>
            </a: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E48F388-FC6C-7DE5-D3DE-1F76838AD218}"/>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61381B64-BF4C-56BA-5CB9-E50E84B9DEA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A825CF2-AB10-4E83-C1F7-1E28C7BF91D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A1C59C1-E508-6FD9-E726-13C41883EADF}"/>
              </a:ext>
            </a:extLst>
          </p:cNvPr>
          <p:cNvSpPr txBox="1"/>
          <p:nvPr/>
        </p:nvSpPr>
        <p:spPr>
          <a:xfrm>
            <a:off x="4431532" y="1683159"/>
            <a:ext cx="4547829" cy="2862322"/>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1.3.	Crew or Passenger Ratios, Menu Complexity, and Onboard Storage</a:t>
            </a:r>
          </a:p>
          <a:p>
            <a:r>
              <a:rPr lang="en-US" dirty="0"/>
              <a:t>1.4.	Provisioning cycles and impact on cost and freshness</a:t>
            </a:r>
          </a:p>
          <a:p>
            <a:endParaRPr lang="en-US" dirty="0"/>
          </a:p>
          <a:p>
            <a:r>
              <a:rPr lang="en-US" dirty="0"/>
              <a:t>1.4.1.	Understanding provisioning cycles</a:t>
            </a:r>
          </a:p>
          <a:p>
            <a:endParaRPr lang="en-US" dirty="0"/>
          </a:p>
          <a:p>
            <a:r>
              <a:rPr lang="en-US" dirty="0"/>
              <a:t>1.4.2.	Menu Complexity</a:t>
            </a:r>
          </a:p>
          <a:p>
            <a:endParaRPr lang="en-US" dirty="0"/>
          </a:p>
          <a:p>
            <a:r>
              <a:rPr lang="en-US" dirty="0"/>
              <a:t>1.4.3.	Onboard Storage</a:t>
            </a:r>
          </a:p>
        </p:txBody>
      </p:sp>
      <p:sp>
        <p:nvSpPr>
          <p:cNvPr id="3" name="Rectangle 2">
            <a:extLst>
              <a:ext uri="{FF2B5EF4-FFF2-40B4-BE49-F238E27FC236}">
                <a16:creationId xmlns:a16="http://schemas.microsoft.com/office/drawing/2014/main" id="{E93AA52A-17ED-D340-F690-405598B912A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0213E1A0-1426-1976-54FB-660283AE4B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D739E89-0282-F2E3-376E-042080FA0E5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EDE1B64-B9BE-1AFA-54E6-D28AD96E212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BAB482C-0142-E70B-8929-1958B9E91BD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C9DB65D-B437-7911-EFF0-4C395E07EA7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1593AF8-6BA9-EC8A-611E-D132934AB602}"/>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91A68CC4-7FC2-DAD2-8A98-44A73761BC79}"/>
              </a:ext>
            </a:extLst>
          </p:cNvPr>
          <p:cNvPicPr>
            <a:picLocks noChangeAspect="1"/>
          </p:cNvPicPr>
          <p:nvPr/>
        </p:nvPicPr>
        <p:blipFill>
          <a:blip r:embed="rId11">
            <a:extLst>
              <a:ext uri="{28A0092B-C50C-407E-A947-70E740481C1C}">
                <a14:useLocalDpi xmlns:a14="http://schemas.microsoft.com/office/drawing/2010/main" val="0"/>
              </a:ext>
            </a:extLst>
          </a:blip>
          <a:srcRect l="15472" r="15472"/>
          <a:stretch/>
        </p:blipFill>
        <p:spPr>
          <a:xfrm>
            <a:off x="127437" y="1792687"/>
            <a:ext cx="4154240" cy="4297490"/>
          </a:xfrm>
          <a:prstGeom prst="rect">
            <a:avLst/>
          </a:prstGeom>
        </p:spPr>
      </p:pic>
    </p:spTree>
    <p:extLst>
      <p:ext uri="{BB962C8B-B14F-4D97-AF65-F5344CB8AC3E}">
        <p14:creationId xmlns:p14="http://schemas.microsoft.com/office/powerpoint/2010/main" val="607714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5090B-81E0-9519-CB1D-0BF70B116EA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28959C4-1C0F-73F9-ED63-85665098266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1D1E9C2-AA6F-08A1-A253-B9511B081897}"/>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Core Challenges for Shipboard Catering</a:t>
            </a:r>
          </a:p>
        </p:txBody>
      </p:sp>
      <p:grpSp>
        <p:nvGrpSpPr>
          <p:cNvPr id="4" name="Group 3">
            <a:extLst>
              <a:ext uri="{FF2B5EF4-FFF2-40B4-BE49-F238E27FC236}">
                <a16:creationId xmlns:a16="http://schemas.microsoft.com/office/drawing/2014/main" id="{6FCE9B73-EAAD-DE39-DA0E-00E1C0D7073C}"/>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EA9EBC67-1F4D-B4F7-DFE6-ECDBA16613B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DA1788D-8849-68CE-BE7F-BECE36841BF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4C31082-B06F-C3E2-EDC7-6DFA02B9EDB4}"/>
              </a:ext>
            </a:extLst>
          </p:cNvPr>
          <p:cNvSpPr txBox="1"/>
          <p:nvPr/>
        </p:nvSpPr>
        <p:spPr>
          <a:xfrm>
            <a:off x="4284048" y="1771649"/>
            <a:ext cx="4547829" cy="369332"/>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endParaRPr lang="en-US" dirty="0"/>
          </a:p>
        </p:txBody>
      </p:sp>
      <p:sp>
        <p:nvSpPr>
          <p:cNvPr id="3" name="Rectangle 2">
            <a:extLst>
              <a:ext uri="{FF2B5EF4-FFF2-40B4-BE49-F238E27FC236}">
                <a16:creationId xmlns:a16="http://schemas.microsoft.com/office/drawing/2014/main" id="{AC5A844C-54F9-C913-FAB6-73BF1C1E9CC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7FAA0AFE-EAF5-A10A-6017-24A9AE3785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7AEA1A8-0884-AE6D-3AA2-FBC99D1EAB9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5683BC0-24A4-D243-62F9-94F7C0ABC6A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1BC01B8-145A-6752-3896-94ED7157F5A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3DF5B70-B14E-4975-F090-175833C1B42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BC065B1-D491-7DFA-CF14-D6E69451AEE5}"/>
              </a:ext>
            </a:extLst>
          </p:cNvPr>
          <p:cNvPicPr>
            <a:picLocks noChangeAspect="1"/>
          </p:cNvPicPr>
          <p:nvPr/>
        </p:nvPicPr>
        <p:blipFill>
          <a:blip r:embed="rId10"/>
          <a:stretch>
            <a:fillRect/>
          </a:stretch>
        </p:blipFill>
        <p:spPr>
          <a:xfrm>
            <a:off x="7704595" y="0"/>
            <a:ext cx="1227464" cy="1224789"/>
          </a:xfrm>
          <a:prstGeom prst="rect">
            <a:avLst/>
          </a:prstGeom>
        </p:spPr>
      </p:pic>
      <p:pic>
        <p:nvPicPr>
          <p:cNvPr id="1026" name="Picture 2" descr="SHIP CHANDELLING - The marine express">
            <a:extLst>
              <a:ext uri="{FF2B5EF4-FFF2-40B4-BE49-F238E27FC236}">
                <a16:creationId xmlns:a16="http://schemas.microsoft.com/office/drawing/2014/main" id="{56028EE2-8314-2D2C-DDD2-3DB8767D37E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4652" b="5004"/>
          <a:stretch>
            <a:fillRect/>
          </a:stretch>
        </p:blipFill>
        <p:spPr bwMode="auto">
          <a:xfrm>
            <a:off x="0" y="1887795"/>
            <a:ext cx="9144000" cy="427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373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CCE28-E2D1-C904-696F-49E63CC4608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6B05BFC-7BC3-9F22-3795-22927595FD7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FAD7984-955C-BED6-695F-0F958A1418C4}"/>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Core Challenges for Shipboard Catering</a:t>
            </a:r>
          </a:p>
        </p:txBody>
      </p:sp>
      <p:grpSp>
        <p:nvGrpSpPr>
          <p:cNvPr id="4" name="Group 3">
            <a:extLst>
              <a:ext uri="{FF2B5EF4-FFF2-40B4-BE49-F238E27FC236}">
                <a16:creationId xmlns:a16="http://schemas.microsoft.com/office/drawing/2014/main" id="{E6C7037C-52E3-6845-E105-E2DA4CB2376E}"/>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FD47771D-32A8-9564-CF38-78CA7BA1C67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574CDF4-86A5-D6B4-297B-56B8B2C35C8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878EB7A-C229-B53E-8B09-2FCB28C30D70}"/>
              </a:ext>
            </a:extLst>
          </p:cNvPr>
          <p:cNvSpPr txBox="1"/>
          <p:nvPr/>
        </p:nvSpPr>
        <p:spPr>
          <a:xfrm>
            <a:off x="4284048" y="1771649"/>
            <a:ext cx="454782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solidFill>
                  <a:srgbClr val="00B0F0"/>
                </a:solidFill>
              </a:rPr>
              <a:t>2.1.	Logistical Constraints: Refrigeration, Port Windows, Perishability</a:t>
            </a:r>
          </a:p>
          <a:p>
            <a:r>
              <a:rPr lang="en-US" b="1" dirty="0"/>
              <a:t>2.1.1.	Port Windows and Perishability</a:t>
            </a:r>
          </a:p>
          <a:p>
            <a:r>
              <a:rPr lang="en-US" dirty="0"/>
              <a:t>Maritime catering operations are continuously challenged by significant logistical constraints, most notably in refrigeration, tight port loading windows, and the perishability of products. The reliability and integrity of the cold chain represent perhaps the most critical challenge faced by provisioning managers. Maintaining the required temperatures for perishable products—from fresh produce to dairy and seafood—is essential, yet consistently difficult due to the inherent volatility of maritime environments. </a:t>
            </a:r>
          </a:p>
        </p:txBody>
      </p:sp>
      <p:sp>
        <p:nvSpPr>
          <p:cNvPr id="3" name="Rectangle 2">
            <a:extLst>
              <a:ext uri="{FF2B5EF4-FFF2-40B4-BE49-F238E27FC236}">
                <a16:creationId xmlns:a16="http://schemas.microsoft.com/office/drawing/2014/main" id="{F3FB76E5-904A-864A-8B09-932E97E5BE8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621C8A33-2A20-9A50-653E-9283220A37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319C58F-DD9E-5740-D4DC-71B3A66B8C6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D1F7334-E8EB-D460-8539-B5E331983CF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319899C-682B-56EB-A234-FB3B7C53A45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992427F-485C-C941-911E-5E583B1AF2A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E56953B-155F-B13E-AA69-A19409A93CAF}"/>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00041784-DB61-1D0C-89A6-E63EDDD212EB}"/>
              </a:ext>
            </a:extLst>
          </p:cNvPr>
          <p:cNvPicPr>
            <a:picLocks noChangeAspect="1"/>
          </p:cNvPicPr>
          <p:nvPr/>
        </p:nvPicPr>
        <p:blipFill>
          <a:blip r:embed="rId11"/>
          <a:srcRect l="23509" t="7399" r="21984" b="7508"/>
          <a:stretch>
            <a:fillRect/>
          </a:stretch>
        </p:blipFill>
        <p:spPr>
          <a:xfrm>
            <a:off x="250722" y="1902543"/>
            <a:ext cx="3864077" cy="4011561"/>
          </a:xfrm>
          <a:prstGeom prst="rect">
            <a:avLst/>
          </a:prstGeom>
        </p:spPr>
      </p:pic>
    </p:spTree>
    <p:extLst>
      <p:ext uri="{BB962C8B-B14F-4D97-AF65-F5344CB8AC3E}">
        <p14:creationId xmlns:p14="http://schemas.microsoft.com/office/powerpoint/2010/main" val="360427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AE0EE-3B37-5562-B7E5-A24D2866B45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46F7BE5-4D98-37A9-F30C-729D25A0050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03D5306-1D19-0415-634E-12F2D51A055C}"/>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Core Challenges for Shipboard Catering</a:t>
            </a:r>
          </a:p>
        </p:txBody>
      </p:sp>
      <p:grpSp>
        <p:nvGrpSpPr>
          <p:cNvPr id="4" name="Group 3">
            <a:extLst>
              <a:ext uri="{FF2B5EF4-FFF2-40B4-BE49-F238E27FC236}">
                <a16:creationId xmlns:a16="http://schemas.microsoft.com/office/drawing/2014/main" id="{ADE6580E-1EA5-390A-B93D-0A1F54FE9CE2}"/>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E0191D4A-CE74-056D-7200-F67C29A2EFD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FFD0D77-5031-8C0B-C7A0-3B97F2483E9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C32C245-FCC1-96B5-1B1B-EA0D456037C6}"/>
              </a:ext>
            </a:extLst>
          </p:cNvPr>
          <p:cNvSpPr txBox="1"/>
          <p:nvPr/>
        </p:nvSpPr>
        <p:spPr>
          <a:xfrm>
            <a:off x="4284048" y="1771649"/>
            <a:ext cx="454782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solidFill>
                  <a:srgbClr val="00B0F0"/>
                </a:solidFill>
              </a:rPr>
              <a:t>2.1.	Logistical Constraints: Refrigeration, Port Windows, Perishability</a:t>
            </a:r>
          </a:p>
          <a:p>
            <a:r>
              <a:rPr lang="en-US" b="1" dirty="0"/>
              <a:t>2.1.1.	Port Windows and Perishability</a:t>
            </a:r>
          </a:p>
          <a:p>
            <a:r>
              <a:rPr lang="en-US" b="1" dirty="0"/>
              <a:t>2.1.2.1.	Port Loading Windows and Operational Pressure</a:t>
            </a:r>
          </a:p>
          <a:p>
            <a:r>
              <a:rPr lang="en-US" dirty="0"/>
              <a:t>•	Time Constraints</a:t>
            </a:r>
          </a:p>
          <a:p>
            <a:r>
              <a:rPr lang="en-US" dirty="0"/>
              <a:t>•	Labor Bottlenecks</a:t>
            </a:r>
          </a:p>
          <a:p>
            <a:r>
              <a:rPr lang="en-US" dirty="0"/>
              <a:t>•	Temperature Transitions</a:t>
            </a:r>
          </a:p>
          <a:p>
            <a:r>
              <a:rPr lang="en-US" b="1" dirty="0"/>
              <a:t>2.1.2.2.	 Perishability Metrics and Waste Impact</a:t>
            </a:r>
          </a:p>
          <a:p>
            <a:pPr marL="285750" indent="-285750">
              <a:buFont typeface="Arial" panose="020B0604020202020204" pitchFamily="34" charset="0"/>
              <a:buChar char="•"/>
            </a:pPr>
            <a:r>
              <a:rPr lang="en-US" dirty="0"/>
              <a:t>Quantifying Spoilage</a:t>
            </a:r>
          </a:p>
          <a:p>
            <a:pPr marL="285750" indent="-285750">
              <a:buFont typeface="Arial" panose="020B0604020202020204" pitchFamily="34" charset="0"/>
              <a:buChar char="•"/>
            </a:pPr>
            <a:r>
              <a:rPr lang="en-US" dirty="0"/>
              <a:t>Cost Ripples</a:t>
            </a:r>
          </a:p>
          <a:p>
            <a:pPr marL="285750" indent="-285750">
              <a:buFont typeface="Arial" panose="020B0604020202020204" pitchFamily="34" charset="0"/>
              <a:buChar char="•"/>
            </a:pPr>
            <a:r>
              <a:rPr lang="en-US" dirty="0"/>
              <a:t>Disposal Fees</a:t>
            </a:r>
          </a:p>
          <a:p>
            <a:pPr marL="285750" indent="-285750">
              <a:buFont typeface="Arial" panose="020B0604020202020204" pitchFamily="34" charset="0"/>
              <a:buChar char="•"/>
            </a:pPr>
            <a:r>
              <a:rPr lang="en-US" dirty="0"/>
              <a:t>Labor and Replenishment</a:t>
            </a:r>
          </a:p>
          <a:p>
            <a:pPr marL="285750" indent="-285750">
              <a:buFont typeface="Arial" panose="020B0604020202020204" pitchFamily="34" charset="0"/>
              <a:buChar char="•"/>
            </a:pPr>
            <a:r>
              <a:rPr lang="en-US" dirty="0"/>
              <a:t>Reputational Risk</a:t>
            </a:r>
          </a:p>
        </p:txBody>
      </p:sp>
      <p:sp>
        <p:nvSpPr>
          <p:cNvPr id="3" name="Rectangle 2">
            <a:extLst>
              <a:ext uri="{FF2B5EF4-FFF2-40B4-BE49-F238E27FC236}">
                <a16:creationId xmlns:a16="http://schemas.microsoft.com/office/drawing/2014/main" id="{3AAE1E6F-DEB0-F6DD-D34F-F1EA40A259A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239046F9-D920-5C72-DDAA-1D5AB573BB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F9581A5-0995-5566-8907-A7C9841734D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9C072F5-D763-6280-2014-E4C5C314A53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1D67456-A323-802A-1681-5F9829FCB46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670915B-FD36-A531-2341-AFD86E808B7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E264E81-52D0-2872-1D4F-360F584C377F}"/>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D8883058-3BE3-C79E-F0EB-5588A8B245DA}"/>
              </a:ext>
            </a:extLst>
          </p:cNvPr>
          <p:cNvPicPr>
            <a:picLocks noChangeAspect="1"/>
          </p:cNvPicPr>
          <p:nvPr/>
        </p:nvPicPr>
        <p:blipFill>
          <a:blip r:embed="rId11"/>
          <a:srcRect l="23509" t="7399" r="21984" b="7508"/>
          <a:stretch>
            <a:fillRect/>
          </a:stretch>
        </p:blipFill>
        <p:spPr>
          <a:xfrm>
            <a:off x="250722" y="1902543"/>
            <a:ext cx="3864077" cy="4011561"/>
          </a:xfrm>
          <a:prstGeom prst="rect">
            <a:avLst/>
          </a:prstGeom>
        </p:spPr>
      </p:pic>
    </p:spTree>
    <p:extLst>
      <p:ext uri="{BB962C8B-B14F-4D97-AF65-F5344CB8AC3E}">
        <p14:creationId xmlns:p14="http://schemas.microsoft.com/office/powerpoint/2010/main" val="510803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CE5EF-4420-33FA-E759-C9EAB355300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6BEBEE2-13D3-E51B-3B9F-FDA4DD3C7B4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1C17AC3-B903-EA88-3153-5EBA3B39436C}"/>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Core Challenges for Shipboard Catering</a:t>
            </a:r>
          </a:p>
        </p:txBody>
      </p:sp>
      <p:grpSp>
        <p:nvGrpSpPr>
          <p:cNvPr id="4" name="Group 3">
            <a:extLst>
              <a:ext uri="{FF2B5EF4-FFF2-40B4-BE49-F238E27FC236}">
                <a16:creationId xmlns:a16="http://schemas.microsoft.com/office/drawing/2014/main" id="{E7C254AC-2140-AD40-DBBD-119F1565E1F7}"/>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22484A70-50AD-DB7E-DB8F-70B21FD356F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63534F5-20CD-DE34-5D23-2D51116B1FA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9E9782A-9977-8518-B17A-3F2DCDA988B4}"/>
              </a:ext>
            </a:extLst>
          </p:cNvPr>
          <p:cNvSpPr txBox="1"/>
          <p:nvPr/>
        </p:nvSpPr>
        <p:spPr>
          <a:xfrm>
            <a:off x="4284048" y="1771649"/>
            <a:ext cx="4547829"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solidFill>
                  <a:srgbClr val="00B0F0"/>
                </a:solidFill>
              </a:rPr>
              <a:t>2.2.	Regulatory Pressures - HACCP, ISO 22000, Crew Health, Waste Discharge</a:t>
            </a:r>
          </a:p>
          <a:p>
            <a:r>
              <a:rPr lang="en-US" b="1" dirty="0"/>
              <a:t>Maritime catering and provisioning operate under rigorous regulatory frameworks designed to safeguard food safety, crew welfare, and environmental protection. Among the most consequential standards are HACCP (Hazard Analysis and Critical Control Points) and ISO 22000, both of which establish systematic requirements for food‐safety management throughout the supply chain. Failure to adhere to these standards can result in severe operational disruptions—ranging from galley shutdowns during port inspections to fines exceeding USD 10 000 per infringement.</a:t>
            </a:r>
          </a:p>
        </p:txBody>
      </p:sp>
      <p:sp>
        <p:nvSpPr>
          <p:cNvPr id="3" name="Rectangle 2">
            <a:extLst>
              <a:ext uri="{FF2B5EF4-FFF2-40B4-BE49-F238E27FC236}">
                <a16:creationId xmlns:a16="http://schemas.microsoft.com/office/drawing/2014/main" id="{AB807D81-467C-15F7-CDD3-4E0A769BE18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11FCE880-F166-5AB4-36E2-69927F3EE74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2A5AC1E-9258-F0C4-9402-8A13CD7A120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FFD33C8-4D2A-D8C7-8FCB-B361CF9F62C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A5E55BE-606F-2A4A-FDE8-B37A6A161E7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A931320-DB0C-0FAE-9CF5-6BAC3CE6776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A0BEE91-69DF-BDCA-7150-5E08FA5CD5E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C787645C-5388-B6A4-F0C0-986190030702}"/>
              </a:ext>
            </a:extLst>
          </p:cNvPr>
          <p:cNvPicPr>
            <a:picLocks noChangeAspect="1"/>
          </p:cNvPicPr>
          <p:nvPr/>
        </p:nvPicPr>
        <p:blipFill>
          <a:blip r:embed="rId11"/>
          <a:srcRect l="23509" t="7399" r="21984" b="7508"/>
          <a:stretch>
            <a:fillRect/>
          </a:stretch>
        </p:blipFill>
        <p:spPr>
          <a:xfrm>
            <a:off x="250722" y="1902543"/>
            <a:ext cx="3864077" cy="4011561"/>
          </a:xfrm>
          <a:prstGeom prst="rect">
            <a:avLst/>
          </a:prstGeom>
        </p:spPr>
      </p:pic>
    </p:spTree>
    <p:extLst>
      <p:ext uri="{BB962C8B-B14F-4D97-AF65-F5344CB8AC3E}">
        <p14:creationId xmlns:p14="http://schemas.microsoft.com/office/powerpoint/2010/main" val="392263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13442-C645-0787-B185-8F28E3B9451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6012510-AD6A-C833-104F-6E834C206EA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790B202-5042-82DD-369C-9AD8383E4DF9}"/>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Core Challenges for Shipboard Catering</a:t>
            </a:r>
          </a:p>
        </p:txBody>
      </p:sp>
      <p:grpSp>
        <p:nvGrpSpPr>
          <p:cNvPr id="4" name="Group 3">
            <a:extLst>
              <a:ext uri="{FF2B5EF4-FFF2-40B4-BE49-F238E27FC236}">
                <a16:creationId xmlns:a16="http://schemas.microsoft.com/office/drawing/2014/main" id="{90B9EF43-B739-5B3E-0058-4D0673AD558C}"/>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8AFC5E38-D585-8DCA-0296-88741CA2736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E97014B-A1F3-6C81-C90D-872B6C34B4F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F534C3A-FE7D-8126-72CC-E75E54CFAA99}"/>
              </a:ext>
            </a:extLst>
          </p:cNvPr>
          <p:cNvSpPr txBox="1"/>
          <p:nvPr/>
        </p:nvSpPr>
        <p:spPr>
          <a:xfrm>
            <a:off x="4284048" y="1771649"/>
            <a:ext cx="4547829"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solidFill>
                  <a:srgbClr val="00B0F0"/>
                </a:solidFill>
              </a:rPr>
              <a:t>2.2.1.	HACCP Implementation and Real-World Consequences (Engaged Academic Style)</a:t>
            </a:r>
          </a:p>
          <a:p>
            <a:r>
              <a:rPr lang="en-US" b="1" dirty="0"/>
              <a:t>Maintaining rigorous HACCP controls—temperature monitoring, cross-contamination prevention, and precise record-keeping—is fundamental to shipboard galley operations. Even a single lapse can trigger cascading financial, operational, and reputational repercussions. Below are two recent, documented cases illustrating how HACCP violations led to failed inspections, mandatory corrective actions, and public scrutiny:</a:t>
            </a:r>
          </a:p>
        </p:txBody>
      </p:sp>
      <p:sp>
        <p:nvSpPr>
          <p:cNvPr id="3" name="Rectangle 2">
            <a:extLst>
              <a:ext uri="{FF2B5EF4-FFF2-40B4-BE49-F238E27FC236}">
                <a16:creationId xmlns:a16="http://schemas.microsoft.com/office/drawing/2014/main" id="{2B3769F8-4261-5CB7-570E-8C921AC4529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9FC9AE73-ACE0-176E-85A6-CA942304D5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CBE9666-97E5-321C-2EDE-7C3EE1BC720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4E863E7-F2EE-6433-4D77-B5BEE4AF29F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C1098EE-1FF3-FF49-B7D1-7CFFBBB6ED1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84FEDAB-7D41-FFB6-7B4A-279B54F7725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A3ED541-B365-8E36-0B3B-21AB353414BB}"/>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2C9E3DF6-3B41-EA48-FD8C-9671B56B82DE}"/>
              </a:ext>
            </a:extLst>
          </p:cNvPr>
          <p:cNvPicPr>
            <a:picLocks noChangeAspect="1"/>
          </p:cNvPicPr>
          <p:nvPr/>
        </p:nvPicPr>
        <p:blipFill>
          <a:blip r:embed="rId11"/>
          <a:srcRect l="23509" t="7399" r="21984" b="7508"/>
          <a:stretch>
            <a:fillRect/>
          </a:stretch>
        </p:blipFill>
        <p:spPr>
          <a:xfrm>
            <a:off x="250722" y="1902543"/>
            <a:ext cx="3864077" cy="4011561"/>
          </a:xfrm>
          <a:prstGeom prst="rect">
            <a:avLst/>
          </a:prstGeom>
        </p:spPr>
      </p:pic>
    </p:spTree>
    <p:extLst>
      <p:ext uri="{BB962C8B-B14F-4D97-AF65-F5344CB8AC3E}">
        <p14:creationId xmlns:p14="http://schemas.microsoft.com/office/powerpoint/2010/main" val="3856684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en-GB" sz="1100" b="1" noProof="0">
                    <a:effectLst/>
                    <a:latin typeface="coranto-2"/>
                  </a:rPr>
                  <a:t>Disclaimer</a:t>
                </a:r>
                <a:r>
                  <a:rPr lang="en-GB" sz="1100" b="0" i="1" noProof="0">
                    <a:solidFill>
                      <a:srgbClr val="0000FF"/>
                    </a:solidFill>
                    <a:effectLst/>
                    <a:latin typeface="coranto-2"/>
                  </a:rPr>
                  <a:t>: “Funded by the European Union. Views and opinions expressed are however those of the author(s) only and do not necessarily reflect those of the European Union or the </a:t>
                </a:r>
                <a:r>
                  <a:rPr lang="en-GB" sz="1100" b="0" i="1" noProof="0" err="1">
                    <a:solidFill>
                      <a:srgbClr val="0000FF"/>
                    </a:solidFill>
                    <a:effectLst/>
                    <a:latin typeface="coranto-2"/>
                  </a:rPr>
                  <a:t>ANPCDEFP</a:t>
                </a:r>
                <a:r>
                  <a:rPr lang="en-GB" sz="1100" b="0" i="1" noProof="0">
                    <a:solidFill>
                      <a:srgbClr val="0000FF"/>
                    </a:solidFill>
                    <a:effectLst/>
                    <a:latin typeface="coranto-2"/>
                  </a:rPr>
                  <a:t>. Neither the European Union nor the </a:t>
                </a:r>
                <a:r>
                  <a:rPr lang="en-GB" sz="1100" b="0" i="1" noProof="0" err="1">
                    <a:solidFill>
                      <a:srgbClr val="0000FF"/>
                    </a:solidFill>
                    <a:effectLst/>
                    <a:latin typeface="coranto-2"/>
                  </a:rPr>
                  <a:t>ANPCDEFP</a:t>
                </a:r>
                <a:r>
                  <a:rPr lang="en-GB" sz="1100" b="0" i="1" noProof="0">
                    <a:solidFill>
                      <a:srgbClr val="0000FF"/>
                    </a:solidFill>
                    <a:effectLst/>
                    <a:latin typeface="coranto-2"/>
                  </a:rPr>
                  <a:t> can be held responsible for them”</a:t>
                </a:r>
                <a:endParaRPr lang="en-GB" sz="1100" i="1" noProof="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895472" y="2297831"/>
            <a:ext cx="7885472" cy="4042132"/>
          </a:xfrm>
          <a:prstGeom prst="rect">
            <a:avLst/>
          </a:prstGeom>
          <a:noFill/>
        </p:spPr>
        <p:txBody>
          <a:bodyPr wrap="square">
            <a:spAutoFit/>
          </a:bodyPr>
          <a:lstStyle/>
          <a:p>
            <a:pPr algn="ctr">
              <a:lnSpc>
                <a:spcPct val="150000"/>
              </a:lnSpc>
              <a:spcAft>
                <a:spcPts val="1000"/>
              </a:spcAft>
            </a:pPr>
            <a:r>
              <a:rPr lang="en-GB" sz="3200"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endParaRPr lang="bg-BG" sz="3200"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1000"/>
              </a:spcAft>
            </a:pPr>
            <a:r>
              <a:rPr lang="en-GB" sz="3200" b="1" noProof="0" dirty="0">
                <a:solidFill>
                  <a:schemeClr val="accent1"/>
                </a:solidFill>
                <a:effectLst/>
                <a:latin typeface="Times New Roman" panose="02020603050405020304" pitchFamily="18" charset="0"/>
                <a:ea typeface="Calibri" panose="020F0502020204030204" pitchFamily="34" charset="0"/>
              </a:rPr>
              <a:t>COURSE </a:t>
            </a:r>
            <a:r>
              <a:rPr lang="en-GB" sz="3200" b="1" dirty="0">
                <a:solidFill>
                  <a:schemeClr val="accent1"/>
                </a:solidFill>
                <a:latin typeface="Times New Roman" panose="02020603050405020304" pitchFamily="18" charset="0"/>
                <a:ea typeface="Calibri" panose="020F0502020204030204" pitchFamily="34" charset="0"/>
              </a:rPr>
              <a:t>Week </a:t>
            </a:r>
            <a:r>
              <a:rPr lang="en-US" sz="3200" b="1" dirty="0">
                <a:solidFill>
                  <a:schemeClr val="accent1"/>
                </a:solidFill>
                <a:latin typeface="Times New Roman" panose="02020603050405020304" pitchFamily="18" charset="0"/>
                <a:ea typeface="Calibri" panose="020F0502020204030204" pitchFamily="34" charset="0"/>
              </a:rPr>
              <a:t>VIII</a:t>
            </a:r>
            <a:endParaRPr lang="en-GB" sz="3200" b="1" dirty="0">
              <a:solidFill>
                <a:schemeClr val="accent1"/>
              </a:solidFill>
              <a:latin typeface="Times New Roman" panose="02020603050405020304" pitchFamily="18" charset="0"/>
              <a:ea typeface="Calibri" panose="020F0502020204030204" pitchFamily="34" charset="0"/>
            </a:endParaRPr>
          </a:p>
          <a:p>
            <a:pPr algn="ctr"/>
            <a:r>
              <a:rPr lang="en-US" sz="3200" b="1" noProof="0" dirty="0">
                <a:solidFill>
                  <a:srgbClr val="FF0000"/>
                </a:solidFill>
                <a:latin typeface="Times New Roman" panose="02020603050405020304" pitchFamily="18" charset="0"/>
                <a:ea typeface="Calibri" panose="020F0502020204030204" pitchFamily="34" charset="0"/>
              </a:rPr>
              <a:t>Trends, Challenges and Entrepreneurial Guidance for Maritime Provisioning &amp; Catering</a:t>
            </a:r>
            <a:endParaRPr lang="en-GB" sz="3200" b="1" noProof="0" dirty="0">
              <a:solidFill>
                <a:srgbClr val="FF0000"/>
              </a:solidFill>
              <a:latin typeface="Times New Roman" panose="02020603050405020304" pitchFamily="18" charset="0"/>
              <a:ea typeface="Calibri" panose="020F0502020204030204" pitchFamily="34" charset="0"/>
            </a:endParaRP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noProof="0">
                <a:solidFill>
                  <a:srgbClr val="7030A0"/>
                </a:solidFill>
              </a:rPr>
              <a:t>KA220-VET - Cooperation partnerships in vocational education and training</a:t>
            </a:r>
          </a:p>
          <a:p>
            <a:pPr algn="ctr"/>
            <a:r>
              <a:rPr lang="en-GB" sz="1000" b="1" i="0" u="none" strike="noStrike" baseline="0" noProof="0">
                <a:solidFill>
                  <a:srgbClr val="7030A0"/>
                </a:solidFill>
              </a:rPr>
              <a:t>2023-1-</a:t>
            </a:r>
            <a:r>
              <a:rPr lang="en-GB" sz="1000" b="1" i="0" u="none" strike="noStrike" baseline="0" noProof="0" err="1">
                <a:solidFill>
                  <a:srgbClr val="7030A0"/>
                </a:solidFill>
              </a:rPr>
              <a:t>RO01</a:t>
            </a:r>
            <a:r>
              <a:rPr lang="en-GB" sz="1000" b="1" i="0" u="none" strike="noStrike" baseline="0" noProof="0">
                <a:solidFill>
                  <a:srgbClr val="7030A0"/>
                </a:solidFill>
              </a:rPr>
              <a:t>-KA220-VET-000156711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noProof="0">
                <a:solidFill>
                  <a:srgbClr val="FF0000"/>
                </a:solidFill>
                <a:effectLst>
                  <a:outerShdw blurRad="38100" dist="38100" dir="2700000" algn="tl">
                    <a:srgbClr val="000000">
                      <a:alpha val="43137"/>
                    </a:srgbClr>
                  </a:outerShdw>
                </a:effectLst>
                <a:latin typeface="CharterBT-Roman"/>
              </a:rPr>
              <a:t>MARitime Soft Skills for Onboard Healthy Nutrition and </a:t>
            </a:r>
            <a:r>
              <a:rPr lang="en-GB" sz="2000" b="1" i="0" u="none" strike="noStrike" baseline="0" noProof="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noProof="0">
                <a:solidFill>
                  <a:srgbClr val="FF0000"/>
                </a:solidFill>
                <a:effectLst>
                  <a:outerShdw blurRad="38100" dist="38100" dir="2700000" algn="tl">
                    <a:srgbClr val="000000">
                      <a:alpha val="43137"/>
                    </a:srgbClr>
                  </a:outerShdw>
                </a:effectLst>
                <a:latin typeface="CharterBT-Roman"/>
              </a:rPr>
              <a:t> Arts in Seagoing Services – CUL-MAR-Skills</a:t>
            </a:r>
            <a:endParaRPr lang="en-GB" sz="2000" b="1" noProof="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42732-7EDE-E016-E8ED-94E16BC5FA1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2534BCB-725B-B93B-8BB1-15CF2904693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5739596-46E1-FE94-D6FE-F323523EAF46}"/>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Core Challenges for Shipboard Catering</a:t>
            </a:r>
          </a:p>
        </p:txBody>
      </p:sp>
      <p:grpSp>
        <p:nvGrpSpPr>
          <p:cNvPr id="4" name="Group 3">
            <a:extLst>
              <a:ext uri="{FF2B5EF4-FFF2-40B4-BE49-F238E27FC236}">
                <a16:creationId xmlns:a16="http://schemas.microsoft.com/office/drawing/2014/main" id="{CD53588E-B93D-95D7-6617-908EA4C409F6}"/>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6AC67C69-CFF0-3FA9-AE8A-AC8A1559BF3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FE8A45F-5DC4-016A-C362-AE77B1A2FB3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CD8B4E9-639A-4962-F127-B512C9AE7786}"/>
              </a:ext>
            </a:extLst>
          </p:cNvPr>
          <p:cNvSpPr txBox="1"/>
          <p:nvPr/>
        </p:nvSpPr>
        <p:spPr>
          <a:xfrm>
            <a:off x="4328294" y="1963378"/>
            <a:ext cx="4547829" cy="3693319"/>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solidFill>
                  <a:srgbClr val="00B0F0"/>
                </a:solidFill>
              </a:rPr>
              <a:t>2.3.	Cost Volatility and Currency Risk</a:t>
            </a:r>
          </a:p>
          <a:p>
            <a:r>
              <a:rPr lang="en-US" b="1" dirty="0"/>
              <a:t>Maritime provisioning budgets are acutely sensitive to fluctuations in global commodity prices, freight‐related surcharges, and foreign‐exchange movements. Such volatility can introduce swings of ± 30 percent or more on a quarterly basis in key cost drivers—directly impacting profit‐and‐loss statements for ship operators. Below, we unpack how these dynamics cascade through provisioning budgets, and why offshore platforms, in particular, must hedge against ± 10 percent currency swings to prevent abrupt </a:t>
            </a:r>
            <a:r>
              <a:rPr lang="en-US" b="1" dirty="0" err="1"/>
              <a:t>P&amp;L</a:t>
            </a:r>
            <a:r>
              <a:rPr lang="en-US" b="1" dirty="0"/>
              <a:t> shocks</a:t>
            </a:r>
          </a:p>
        </p:txBody>
      </p:sp>
      <p:sp>
        <p:nvSpPr>
          <p:cNvPr id="3" name="Rectangle 2">
            <a:extLst>
              <a:ext uri="{FF2B5EF4-FFF2-40B4-BE49-F238E27FC236}">
                <a16:creationId xmlns:a16="http://schemas.microsoft.com/office/drawing/2014/main" id="{2FFD0F2C-8988-DF12-426A-035D8E5127A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48F0C82E-78A4-8D92-5E49-BBB68BCEA6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AE84CEB-26E1-EC15-FBB4-015E108C2BC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FB0E084-8367-E635-85CB-0747BF6E11B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FF48176-1C5F-AEE0-202F-8D38E9D9FD7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39E1AF0-1255-8D36-079D-E01ED39FAB3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B5D5FC2-CCF3-E5D0-E633-C9E41F09AD0E}"/>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FE8A822F-44CE-4430-1106-20485F78193D}"/>
              </a:ext>
            </a:extLst>
          </p:cNvPr>
          <p:cNvPicPr>
            <a:picLocks noChangeAspect="1"/>
          </p:cNvPicPr>
          <p:nvPr/>
        </p:nvPicPr>
        <p:blipFill>
          <a:blip r:embed="rId11"/>
          <a:srcRect l="23509" t="7399" r="21984" b="7508"/>
          <a:stretch>
            <a:fillRect/>
          </a:stretch>
        </p:blipFill>
        <p:spPr>
          <a:xfrm>
            <a:off x="250722" y="1902543"/>
            <a:ext cx="3864077" cy="4011561"/>
          </a:xfrm>
          <a:prstGeom prst="rect">
            <a:avLst/>
          </a:prstGeom>
        </p:spPr>
      </p:pic>
    </p:spTree>
    <p:extLst>
      <p:ext uri="{BB962C8B-B14F-4D97-AF65-F5344CB8AC3E}">
        <p14:creationId xmlns:p14="http://schemas.microsoft.com/office/powerpoint/2010/main" val="724734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76A3B-2656-10B7-B712-E7ED8168D2F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4D09D98-FAF4-61F1-010C-1F6E3E3A0E3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566D816-686B-5F2B-C93D-B91FA60610FD}"/>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Core Challenges for Shipboard Catering</a:t>
            </a:r>
          </a:p>
        </p:txBody>
      </p:sp>
      <p:grpSp>
        <p:nvGrpSpPr>
          <p:cNvPr id="4" name="Group 3">
            <a:extLst>
              <a:ext uri="{FF2B5EF4-FFF2-40B4-BE49-F238E27FC236}">
                <a16:creationId xmlns:a16="http://schemas.microsoft.com/office/drawing/2014/main" id="{462F47CB-B8FE-B6F4-4EEE-0D8F285B87A6}"/>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66BFCBEF-3A1D-ACF9-9D02-B599EDAD20C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08B98A7-B93B-F357-32F6-30E71BCDD8B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8C9137A-270F-C650-C666-3B21E8F3FB59}"/>
              </a:ext>
            </a:extLst>
          </p:cNvPr>
          <p:cNvSpPr txBox="1"/>
          <p:nvPr/>
        </p:nvSpPr>
        <p:spPr>
          <a:xfrm>
            <a:off x="4328294" y="1963378"/>
            <a:ext cx="4547829" cy="2862322"/>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solidFill>
                  <a:srgbClr val="00B0F0"/>
                </a:solidFill>
              </a:rPr>
              <a:t>2.4.	Cultural Diversity &amp; Menu Personalization</a:t>
            </a:r>
          </a:p>
          <a:p>
            <a:r>
              <a:rPr lang="en-US" b="1" dirty="0"/>
              <a:t>Meeting the culinary expectations of a multicultural shipboard population demands more than a single standard menu. Modern vessels routinely host guests representing fifteen or more nationalities on a single voyage, each with distinct culinary traditions, religious requirements, and dietary preferences. </a:t>
            </a:r>
          </a:p>
        </p:txBody>
      </p:sp>
      <p:sp>
        <p:nvSpPr>
          <p:cNvPr id="3" name="Rectangle 2">
            <a:extLst>
              <a:ext uri="{FF2B5EF4-FFF2-40B4-BE49-F238E27FC236}">
                <a16:creationId xmlns:a16="http://schemas.microsoft.com/office/drawing/2014/main" id="{DA043DE2-AF98-F32B-61D8-E15E1AF59EB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AAD7D1F5-6948-E5F5-140F-E15C63B608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10E88D0-6069-9851-252F-6C1C3DE29AC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E214B89-DC84-B5B2-A21E-50D7E8C71EE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F8817A1-0121-6B3A-2A32-A67BBAC5DF8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CBCDE91-C1AB-A3AE-7018-16E9DCF245C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B3683E0-FAF9-49B9-8826-CBF4A79F3A62}"/>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09A96C13-574D-342A-D00F-3EE8EB9DC162}"/>
              </a:ext>
            </a:extLst>
          </p:cNvPr>
          <p:cNvPicPr>
            <a:picLocks noChangeAspect="1"/>
          </p:cNvPicPr>
          <p:nvPr/>
        </p:nvPicPr>
        <p:blipFill>
          <a:blip r:embed="rId11"/>
          <a:srcRect l="23509" t="7399" r="21984" b="7508"/>
          <a:stretch>
            <a:fillRect/>
          </a:stretch>
        </p:blipFill>
        <p:spPr>
          <a:xfrm>
            <a:off x="250722" y="1902543"/>
            <a:ext cx="3864077" cy="4011561"/>
          </a:xfrm>
          <a:prstGeom prst="rect">
            <a:avLst/>
          </a:prstGeom>
        </p:spPr>
      </p:pic>
    </p:spTree>
    <p:extLst>
      <p:ext uri="{BB962C8B-B14F-4D97-AF65-F5344CB8AC3E}">
        <p14:creationId xmlns:p14="http://schemas.microsoft.com/office/powerpoint/2010/main" val="2250530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ADCE1-39E1-6A77-C6A8-DE2DEE2BC74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2502F4F-863C-ECDF-F2F6-C1F6C282818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A574B49-120E-348E-1F51-6319BF695383}"/>
              </a:ext>
            </a:extLst>
          </p:cNvPr>
          <p:cNvSpPr>
            <a:spLocks noGrp="1"/>
          </p:cNvSpPr>
          <p:nvPr>
            <p:ph type="title"/>
          </p:nvPr>
        </p:nvSpPr>
        <p:spPr>
          <a:xfrm>
            <a:off x="0" y="1354210"/>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3. Opportunities in Modern Maritime Provisioning</a:t>
            </a:r>
            <a:br>
              <a:rPr lang="en-US" sz="2400" b="1" noProof="0" dirty="0">
                <a:latin typeface="Times New Roman" panose="02020603050405020304" pitchFamily="18" charset="0"/>
                <a:cs typeface="Times New Roman" panose="02020603050405020304" pitchFamily="18" charset="0"/>
              </a:rPr>
            </a:br>
            <a:endParaRPr lang="en-US"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F05F188-BB0F-DCE4-999F-5BE516DF8509}"/>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8DBD0720-1313-F052-0B61-62B4722E6D5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1235CD1-0FA7-2930-C936-5F34BB09F43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60CFC5C4-2A0B-52D3-74A8-86F4CB9EE11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03031CB4-8108-37F0-5C63-CADB2DBB28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BD3351A-B474-FE3E-619B-2A0990067E0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4CF0CCB-EB5A-2BD4-BD61-97A34AE99B7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42A2EA5-4B9E-2BA0-D406-7A894EDEE3D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41F2790-47E2-220D-6B2C-7E5B2993EBF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29BA608-6038-90CF-03B9-3FAF3C47C42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380E4E9E-D6AE-B25F-A22A-39CF039EA66D}"/>
              </a:ext>
            </a:extLst>
          </p:cNvPr>
          <p:cNvPicPr>
            <a:picLocks noChangeAspect="1"/>
          </p:cNvPicPr>
          <p:nvPr/>
        </p:nvPicPr>
        <p:blipFill>
          <a:blip r:embed="rId11"/>
          <a:srcRect t="4394" b="17342"/>
          <a:stretch>
            <a:fillRect/>
          </a:stretch>
        </p:blipFill>
        <p:spPr>
          <a:xfrm>
            <a:off x="0" y="1917290"/>
            <a:ext cx="9144000" cy="4011562"/>
          </a:xfrm>
          <a:prstGeom prst="rect">
            <a:avLst/>
          </a:prstGeom>
        </p:spPr>
      </p:pic>
    </p:spTree>
    <p:extLst>
      <p:ext uri="{BB962C8B-B14F-4D97-AF65-F5344CB8AC3E}">
        <p14:creationId xmlns:p14="http://schemas.microsoft.com/office/powerpoint/2010/main" val="918713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4BF28-C6AA-FFED-5421-5D8464EF1CE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6923419-F708-B5F8-F78A-0CC125FBBB4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8E6088B-4E7D-9FC6-4C72-231EF37F45FE}"/>
              </a:ext>
            </a:extLst>
          </p:cNvPr>
          <p:cNvSpPr>
            <a:spLocks noGrp="1"/>
          </p:cNvSpPr>
          <p:nvPr>
            <p:ph type="title"/>
          </p:nvPr>
        </p:nvSpPr>
        <p:spPr>
          <a:xfrm>
            <a:off x="0" y="1354210"/>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3. Opportunities in Modern Maritime Provisioning</a:t>
            </a:r>
            <a:br>
              <a:rPr lang="en-US" sz="2400" b="1" noProof="0" dirty="0">
                <a:latin typeface="Times New Roman" panose="02020603050405020304" pitchFamily="18" charset="0"/>
                <a:cs typeface="Times New Roman" panose="02020603050405020304" pitchFamily="18" charset="0"/>
              </a:rPr>
            </a:br>
            <a:endParaRPr lang="en-US"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E0BD30F-36F2-5AD9-79A1-294700634089}"/>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11135B77-0DB0-3C17-E7D3-303297A3CCF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FAB35E7-FA32-A4E6-CE35-B5EA8D79F93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3C542E7-71A2-A525-62E1-A4A59DE359AD}"/>
              </a:ext>
            </a:extLst>
          </p:cNvPr>
          <p:cNvSpPr txBox="1"/>
          <p:nvPr/>
        </p:nvSpPr>
        <p:spPr>
          <a:xfrm>
            <a:off x="4328294" y="1963378"/>
            <a:ext cx="4547829" cy="3139321"/>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Advances in digital technologies, strategic local partnerships, and stringent eco-certifications are transforming provisioning from a cost center into a dynamic source of efficiency and competitive differentiation. The following sections outline three key opportunity areas - digital procurement with real-time inventory monitoring, local “port-to-vessel” sourcing initiatives, and eco-certifications aimed at waste reduction and sustainability.</a:t>
            </a:r>
          </a:p>
        </p:txBody>
      </p:sp>
      <p:sp>
        <p:nvSpPr>
          <p:cNvPr id="3" name="Rectangle 2">
            <a:extLst>
              <a:ext uri="{FF2B5EF4-FFF2-40B4-BE49-F238E27FC236}">
                <a16:creationId xmlns:a16="http://schemas.microsoft.com/office/drawing/2014/main" id="{BDAA98F8-A433-798E-2779-2C7E127507C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4FBF7E5E-8D06-0296-5FCB-183079091B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8262C3A-8974-E1C4-E9A3-A407681AA38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B177A47-15B8-CAEB-72E0-A772C9165CB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BD304DA-D2D4-5D20-E619-D952DE04622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F610638-7AD4-5E47-396F-A74BAC8A16F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A8D4C35-16EE-F830-DD80-DAB48D8650C9}"/>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7A25909B-EC73-6726-EE54-16470D73B23B}"/>
              </a:ext>
            </a:extLst>
          </p:cNvPr>
          <p:cNvPicPr>
            <a:picLocks noChangeAspect="1"/>
          </p:cNvPicPr>
          <p:nvPr/>
        </p:nvPicPr>
        <p:blipFill>
          <a:blip r:embed="rId11"/>
          <a:srcRect l="36775" t="288" r="7936" b="-288"/>
          <a:stretch>
            <a:fillRect/>
          </a:stretch>
        </p:blipFill>
        <p:spPr>
          <a:xfrm>
            <a:off x="117987" y="2012243"/>
            <a:ext cx="4085303" cy="4141809"/>
          </a:xfrm>
          <a:prstGeom prst="rect">
            <a:avLst/>
          </a:prstGeom>
        </p:spPr>
      </p:pic>
    </p:spTree>
    <p:extLst>
      <p:ext uri="{BB962C8B-B14F-4D97-AF65-F5344CB8AC3E}">
        <p14:creationId xmlns:p14="http://schemas.microsoft.com/office/powerpoint/2010/main" val="386250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E1B8F-1DA0-A4AB-13EE-8FE84F6BE59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75C9F36-0C96-7848-8707-7F25250AABF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3C21F17-DE5E-F4FA-666E-94FF520E0EAE}"/>
              </a:ext>
            </a:extLst>
          </p:cNvPr>
          <p:cNvSpPr>
            <a:spLocks noGrp="1"/>
          </p:cNvSpPr>
          <p:nvPr>
            <p:ph type="title"/>
          </p:nvPr>
        </p:nvSpPr>
        <p:spPr>
          <a:xfrm>
            <a:off x="0" y="1354210"/>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3. Opportunities in Modern Maritime Provisioning</a:t>
            </a:r>
            <a:br>
              <a:rPr lang="en-US" sz="2400" b="1" noProof="0" dirty="0">
                <a:latin typeface="Times New Roman" panose="02020603050405020304" pitchFamily="18" charset="0"/>
                <a:cs typeface="Times New Roman" panose="02020603050405020304" pitchFamily="18" charset="0"/>
              </a:rPr>
            </a:br>
            <a:endParaRPr lang="en-US"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2AEDBA0-4DC0-8469-B463-6A6782C16CA7}"/>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916B848F-BF0B-5E2E-F510-80BF501DF84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17C39B4-1D05-8F4F-C92F-CEF63E8FDBB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30914E5-A641-85E0-F131-33682B76CE27}"/>
              </a:ext>
            </a:extLst>
          </p:cNvPr>
          <p:cNvSpPr txBox="1"/>
          <p:nvPr/>
        </p:nvSpPr>
        <p:spPr>
          <a:xfrm>
            <a:off x="4328294" y="1963378"/>
            <a:ext cx="4547829" cy="3693319"/>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3.1.	Digital Procurement &amp; Real-Time Inventory (RFID, GPS Tracking)</a:t>
            </a:r>
          </a:p>
          <a:p>
            <a:endParaRPr lang="en-US" b="1" dirty="0"/>
          </a:p>
          <a:p>
            <a:r>
              <a:rPr lang="en-US" b="1" dirty="0"/>
              <a:t>The integration of RFID tagging and GPS-enabled refrigeration containers has redefined how ships manage perishable inventories. In practice, vessels now deploy RFID tags on individual pallets or cases of perishables, enabling “cold-box audits” that take less than 60 seconds. </a:t>
            </a:r>
          </a:p>
          <a:p>
            <a:endParaRPr lang="en-US" b="1" dirty="0"/>
          </a:p>
          <a:p>
            <a:r>
              <a:rPr lang="en-US" b="1" dirty="0"/>
              <a:t>3.2.	Local Sourcing &amp; “Port-to-Vessel” Initiatives</a:t>
            </a:r>
          </a:p>
        </p:txBody>
      </p:sp>
      <p:sp>
        <p:nvSpPr>
          <p:cNvPr id="3" name="Rectangle 2">
            <a:extLst>
              <a:ext uri="{FF2B5EF4-FFF2-40B4-BE49-F238E27FC236}">
                <a16:creationId xmlns:a16="http://schemas.microsoft.com/office/drawing/2014/main" id="{D4172A7D-3390-D45E-283D-D969E22BA31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A050B4BA-3E2E-38D7-BAEA-841AE11C56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28AD755-3035-4B7C-F054-F39287ABC71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B88836E-4992-C82D-0F75-0C803AE6BF9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7D17C40-0ECD-1323-101F-30BFAAC31CC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1C154C5-C1CC-9191-5A6C-2616A7062C8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22D48DD-D400-7156-FEA1-219F20B9C04E}"/>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8641C293-6626-971E-2C19-5AC9AD5365BC}"/>
              </a:ext>
            </a:extLst>
          </p:cNvPr>
          <p:cNvPicPr>
            <a:picLocks noChangeAspect="1"/>
          </p:cNvPicPr>
          <p:nvPr/>
        </p:nvPicPr>
        <p:blipFill>
          <a:blip r:embed="rId11"/>
          <a:srcRect l="36775" t="288" r="7936" b="-288"/>
          <a:stretch>
            <a:fillRect/>
          </a:stretch>
        </p:blipFill>
        <p:spPr>
          <a:xfrm>
            <a:off x="117987" y="2012243"/>
            <a:ext cx="4085303" cy="4141809"/>
          </a:xfrm>
          <a:prstGeom prst="rect">
            <a:avLst/>
          </a:prstGeom>
        </p:spPr>
      </p:pic>
    </p:spTree>
    <p:extLst>
      <p:ext uri="{BB962C8B-B14F-4D97-AF65-F5344CB8AC3E}">
        <p14:creationId xmlns:p14="http://schemas.microsoft.com/office/powerpoint/2010/main" val="2555400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ECF81-F000-A293-DE1A-4CCE7CC6937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7E6BADC-FF8F-5C7C-DF9E-B958797AFD8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2B2871C-FBA6-5A6A-2EB4-11CB044E9157}"/>
              </a:ext>
            </a:extLst>
          </p:cNvPr>
          <p:cNvSpPr>
            <a:spLocks noGrp="1"/>
          </p:cNvSpPr>
          <p:nvPr>
            <p:ph type="title"/>
          </p:nvPr>
        </p:nvSpPr>
        <p:spPr>
          <a:xfrm>
            <a:off x="0" y="1354210"/>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3. Opportunities in Modern Maritime Provisioning</a:t>
            </a:r>
            <a:br>
              <a:rPr lang="en-US" sz="2400" b="1" noProof="0" dirty="0">
                <a:latin typeface="Times New Roman" panose="02020603050405020304" pitchFamily="18" charset="0"/>
                <a:cs typeface="Times New Roman" panose="02020603050405020304" pitchFamily="18" charset="0"/>
              </a:rPr>
            </a:br>
            <a:endParaRPr lang="en-US"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D1CFC81-5FC5-727F-B8DA-6CB8B9538989}"/>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896FE4B6-4632-BE1E-A2E0-2F200777606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8B8A3F6-7B55-4BD9-7228-AB252D4D8BC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09AD49A-938B-06C7-7F3E-9BAD4C8EC5DE}"/>
              </a:ext>
            </a:extLst>
          </p:cNvPr>
          <p:cNvSpPr txBox="1"/>
          <p:nvPr/>
        </p:nvSpPr>
        <p:spPr>
          <a:xfrm>
            <a:off x="4328294" y="1963378"/>
            <a:ext cx="4547829" cy="341632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3.3.	Eco-Certifications and Waste Reduction </a:t>
            </a:r>
          </a:p>
          <a:p>
            <a:endParaRPr lang="en-US" b="1" dirty="0"/>
          </a:p>
          <a:p>
            <a:r>
              <a:rPr lang="en-US" b="1" dirty="0"/>
              <a:t>Environmental stewardship has become a priority in maritime provisioning, with eco-certifications serving as both operational guidelines and marketing levers. Two prominent programs are “Green Kitchen”  certifications—focusing on onboard waste reduction and energy-efficient kitchens—and Marine Stewardship Council (MSC) certification for sustainable seafood procurement.</a:t>
            </a:r>
          </a:p>
        </p:txBody>
      </p:sp>
      <p:sp>
        <p:nvSpPr>
          <p:cNvPr id="3" name="Rectangle 2">
            <a:extLst>
              <a:ext uri="{FF2B5EF4-FFF2-40B4-BE49-F238E27FC236}">
                <a16:creationId xmlns:a16="http://schemas.microsoft.com/office/drawing/2014/main" id="{B2077750-B90E-FF59-A76E-0CC65EBC2F3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8B4FAA2A-F9F1-7ED4-8BAE-B0170FA1F8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F4B1649-3D35-5072-6CE2-4B9D62B880E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A128450-ABCA-B887-52B5-EF7B39C4537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735419C-2401-6430-48D2-B40C6DE51E2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89A1BFD-563B-69A2-42F2-E86D9B9528B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FFC88C9-2B06-972D-05FF-CAB1A95E6633}"/>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C2C67665-487A-6822-EAC8-3388D4BCDCBB}"/>
              </a:ext>
            </a:extLst>
          </p:cNvPr>
          <p:cNvPicPr>
            <a:picLocks noChangeAspect="1"/>
          </p:cNvPicPr>
          <p:nvPr/>
        </p:nvPicPr>
        <p:blipFill>
          <a:blip r:embed="rId11"/>
          <a:srcRect l="36775" t="288" r="7936" b="-288"/>
          <a:stretch>
            <a:fillRect/>
          </a:stretch>
        </p:blipFill>
        <p:spPr>
          <a:xfrm>
            <a:off x="117987" y="2012243"/>
            <a:ext cx="4085303" cy="4141809"/>
          </a:xfrm>
          <a:prstGeom prst="rect">
            <a:avLst/>
          </a:prstGeom>
        </p:spPr>
      </p:pic>
    </p:spTree>
    <p:extLst>
      <p:ext uri="{BB962C8B-B14F-4D97-AF65-F5344CB8AC3E}">
        <p14:creationId xmlns:p14="http://schemas.microsoft.com/office/powerpoint/2010/main" val="3533956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771DD-31AB-2738-F8F1-FF27FA4863E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D7E4503-C629-008E-EDB5-1983E8085AA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1ADCF39-7B80-B4D0-9D34-EC074291DE3D}"/>
              </a:ext>
            </a:extLst>
          </p:cNvPr>
          <p:cNvSpPr>
            <a:spLocks noGrp="1"/>
          </p:cNvSpPr>
          <p:nvPr>
            <p:ph type="title"/>
          </p:nvPr>
        </p:nvSpPr>
        <p:spPr>
          <a:xfrm>
            <a:off x="0" y="1354210"/>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4. Dos &amp; Don’ts for Maritime Catering Entrepreneurs</a:t>
            </a:r>
          </a:p>
        </p:txBody>
      </p:sp>
      <p:grpSp>
        <p:nvGrpSpPr>
          <p:cNvPr id="4" name="Group 3">
            <a:extLst>
              <a:ext uri="{FF2B5EF4-FFF2-40B4-BE49-F238E27FC236}">
                <a16:creationId xmlns:a16="http://schemas.microsoft.com/office/drawing/2014/main" id="{ADB1DBDD-D079-18FA-949E-CCBBCC666830}"/>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CB6DFC43-61A8-A3D5-1FDF-AD587D02713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E7E0A3B-46E0-158B-3E93-63FDC8D701F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D4F47216-D6F5-8F1F-B1D2-682F7869667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D7B049C3-01AF-32AD-837E-058DE28254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55D8C7E-4014-45AC-289C-16090146463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8FD07B8-24C6-5664-EC67-C1FB74CF266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D465699-0676-1A97-628F-9CD4AEED5C9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33A869A-890F-CEA4-A32F-C6E91192DDB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83A8EAD-EB20-ADEE-EDD9-339ED68F400F}"/>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16CB9366-9C81-B13D-377A-2DDE5EE968AD}"/>
              </a:ext>
            </a:extLst>
          </p:cNvPr>
          <p:cNvPicPr>
            <a:picLocks noChangeAspect="1"/>
          </p:cNvPicPr>
          <p:nvPr/>
        </p:nvPicPr>
        <p:blipFill>
          <a:blip r:embed="rId11"/>
          <a:srcRect t="26459" b="9951"/>
          <a:stretch>
            <a:fillRect/>
          </a:stretch>
        </p:blipFill>
        <p:spPr>
          <a:xfrm>
            <a:off x="0" y="2079522"/>
            <a:ext cx="9186918" cy="3864077"/>
          </a:xfrm>
          <a:prstGeom prst="rect">
            <a:avLst/>
          </a:prstGeom>
        </p:spPr>
      </p:pic>
    </p:spTree>
    <p:extLst>
      <p:ext uri="{BB962C8B-B14F-4D97-AF65-F5344CB8AC3E}">
        <p14:creationId xmlns:p14="http://schemas.microsoft.com/office/powerpoint/2010/main" val="3471581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8BC2E-2B40-51FE-B62B-0169ABC1A66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211AC67-C900-36C3-F1BB-CB58BCE01EE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A6AFE75-DFB9-F7F6-3616-9D6F2E0C164A}"/>
              </a:ext>
            </a:extLst>
          </p:cNvPr>
          <p:cNvSpPr>
            <a:spLocks noGrp="1"/>
          </p:cNvSpPr>
          <p:nvPr>
            <p:ph type="title"/>
          </p:nvPr>
        </p:nvSpPr>
        <p:spPr>
          <a:xfrm>
            <a:off x="0" y="1354210"/>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4. Dos &amp; Don’ts for Maritime Catering Entrepreneurs</a:t>
            </a:r>
          </a:p>
        </p:txBody>
      </p:sp>
      <p:grpSp>
        <p:nvGrpSpPr>
          <p:cNvPr id="4" name="Group 3">
            <a:extLst>
              <a:ext uri="{FF2B5EF4-FFF2-40B4-BE49-F238E27FC236}">
                <a16:creationId xmlns:a16="http://schemas.microsoft.com/office/drawing/2014/main" id="{84DF0621-7565-8C26-14D2-066C88A54E67}"/>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060152B4-71F9-03CD-ABC2-32113EF42FD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DED72A6-6434-B3F6-04E4-9D9A44C26D1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28A0333-5679-F489-C950-33079B4AFDC9}"/>
              </a:ext>
            </a:extLst>
          </p:cNvPr>
          <p:cNvSpPr txBox="1"/>
          <p:nvPr/>
        </p:nvSpPr>
        <p:spPr>
          <a:xfrm>
            <a:off x="4328294" y="1963378"/>
            <a:ext cx="4547829" cy="3139321"/>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4.	Dos &amp; Don’ts for Maritime Catering Entrepreneurs</a:t>
            </a:r>
          </a:p>
          <a:p>
            <a:r>
              <a:rPr lang="en-US" b="1" dirty="0"/>
              <a:t>In an industry where thin profit margins interact with complex regulatory requirements and ever-changing passenger expectations, maritime catering entrepreneurs must adhere to best practices while avoiding common pitfalls. Below, we outline four critical “Dos” and “Don’ts” that together form a strategic framework for success at sea.</a:t>
            </a:r>
          </a:p>
        </p:txBody>
      </p:sp>
      <p:sp>
        <p:nvSpPr>
          <p:cNvPr id="3" name="Rectangle 2">
            <a:extLst>
              <a:ext uri="{FF2B5EF4-FFF2-40B4-BE49-F238E27FC236}">
                <a16:creationId xmlns:a16="http://schemas.microsoft.com/office/drawing/2014/main" id="{97D44370-8F60-25D4-EF42-A11C2D80564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02BAB1AE-6DF7-05EF-F9B1-CA8903E530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1AF14E6-A452-D31C-6EDF-8B2DA01FA14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E250DA3-B26D-D478-CF7E-3EBEBD38A3B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35C0AA4-4F14-AEA4-C8D6-1A0344F570E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F766157-3677-E281-66F6-10302577663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7D0F2F9-5D7A-6967-F5F8-3E07BF73F1EB}"/>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09B1D51B-90EA-D795-0589-08888FD4A2C5}"/>
              </a:ext>
            </a:extLst>
          </p:cNvPr>
          <p:cNvPicPr>
            <a:picLocks noChangeAspect="1"/>
          </p:cNvPicPr>
          <p:nvPr/>
        </p:nvPicPr>
        <p:blipFill>
          <a:blip r:embed="rId11"/>
          <a:srcRect l="17087" t="6849" r="24926"/>
          <a:stretch>
            <a:fillRect/>
          </a:stretch>
        </p:blipFill>
        <p:spPr>
          <a:xfrm>
            <a:off x="162232" y="1946787"/>
            <a:ext cx="3775587" cy="4011715"/>
          </a:xfrm>
          <a:prstGeom prst="rect">
            <a:avLst/>
          </a:prstGeom>
        </p:spPr>
      </p:pic>
    </p:spTree>
    <p:extLst>
      <p:ext uri="{BB962C8B-B14F-4D97-AF65-F5344CB8AC3E}">
        <p14:creationId xmlns:p14="http://schemas.microsoft.com/office/powerpoint/2010/main" val="3258884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D3209-C56E-5D7F-CC55-5EE6C7259DD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A6F570C-A97C-0EAD-A14C-E4E7F53F8BC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B001961-50B7-0246-6CF6-1C3F42312AB2}"/>
              </a:ext>
            </a:extLst>
          </p:cNvPr>
          <p:cNvSpPr>
            <a:spLocks noGrp="1"/>
          </p:cNvSpPr>
          <p:nvPr>
            <p:ph type="title"/>
          </p:nvPr>
        </p:nvSpPr>
        <p:spPr>
          <a:xfrm>
            <a:off x="0" y="1354210"/>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4. Dos &amp; Don’ts for Maritime Catering Entrepreneurs</a:t>
            </a:r>
          </a:p>
        </p:txBody>
      </p:sp>
      <p:grpSp>
        <p:nvGrpSpPr>
          <p:cNvPr id="4" name="Group 3">
            <a:extLst>
              <a:ext uri="{FF2B5EF4-FFF2-40B4-BE49-F238E27FC236}">
                <a16:creationId xmlns:a16="http://schemas.microsoft.com/office/drawing/2014/main" id="{1BB02CB9-CFB1-C098-8F5D-31871FAC4C2C}"/>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BBA4E667-815B-78B9-06AD-01DCB85299D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61F646F-7224-FD79-FAC1-08F282FD7AD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BBEF98F-6829-1FBF-DF60-3CC7766DB0A7}"/>
              </a:ext>
            </a:extLst>
          </p:cNvPr>
          <p:cNvSpPr txBox="1"/>
          <p:nvPr/>
        </p:nvSpPr>
        <p:spPr>
          <a:xfrm>
            <a:off x="4247536" y="1963378"/>
            <a:ext cx="4628588" cy="4801314"/>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4.1.	Do №1 – Smart Cold-Chain Management &amp; Predictive Restocking</a:t>
            </a:r>
          </a:p>
          <a:p>
            <a:r>
              <a:rPr lang="en-US" b="1" dirty="0"/>
              <a:t>4.2.	Don’t №1 – Neglect International Food-Safety Audits</a:t>
            </a:r>
          </a:p>
          <a:p>
            <a:r>
              <a:rPr lang="en-US" b="1" dirty="0"/>
              <a:t>4.3.	Do №2 – Build Multi-Port Supplier Networks &amp; Diversify Sourcing</a:t>
            </a:r>
          </a:p>
          <a:p>
            <a:r>
              <a:rPr lang="en-US" b="1" dirty="0"/>
              <a:t>4.4.	Don’t № 2 – Overstock Perishables</a:t>
            </a:r>
          </a:p>
          <a:p>
            <a:r>
              <a:rPr lang="en-US" b="1" dirty="0"/>
              <a:t>4.5.	Do № 3 – Sustainable Packaging &amp; Waste-Segregation Protocols</a:t>
            </a:r>
          </a:p>
          <a:p>
            <a:r>
              <a:rPr lang="en-US" b="1" dirty="0"/>
              <a:t>4.6.	Don’t № 3 – Overlook Crew Engagement &amp; Feedback</a:t>
            </a:r>
          </a:p>
          <a:p>
            <a:r>
              <a:rPr lang="en-US" b="1" dirty="0"/>
              <a:t>4.7.	Do № 4 – Pilot Digital Menu-Ordering &amp; Demand Forecasting</a:t>
            </a:r>
          </a:p>
          <a:p>
            <a:r>
              <a:rPr lang="en-US" b="1" dirty="0"/>
              <a:t>4.8.	Don’t № 4 – Skip HACCP &amp; Cross-Training Requirements</a:t>
            </a:r>
          </a:p>
          <a:p>
            <a:endParaRPr lang="en-US" b="1" dirty="0"/>
          </a:p>
          <a:p>
            <a:r>
              <a:rPr lang="en-US" b="1" dirty="0"/>
              <a:t> </a:t>
            </a:r>
          </a:p>
        </p:txBody>
      </p:sp>
      <p:sp>
        <p:nvSpPr>
          <p:cNvPr id="3" name="Rectangle 2">
            <a:extLst>
              <a:ext uri="{FF2B5EF4-FFF2-40B4-BE49-F238E27FC236}">
                <a16:creationId xmlns:a16="http://schemas.microsoft.com/office/drawing/2014/main" id="{BA7FC8E1-7523-DECC-7132-8F049A61416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EA06D3F2-AD3C-22FC-87A9-8F9543B293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CD83A59-0D58-F6DB-791C-7ADDF7ADD3B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33CA7E0-6F1C-878D-B3EC-49DED4A7BB3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0069AC2-62E5-0839-4F2A-69AE83D7313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020A838-661D-56A7-6566-D77764C262C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60972C9-A7B4-69A9-8A31-CF2A604A2DFB}"/>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15183979-F78B-C77A-0BB0-23B91E072468}"/>
              </a:ext>
            </a:extLst>
          </p:cNvPr>
          <p:cNvPicPr>
            <a:picLocks noChangeAspect="1"/>
          </p:cNvPicPr>
          <p:nvPr/>
        </p:nvPicPr>
        <p:blipFill>
          <a:blip r:embed="rId11"/>
          <a:srcRect l="17087" t="6849" r="24926"/>
          <a:stretch>
            <a:fillRect/>
          </a:stretch>
        </p:blipFill>
        <p:spPr>
          <a:xfrm>
            <a:off x="162232" y="1946787"/>
            <a:ext cx="3775587" cy="4011715"/>
          </a:xfrm>
          <a:prstGeom prst="rect">
            <a:avLst/>
          </a:prstGeom>
        </p:spPr>
      </p:pic>
    </p:spTree>
    <p:extLst>
      <p:ext uri="{BB962C8B-B14F-4D97-AF65-F5344CB8AC3E}">
        <p14:creationId xmlns:p14="http://schemas.microsoft.com/office/powerpoint/2010/main" val="2293613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B1FCE-24A7-995A-B69F-24E6557C906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2AA9BFE-2760-06AD-61BF-0D7A7BA5B9D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4AD193B-16F3-E006-51AB-58E1D4D264B0}"/>
              </a:ext>
            </a:extLst>
          </p:cNvPr>
          <p:cNvSpPr>
            <a:spLocks noGrp="1"/>
          </p:cNvSpPr>
          <p:nvPr>
            <p:ph type="title"/>
          </p:nvPr>
        </p:nvSpPr>
        <p:spPr>
          <a:xfrm>
            <a:off x="0" y="1354210"/>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5. Strategic Takeaways &amp; Entrepreneurial Mindset</a:t>
            </a:r>
          </a:p>
        </p:txBody>
      </p:sp>
      <p:grpSp>
        <p:nvGrpSpPr>
          <p:cNvPr id="4" name="Group 3">
            <a:extLst>
              <a:ext uri="{FF2B5EF4-FFF2-40B4-BE49-F238E27FC236}">
                <a16:creationId xmlns:a16="http://schemas.microsoft.com/office/drawing/2014/main" id="{EF443044-13F2-05D0-729A-07231C7D237C}"/>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455DFB43-79C7-93A3-D1A6-5A9C300CF2C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97C4D09-81D1-75F9-9A61-EF081AAAAB6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C6E0AC52-9D87-5BEE-2A83-ECA9B36A607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EA845E6C-E38A-80CD-A81D-4365B366B5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5E3A4E5-0D3A-53CF-3D32-D9C87B54F8C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B20C5E4-62BE-8B2E-EBDB-A65C4487B6A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11CC71B-48D6-1FCD-09D2-B35C9EEC68F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1742B30-56DA-78B5-B3A5-FC31064BECB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CCAF826-F677-CE92-681E-C6993F42FBA8}"/>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8844EEC2-7342-2F3B-C945-BE34D36CBC51}"/>
              </a:ext>
            </a:extLst>
          </p:cNvPr>
          <p:cNvPicPr>
            <a:picLocks noChangeAspect="1"/>
          </p:cNvPicPr>
          <p:nvPr/>
        </p:nvPicPr>
        <p:blipFill>
          <a:blip r:embed="rId11"/>
          <a:srcRect t="17909" b="16660"/>
          <a:stretch>
            <a:fillRect/>
          </a:stretch>
        </p:blipFill>
        <p:spPr>
          <a:xfrm>
            <a:off x="0" y="2123768"/>
            <a:ext cx="9196568" cy="3923071"/>
          </a:xfrm>
          <a:prstGeom prst="rect">
            <a:avLst/>
          </a:prstGeom>
        </p:spPr>
      </p:pic>
    </p:spTree>
    <p:extLst>
      <p:ext uri="{BB962C8B-B14F-4D97-AF65-F5344CB8AC3E}">
        <p14:creationId xmlns:p14="http://schemas.microsoft.com/office/powerpoint/2010/main" val="223370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574573" y="934388"/>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FOREWORD</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en-GB" sz="2400" b="1" noProof="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en-GB" sz="1800" noProof="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100013" y="1451042"/>
            <a:ext cx="8633499" cy="4832092"/>
          </a:xfrm>
          <a:prstGeom prst="rect">
            <a:avLst/>
          </a:prstGeom>
          <a:noFill/>
        </p:spPr>
        <p:txBody>
          <a:bodyPr wrap="square" rtlCol="0">
            <a:spAutoFit/>
          </a:bodyPr>
          <a:lstStyle/>
          <a:p>
            <a:pPr algn="just"/>
            <a:r>
              <a:rPr lang="en-US" sz="1400" b="1" i="1" dirty="0">
                <a:latin typeface="Times New Roman" panose="02020603050405020304" pitchFamily="18" charset="0"/>
              </a:rPr>
              <a:t>WEEK VIII – Trends, Challenges and Entrepreneurial Guidance for Maritime Provisioning &amp; Catering</a:t>
            </a:r>
          </a:p>
          <a:p>
            <a:pPr algn="just"/>
            <a:r>
              <a:rPr lang="en-US" sz="1400" i="1" dirty="0">
                <a:latin typeface="Times New Roman" panose="02020603050405020304" pitchFamily="18" charset="0"/>
              </a:rPr>
              <a:t>In an age when global supply chains fracture at the slightest geopolitical tremor and crew expectations rise alongside onshore standards, the shipboard provisioning and catering function cannot remain a back‐office afterthought. Today’s maritime operators face a paradox: passengers and crew demand restaurant‐quality meals, local‐sourced ingredients, and rapid dietary customization, yet space is finite, suppliers are dispersed across time zones, and budgets strain under fluctuating commodity prices. The margin for error is razor‐thin—spoiled stock means not only wasted capital but also eroded crew morale and reputational risk for the operator. This week’s module confronts these challenges head‐on. Far from a simple “how‐to” on ordering bulk rations, we will interrogate the very foundations of maritime provisioning—questioning entrenched assumptions about supplier relationships, inventory buffers, and menu rigidity. We challenge you to disrupt the comfortable routines of “order‐and‐serve” and to rethink provisioning as a dynamic, data‐driven enterprise: one that harnesses real‐time consumption analytics, leverages alternative procurement channels, and embeds sustainability into every pallet loaded. Beyond raw logistics, catering aboard a ship has become a battleground for differentiation. A well‐curated menu can lift a vessel’s brand in a crowded charter market; a misstep can trigger food‐safety crises that cascade into regulatory headaches and PR nightmares. You will learn not only the “dos and don’ts” of forging resilient partnerships with land‐based suppliers, but also how to anticipate—and even exploit—unstable cargo flows, seasonal price swings, and novel dietary trends. </a:t>
            </a:r>
          </a:p>
          <a:p>
            <a:pPr algn="just"/>
            <a:r>
              <a:rPr lang="en-US" sz="1400" b="1" i="1" dirty="0">
                <a:solidFill>
                  <a:srgbClr val="FF0000"/>
                </a:solidFill>
                <a:latin typeface="Times New Roman" panose="02020603050405020304" pitchFamily="18" charset="0"/>
              </a:rPr>
              <a:t>Expect to be provoked. </a:t>
            </a:r>
            <a:r>
              <a:rPr lang="en-US" sz="1400" i="1" dirty="0">
                <a:latin typeface="Times New Roman" panose="02020603050405020304" pitchFamily="18" charset="0"/>
              </a:rPr>
              <a:t>We will challenge you to question why “standard” provisioning checklists persist despite proven inefficiencies, to debate the merits of decentralized versus centralized purchasing, and to construct business models in which catering innovations—say, on‐demand meal kits or micro‐farm hydroponics—become profit centers rather than cost centers. This curriculum is not for passive consumption. It demands rigorous analysis, bold strategic thinking, and an entrepreneurial spirit willing to disrupt traditions in pursuit of both operational excellence and competitive advantage.</a:t>
            </a: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F14D0-9CBF-F07F-E417-4BB8CF9BA4B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5BF34A0-61BC-039E-2CCC-4B54F507B99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B127CD8-525A-EA68-4CAD-32EA1F4FCBEF}"/>
              </a:ext>
            </a:extLst>
          </p:cNvPr>
          <p:cNvSpPr>
            <a:spLocks noGrp="1"/>
          </p:cNvSpPr>
          <p:nvPr>
            <p:ph type="title"/>
          </p:nvPr>
        </p:nvSpPr>
        <p:spPr>
          <a:xfrm>
            <a:off x="0" y="1354210"/>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5. Strategic Takeaways &amp; Entrepreneurial Mindset</a:t>
            </a:r>
          </a:p>
        </p:txBody>
      </p:sp>
      <p:grpSp>
        <p:nvGrpSpPr>
          <p:cNvPr id="4" name="Group 3">
            <a:extLst>
              <a:ext uri="{FF2B5EF4-FFF2-40B4-BE49-F238E27FC236}">
                <a16:creationId xmlns:a16="http://schemas.microsoft.com/office/drawing/2014/main" id="{2E9CF2CA-CB78-F546-55E6-24BE4999C5F2}"/>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8FA27FA2-73AA-0E89-6184-0230284C8E8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F924010-1CFC-E9C4-718A-1B1ADF0690D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57F092C-19BE-C528-0021-F881865BA51A}"/>
              </a:ext>
            </a:extLst>
          </p:cNvPr>
          <p:cNvSpPr txBox="1"/>
          <p:nvPr/>
        </p:nvSpPr>
        <p:spPr>
          <a:xfrm>
            <a:off x="4247536" y="1963378"/>
            <a:ext cx="4628588" cy="3693319"/>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5.	 Strategic Takeaways &amp; Entrepreneurial Mindset</a:t>
            </a:r>
          </a:p>
          <a:p>
            <a:r>
              <a:rPr lang="en-US" b="1" dirty="0"/>
              <a:t>To transform maritime provisioning from a routine expense into a source of competitive advantage, entrepreneurs must combine strategic foresight, operational rigor, and a culture of continuous innovation. Below are four key focus areas—each with actionable sub-points—that underscore how data, diversification, sustainability, and collaborative learning can elevate shipboard catering.</a:t>
            </a:r>
          </a:p>
          <a:p>
            <a:endParaRPr lang="en-US" b="1" dirty="0"/>
          </a:p>
          <a:p>
            <a:r>
              <a:rPr lang="en-US" b="1" dirty="0"/>
              <a:t> </a:t>
            </a:r>
          </a:p>
        </p:txBody>
      </p:sp>
      <p:sp>
        <p:nvSpPr>
          <p:cNvPr id="3" name="Rectangle 2">
            <a:extLst>
              <a:ext uri="{FF2B5EF4-FFF2-40B4-BE49-F238E27FC236}">
                <a16:creationId xmlns:a16="http://schemas.microsoft.com/office/drawing/2014/main" id="{685783DC-0A72-4639-4C7A-4DD34526D95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0150502C-763D-0BB9-6DEE-DCBE1420CB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8EAEC23-3568-5CA7-6AF0-A9BCAF0C535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C2C7BAB-2829-F7E8-D35B-74C520D6A50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E165EA7-3B74-6EA1-6046-3189B2D8797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799B0C9-C540-595C-1E4F-DEF520CA1DE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23D64A0-1833-A8FF-24D9-15C6205234F6}"/>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975D4B40-EB32-87E0-5472-E1BD9E7205CE}"/>
              </a:ext>
            </a:extLst>
          </p:cNvPr>
          <p:cNvPicPr>
            <a:picLocks noChangeAspect="1"/>
          </p:cNvPicPr>
          <p:nvPr/>
        </p:nvPicPr>
        <p:blipFill>
          <a:blip r:embed="rId11"/>
          <a:srcRect l="22640" t="367" r="8750" b="-367"/>
          <a:stretch>
            <a:fillRect/>
          </a:stretch>
        </p:blipFill>
        <p:spPr>
          <a:xfrm>
            <a:off x="0" y="2020529"/>
            <a:ext cx="4232787" cy="4022007"/>
          </a:xfrm>
          <a:prstGeom prst="rect">
            <a:avLst/>
          </a:prstGeom>
        </p:spPr>
      </p:pic>
    </p:spTree>
    <p:extLst>
      <p:ext uri="{BB962C8B-B14F-4D97-AF65-F5344CB8AC3E}">
        <p14:creationId xmlns:p14="http://schemas.microsoft.com/office/powerpoint/2010/main" val="1886525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BDF40-CD82-84CC-E5ED-080A7CB6928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A881695-06A4-E93D-BF6F-A4093500CD3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05726D4-0B9C-74AF-0EFA-C89CFBD64D21}"/>
              </a:ext>
            </a:extLst>
          </p:cNvPr>
          <p:cNvSpPr>
            <a:spLocks noGrp="1"/>
          </p:cNvSpPr>
          <p:nvPr>
            <p:ph type="title"/>
          </p:nvPr>
        </p:nvSpPr>
        <p:spPr>
          <a:xfrm>
            <a:off x="0" y="1354210"/>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5. Strategic Takeaways &amp; Entrepreneurial Mindset</a:t>
            </a:r>
          </a:p>
        </p:txBody>
      </p:sp>
      <p:grpSp>
        <p:nvGrpSpPr>
          <p:cNvPr id="4" name="Group 3">
            <a:extLst>
              <a:ext uri="{FF2B5EF4-FFF2-40B4-BE49-F238E27FC236}">
                <a16:creationId xmlns:a16="http://schemas.microsoft.com/office/drawing/2014/main" id="{CBD44BB8-F5C6-1715-69A4-621BC935ABCB}"/>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BE086F1D-427B-4FF4-15C2-59D855BE73D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092743D-8EA4-0503-6D37-D878C09D721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C468D59-D7AC-40A1-8547-BF3901B14C4E}"/>
              </a:ext>
            </a:extLst>
          </p:cNvPr>
          <p:cNvSpPr txBox="1"/>
          <p:nvPr/>
        </p:nvSpPr>
        <p:spPr>
          <a:xfrm>
            <a:off x="4247536" y="2051868"/>
            <a:ext cx="4628588" cy="341632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5.1.	Leverage Data-Driven Insights</a:t>
            </a:r>
          </a:p>
          <a:p>
            <a:endParaRPr lang="en-US" b="1" dirty="0"/>
          </a:p>
          <a:p>
            <a:r>
              <a:rPr lang="en-US" b="1" dirty="0"/>
              <a:t>5.2.	Build Resilient, Diversified Supplier Networks</a:t>
            </a:r>
          </a:p>
          <a:p>
            <a:endParaRPr lang="en-US" b="1" dirty="0"/>
          </a:p>
          <a:p>
            <a:r>
              <a:rPr lang="en-US" b="1" dirty="0"/>
              <a:t>5.3.	Embed Sustainability as a Core Competency</a:t>
            </a:r>
          </a:p>
          <a:p>
            <a:endParaRPr lang="en-US" b="1" dirty="0"/>
          </a:p>
          <a:p>
            <a:r>
              <a:rPr lang="en-US" b="1" dirty="0"/>
              <a:t>5.4.	Foster a Culture of Continuous Learning &amp; Collaboration</a:t>
            </a:r>
          </a:p>
          <a:p>
            <a:endParaRPr lang="en-US" b="1" dirty="0"/>
          </a:p>
          <a:p>
            <a:endParaRPr lang="en-US" b="1" dirty="0"/>
          </a:p>
        </p:txBody>
      </p:sp>
      <p:sp>
        <p:nvSpPr>
          <p:cNvPr id="3" name="Rectangle 2">
            <a:extLst>
              <a:ext uri="{FF2B5EF4-FFF2-40B4-BE49-F238E27FC236}">
                <a16:creationId xmlns:a16="http://schemas.microsoft.com/office/drawing/2014/main" id="{1D1C2EB1-7B36-EE06-4C41-861C716348A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778FED5D-F428-E117-13AA-5E49C6BE3F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D00E6FF-DA91-504F-F6B0-82EB745F96A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7F88893-92EE-7924-71F5-DDCCBBB1A2F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A92E2A3-CEB7-11B8-F68B-663B2F76CAB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9E345CE-09DA-B6FA-54D7-12D04380CCD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302A4E6-3DF2-7D54-35A4-3FF66AADCB6C}"/>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8F710496-A566-C2B2-E6A1-27F616370B8E}"/>
              </a:ext>
            </a:extLst>
          </p:cNvPr>
          <p:cNvPicPr>
            <a:picLocks noChangeAspect="1"/>
          </p:cNvPicPr>
          <p:nvPr/>
        </p:nvPicPr>
        <p:blipFill>
          <a:blip r:embed="rId11"/>
          <a:srcRect l="22640" t="367" r="8750" b="-367"/>
          <a:stretch>
            <a:fillRect/>
          </a:stretch>
        </p:blipFill>
        <p:spPr>
          <a:xfrm>
            <a:off x="0" y="2020529"/>
            <a:ext cx="4232787" cy="4022007"/>
          </a:xfrm>
          <a:prstGeom prst="rect">
            <a:avLst/>
          </a:prstGeom>
        </p:spPr>
      </p:pic>
    </p:spTree>
    <p:extLst>
      <p:ext uri="{BB962C8B-B14F-4D97-AF65-F5344CB8AC3E}">
        <p14:creationId xmlns:p14="http://schemas.microsoft.com/office/powerpoint/2010/main" val="424812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D85EC-5AC3-3244-931B-D981AEC7E24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381719D-F9C0-7D49-5A47-C73A1D7BDA8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4C3A0BC-0D3D-2635-F8DD-9EC92984A4D1}"/>
              </a:ext>
            </a:extLst>
          </p:cNvPr>
          <p:cNvSpPr>
            <a:spLocks noGrp="1"/>
          </p:cNvSpPr>
          <p:nvPr>
            <p:ph type="title"/>
          </p:nvPr>
        </p:nvSpPr>
        <p:spPr>
          <a:xfrm>
            <a:off x="0" y="1354210"/>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Conclusion</a:t>
            </a:r>
          </a:p>
        </p:txBody>
      </p:sp>
      <p:grpSp>
        <p:nvGrpSpPr>
          <p:cNvPr id="4" name="Group 3">
            <a:extLst>
              <a:ext uri="{FF2B5EF4-FFF2-40B4-BE49-F238E27FC236}">
                <a16:creationId xmlns:a16="http://schemas.microsoft.com/office/drawing/2014/main" id="{41C01BCD-3BB7-4114-FF78-8BBE795869A1}"/>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1B4875F5-C05B-B16D-6A91-58AADD617AD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C3A0922-AFDB-887C-FAE5-464F4ABC568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8C0CBC3C-E6C5-C294-798F-57298EB6D45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12D71C48-EDA2-1EA7-B2A6-8C989AACB8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E823786-2178-8219-21A6-EA058EEDAFC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64E4A45-FDB4-34BE-3974-6D38A96E69F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D715D1F-3984-1F17-E880-376D0A95A66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E64CA99-728D-E902-7574-F8FBDA4C356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1AC8D1B-9AB3-90D2-9F08-31ADF43163EE}"/>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6F7B02C1-1F2C-C1E2-AF19-081FE01ACB78}"/>
              </a:ext>
            </a:extLst>
          </p:cNvPr>
          <p:cNvPicPr>
            <a:picLocks noChangeAspect="1"/>
          </p:cNvPicPr>
          <p:nvPr/>
        </p:nvPicPr>
        <p:blipFill>
          <a:blip r:embed="rId11"/>
          <a:srcRect b="10738"/>
          <a:stretch>
            <a:fillRect/>
          </a:stretch>
        </p:blipFill>
        <p:spPr>
          <a:xfrm>
            <a:off x="0" y="1837353"/>
            <a:ext cx="9144000" cy="4342221"/>
          </a:xfrm>
          <a:prstGeom prst="rect">
            <a:avLst/>
          </a:prstGeom>
        </p:spPr>
      </p:pic>
    </p:spTree>
    <p:extLst>
      <p:ext uri="{BB962C8B-B14F-4D97-AF65-F5344CB8AC3E}">
        <p14:creationId xmlns:p14="http://schemas.microsoft.com/office/powerpoint/2010/main" val="600608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372A5-8E27-FA40-817D-51EFC9AEA82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01FCF88-1494-C7F5-7C2F-131EB6BBA50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0D42707-CCDC-3C1E-27C5-0178B3BEE8D8}"/>
              </a:ext>
            </a:extLst>
          </p:cNvPr>
          <p:cNvSpPr>
            <a:spLocks noGrp="1"/>
          </p:cNvSpPr>
          <p:nvPr>
            <p:ph type="title"/>
          </p:nvPr>
        </p:nvSpPr>
        <p:spPr>
          <a:xfrm>
            <a:off x="0" y="1354210"/>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Conclusion</a:t>
            </a:r>
          </a:p>
        </p:txBody>
      </p:sp>
      <p:grpSp>
        <p:nvGrpSpPr>
          <p:cNvPr id="4" name="Group 3">
            <a:extLst>
              <a:ext uri="{FF2B5EF4-FFF2-40B4-BE49-F238E27FC236}">
                <a16:creationId xmlns:a16="http://schemas.microsoft.com/office/drawing/2014/main" id="{CCACC01D-AA36-4B5B-3C3F-88663131F2C4}"/>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FB8F6379-3511-61CE-8BEC-056DCBC7EB9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F345EB3-E310-F3D7-ABF1-FB39C71E64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CB166BB-9212-CCB9-2DCC-FA048123D997}"/>
              </a:ext>
            </a:extLst>
          </p:cNvPr>
          <p:cNvSpPr txBox="1"/>
          <p:nvPr/>
        </p:nvSpPr>
        <p:spPr>
          <a:xfrm>
            <a:off x="4247536" y="2051868"/>
            <a:ext cx="4628588"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Maritime provisioning is no longer a routine task but a strategic operation impacting crew performance, passenger satisfaction, and vessel competitiveness. Each vessel type—cruise ship, ferry, naval vessel, or offshore platform—faces unique logistical and storage constraints that dictate provisioning volumes, delivery frequency, and menu complexity. </a:t>
            </a:r>
          </a:p>
          <a:p>
            <a:r>
              <a:rPr lang="en-US" b="1" dirty="0"/>
              <a:t>Key challenges include maintaining an unbroken cold chain within narrow port loading windows, complying with stringent HACCP/ISO 22000 standards, and managing volatile commodity prices and currency fluctuations. </a:t>
            </a:r>
          </a:p>
        </p:txBody>
      </p:sp>
      <p:sp>
        <p:nvSpPr>
          <p:cNvPr id="3" name="Rectangle 2">
            <a:extLst>
              <a:ext uri="{FF2B5EF4-FFF2-40B4-BE49-F238E27FC236}">
                <a16:creationId xmlns:a16="http://schemas.microsoft.com/office/drawing/2014/main" id="{8623BE4B-7EDC-6FD9-92D2-5401C8C3C7F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9653BD2D-9BF1-6AC5-69B8-0DF041CB63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CB17E9C-86D8-7BF6-05E0-E84CB9D916D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8061BB8-0057-A908-5FC6-B45DFE535F2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1539EA9-E800-9B3E-3F81-A1DB8FF0008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A4C9783-1EAE-B788-1D75-CA519A9CD7C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472DC36-5F05-36E1-5333-813B4C160D98}"/>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63C5409F-A03E-D6EA-0E8A-9D5568D1C577}"/>
              </a:ext>
            </a:extLst>
          </p:cNvPr>
          <p:cNvPicPr>
            <a:picLocks noChangeAspect="1"/>
          </p:cNvPicPr>
          <p:nvPr/>
        </p:nvPicPr>
        <p:blipFill>
          <a:blip r:embed="rId11"/>
          <a:srcRect l="6789" t="1099" r="28907" b="-1099"/>
          <a:stretch>
            <a:fillRect/>
          </a:stretch>
        </p:blipFill>
        <p:spPr>
          <a:xfrm>
            <a:off x="0" y="2005780"/>
            <a:ext cx="4277032" cy="4025463"/>
          </a:xfrm>
          <a:prstGeom prst="rect">
            <a:avLst/>
          </a:prstGeom>
        </p:spPr>
      </p:pic>
    </p:spTree>
    <p:extLst>
      <p:ext uri="{BB962C8B-B14F-4D97-AF65-F5344CB8AC3E}">
        <p14:creationId xmlns:p14="http://schemas.microsoft.com/office/powerpoint/2010/main" val="152835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FF7BE-5471-4A57-B0D4-E815C2F7B16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4ACBBF8-1D95-DE30-5EB5-19005596508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C4C88C2-8C13-E50F-8928-CEAAA081A7FB}"/>
              </a:ext>
            </a:extLst>
          </p:cNvPr>
          <p:cNvSpPr>
            <a:spLocks noGrp="1"/>
          </p:cNvSpPr>
          <p:nvPr>
            <p:ph type="title"/>
          </p:nvPr>
        </p:nvSpPr>
        <p:spPr>
          <a:xfrm>
            <a:off x="0" y="1354210"/>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Conclusion</a:t>
            </a:r>
          </a:p>
        </p:txBody>
      </p:sp>
      <p:grpSp>
        <p:nvGrpSpPr>
          <p:cNvPr id="4" name="Group 3">
            <a:extLst>
              <a:ext uri="{FF2B5EF4-FFF2-40B4-BE49-F238E27FC236}">
                <a16:creationId xmlns:a16="http://schemas.microsoft.com/office/drawing/2014/main" id="{17FE603F-0FD8-00B4-CD58-4FA77B0A09E9}"/>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8EB8F79F-4FBC-9A30-05E2-05DF6D48F27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E40195B-8936-1FC6-50F2-06DBBBEF3EB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92B9686-B836-72EF-4BAD-B34109928097}"/>
              </a:ext>
            </a:extLst>
          </p:cNvPr>
          <p:cNvSpPr txBox="1"/>
          <p:nvPr/>
        </p:nvSpPr>
        <p:spPr>
          <a:xfrm>
            <a:off x="4247536" y="2051868"/>
            <a:ext cx="4628588"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Best practices include smart cold-chain management, regular internal food-safety audits, diversified multi-port supplier networks, and strict FIFO restocking to minimize waste. Sustainable packaging, waste-segregation protocols, and crew engagement through feedback loops further reduce plate waste by around 30 percent and improve operational resilience. Digital menu-ordering systems and pre-order apps enhance forecasting accuracy, cutting overproduction and errors by 15 percent. </a:t>
            </a:r>
          </a:p>
          <a:p>
            <a:endParaRPr lang="en-US" b="1" dirty="0"/>
          </a:p>
          <a:p>
            <a:endParaRPr lang="en-US" b="1" dirty="0"/>
          </a:p>
        </p:txBody>
      </p:sp>
      <p:sp>
        <p:nvSpPr>
          <p:cNvPr id="3" name="Rectangle 2">
            <a:extLst>
              <a:ext uri="{FF2B5EF4-FFF2-40B4-BE49-F238E27FC236}">
                <a16:creationId xmlns:a16="http://schemas.microsoft.com/office/drawing/2014/main" id="{57138164-C4D6-0CB5-CC85-3E152124CF7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A9BF01F2-9B24-D8DA-F4F9-74CBEB7567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0209187-7869-5AB9-928A-26D7DBF546B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1CB2875-FE84-54AF-D86B-7F1B1ED4208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6C38929-B6F4-D407-32E5-4AAC8603410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30A6E01-1F31-2BE2-A343-0BF63AD5D02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01C3439-0E4B-5F88-A3CC-B185F0D156D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DFF9BCDF-5F32-428D-CED3-CA3C949442E2}"/>
              </a:ext>
            </a:extLst>
          </p:cNvPr>
          <p:cNvPicPr>
            <a:picLocks noChangeAspect="1"/>
          </p:cNvPicPr>
          <p:nvPr/>
        </p:nvPicPr>
        <p:blipFill>
          <a:blip r:embed="rId11"/>
          <a:srcRect l="6789" t="1099" r="28907" b="-1099"/>
          <a:stretch>
            <a:fillRect/>
          </a:stretch>
        </p:blipFill>
        <p:spPr>
          <a:xfrm>
            <a:off x="0" y="2005780"/>
            <a:ext cx="4277032" cy="4025463"/>
          </a:xfrm>
          <a:prstGeom prst="rect">
            <a:avLst/>
          </a:prstGeom>
        </p:spPr>
      </p:pic>
    </p:spTree>
    <p:extLst>
      <p:ext uri="{BB962C8B-B14F-4D97-AF65-F5344CB8AC3E}">
        <p14:creationId xmlns:p14="http://schemas.microsoft.com/office/powerpoint/2010/main" val="3589530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4F1BC-A058-F3A5-D4FA-4DAA25D99C3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8469F12-5837-59A5-D8CA-8BA4C92E6D4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A0EC541-48E0-EF27-83C5-A044730746C5}"/>
              </a:ext>
            </a:extLst>
          </p:cNvPr>
          <p:cNvSpPr>
            <a:spLocks noGrp="1"/>
          </p:cNvSpPr>
          <p:nvPr>
            <p:ph type="title"/>
          </p:nvPr>
        </p:nvSpPr>
        <p:spPr>
          <a:xfrm>
            <a:off x="0" y="1354210"/>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Conclusion</a:t>
            </a:r>
          </a:p>
        </p:txBody>
      </p:sp>
      <p:grpSp>
        <p:nvGrpSpPr>
          <p:cNvPr id="4" name="Group 3">
            <a:extLst>
              <a:ext uri="{FF2B5EF4-FFF2-40B4-BE49-F238E27FC236}">
                <a16:creationId xmlns:a16="http://schemas.microsoft.com/office/drawing/2014/main" id="{E621F34F-802E-8B6A-68BC-8CD103BC7EC1}"/>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17B4A7EF-9691-FC39-2370-7B2FACE54D8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F2A4F73-E85B-5E24-F1F6-CF3D0D38EDC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2C90164-AAC5-805D-9C78-DD043B3BA536}"/>
              </a:ext>
            </a:extLst>
          </p:cNvPr>
          <p:cNvSpPr txBox="1"/>
          <p:nvPr/>
        </p:nvSpPr>
        <p:spPr>
          <a:xfrm>
            <a:off x="4247536" y="2051868"/>
            <a:ext cx="4628588"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Continuous staff training and cross-functional collaboration—such as “innovation sprints” and role rotations—foster a culture of learning and rapid problem-solving. By leveraging data, diversifying suppliers, embedding sustainability, and promoting collaborative innovation, provisioning can become a competitive advantage rather than a cost center. In this way, maritime entrepreneurs transform provisioning challenges into sources of efficiency, guest satisfaction, and long-term value.</a:t>
            </a:r>
          </a:p>
          <a:p>
            <a:endParaRPr lang="en-US" b="1" dirty="0"/>
          </a:p>
          <a:p>
            <a:endParaRPr lang="en-US" b="1" dirty="0"/>
          </a:p>
          <a:p>
            <a:endParaRPr lang="en-US" b="1" dirty="0"/>
          </a:p>
        </p:txBody>
      </p:sp>
      <p:sp>
        <p:nvSpPr>
          <p:cNvPr id="3" name="Rectangle 2">
            <a:extLst>
              <a:ext uri="{FF2B5EF4-FFF2-40B4-BE49-F238E27FC236}">
                <a16:creationId xmlns:a16="http://schemas.microsoft.com/office/drawing/2014/main" id="{C5E0738C-FEB5-79EC-58C2-70846F85E63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C0E23F05-2329-7828-C160-92EDBD3948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BAD5C2B-45DD-502E-4CB0-BB8050B7CF4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0AB753C-C106-A1C4-CEAE-4D14AFCB8D7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C229511-09DF-57C8-E158-0F71056B430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DD916CE-F00B-CA1E-EF69-11DA25023AD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7F1EDDB-8C54-D40F-0C12-699C023E0CCF}"/>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0DAB8ECA-F471-6DEF-5748-F30702AEC13B}"/>
              </a:ext>
            </a:extLst>
          </p:cNvPr>
          <p:cNvPicPr>
            <a:picLocks noChangeAspect="1"/>
          </p:cNvPicPr>
          <p:nvPr/>
        </p:nvPicPr>
        <p:blipFill>
          <a:blip r:embed="rId11"/>
          <a:srcRect l="6789" t="1099" r="28907" b="-1099"/>
          <a:stretch>
            <a:fillRect/>
          </a:stretch>
        </p:blipFill>
        <p:spPr>
          <a:xfrm>
            <a:off x="0" y="2005780"/>
            <a:ext cx="4277032" cy="4025463"/>
          </a:xfrm>
          <a:prstGeom prst="rect">
            <a:avLst/>
          </a:prstGeom>
        </p:spPr>
      </p:pic>
    </p:spTree>
    <p:extLst>
      <p:ext uri="{BB962C8B-B14F-4D97-AF65-F5344CB8AC3E}">
        <p14:creationId xmlns:p14="http://schemas.microsoft.com/office/powerpoint/2010/main" val="3929756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C659298-F00E-C160-AC98-57C2AB9D9A2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239486" y="1043090"/>
            <a:ext cx="8665028"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REVIEW QUESTIONS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549867" y="1957477"/>
            <a:ext cx="8311785" cy="3272691"/>
          </a:xfrm>
          <a:prstGeom prst="rect">
            <a:avLst/>
          </a:prstGeom>
          <a:noFill/>
        </p:spPr>
        <p:txBody>
          <a:bodyPr wrap="square" rtlCol="0">
            <a:spAutoFit/>
          </a:bodyPr>
          <a:lstStyle/>
          <a:p>
            <a:pPr marL="342900" lvl="0" indent="-342900" algn="just">
              <a:spcBef>
                <a:spcPts val="400"/>
              </a:spcBef>
              <a:spcAft>
                <a:spcPts val="400"/>
              </a:spcAft>
              <a:buFont typeface="+mj-lt"/>
              <a:buAutoNum type="arabicPeriod"/>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What are the primary differences in provisioning scale and complexity between cruise ships, ferries, naval vessels, and offshore platforms?</a:t>
            </a:r>
          </a:p>
          <a:p>
            <a:pPr marL="342900" lvl="0" indent="-342900" algn="just">
              <a:spcBef>
                <a:spcPts val="400"/>
              </a:spcBef>
              <a:spcAft>
                <a:spcPts val="400"/>
              </a:spcAft>
              <a:buFont typeface="+mj-lt"/>
              <a:buAutoNum type="arabicPeriod"/>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How do centralized supply hubs (e.g., Rotterdam, Singapore) and </a:t>
            </a:r>
            <a:r>
              <a:rPr lang="en-US" sz="1800" i="1" dirty="0" err="1">
                <a:solidFill>
                  <a:srgbClr val="0070C0"/>
                </a:solidFill>
                <a:effectLst/>
                <a:latin typeface="Times New Roman" panose="02020603050405020304" pitchFamily="18" charset="0"/>
                <a:ea typeface="Arial" panose="020B0604020202020204" pitchFamily="34" charset="0"/>
              </a:rPr>
              <a:t>shipchandler</a:t>
            </a:r>
            <a:r>
              <a:rPr lang="en-US" sz="1800" i="1" dirty="0">
                <a:solidFill>
                  <a:srgbClr val="0070C0"/>
                </a:solidFill>
                <a:effectLst/>
                <a:latin typeface="Times New Roman" panose="02020603050405020304" pitchFamily="18" charset="0"/>
                <a:ea typeface="Arial" panose="020B0604020202020204" pitchFamily="34" charset="0"/>
              </a:rPr>
              <a:t> networks maintain consistent provisioning cycles of 3–14 days?</a:t>
            </a:r>
          </a:p>
          <a:p>
            <a:pPr marL="342900" lvl="0" indent="-342900" algn="just">
              <a:spcBef>
                <a:spcPts val="400"/>
              </a:spcBef>
              <a:spcAft>
                <a:spcPts val="400"/>
              </a:spcAft>
              <a:buFont typeface="+mj-lt"/>
              <a:buAutoNum type="arabicPeriod"/>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In what ways do crew-to-passenger ratios influence menu variety and onboard storage requirements on cruise ships versus merchant vessels?</a:t>
            </a:r>
          </a:p>
          <a:p>
            <a:pPr marL="342900" lvl="0" indent="-342900" algn="just">
              <a:spcBef>
                <a:spcPts val="400"/>
              </a:spcBef>
              <a:spcAft>
                <a:spcPts val="400"/>
              </a:spcAft>
              <a:buFont typeface="+mj-lt"/>
              <a:buAutoNum type="arabicPeriod"/>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Why are refrigeration reliability and shore-power transitions critical to minimizing spoilage, and what impact can a single 10-minute outage have on fresh produce?</a:t>
            </a:r>
          </a:p>
          <a:p>
            <a:pPr marL="342900" lvl="0" indent="-342900" algn="just">
              <a:spcBef>
                <a:spcPts val="400"/>
              </a:spcBef>
              <a:spcAft>
                <a:spcPts val="400"/>
              </a:spcAft>
              <a:buFont typeface="+mj-lt"/>
              <a:buAutoNum type="arabicPeriod"/>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Describe three common consequences of failing a HACCP audit aboard a vessel and the corrective actions typically required.</a:t>
            </a:r>
          </a:p>
        </p:txBody>
      </p:sp>
      <p:sp>
        <p:nvSpPr>
          <p:cNvPr id="3" name="Rectangle 2">
            <a:extLst>
              <a:ext uri="{FF2B5EF4-FFF2-40B4-BE49-F238E27FC236}">
                <a16:creationId xmlns:a16="http://schemas.microsoft.com/office/drawing/2014/main" id="{E76D60A6-DDFD-3A8D-48D7-8E665365027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35676861-8818-6076-3817-BD6BF0AC64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D839E2EA-BDC9-72FD-E8CC-CA7F0BF6A86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E398C495-6DFD-9F72-3738-E70E7F8260C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D1E3FE27-5F93-FDAA-872B-010CFBF4BDA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2D5DFBE6-7AA2-C609-8643-5DC4E9AA1BB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ECB5E319-9B81-9AA2-B4B1-BA5AEED2EAF6}"/>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260430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4C8D3-A88B-9A91-726A-6BE8EE2F2901}"/>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68763E72-AC40-8EB1-624E-D1B300582FA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FAF5C4C-4948-D5CE-E463-08D487590318}"/>
              </a:ext>
            </a:extLst>
          </p:cNvPr>
          <p:cNvSpPr>
            <a:spLocks noGrp="1"/>
          </p:cNvSpPr>
          <p:nvPr>
            <p:ph type="title"/>
          </p:nvPr>
        </p:nvSpPr>
        <p:spPr>
          <a:xfrm>
            <a:off x="239486" y="1043090"/>
            <a:ext cx="8665028"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REVIEW QUESTIONS </a:t>
            </a:r>
          </a:p>
        </p:txBody>
      </p:sp>
      <p:grpSp>
        <p:nvGrpSpPr>
          <p:cNvPr id="4" name="Group 3">
            <a:extLst>
              <a:ext uri="{FF2B5EF4-FFF2-40B4-BE49-F238E27FC236}">
                <a16:creationId xmlns:a16="http://schemas.microsoft.com/office/drawing/2014/main" id="{FBA06624-6ADE-7041-4163-BDE2075456D7}"/>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E157B571-88B3-8DE8-DF55-D179DF40DA2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95F4635-4F29-97D7-340D-B2D25662A12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5CFFEF2-A512-1C12-C3BD-895EE3B8BEE8}"/>
              </a:ext>
            </a:extLst>
          </p:cNvPr>
          <p:cNvSpPr txBox="1"/>
          <p:nvPr/>
        </p:nvSpPr>
        <p:spPr>
          <a:xfrm>
            <a:off x="592729" y="1843177"/>
            <a:ext cx="8311785" cy="3549690"/>
          </a:xfrm>
          <a:prstGeom prst="rect">
            <a:avLst/>
          </a:prstGeom>
          <a:noFill/>
        </p:spPr>
        <p:txBody>
          <a:bodyPr wrap="square" rtlCol="0">
            <a:spAutoFit/>
          </a:bodyPr>
          <a:lstStyle/>
          <a:p>
            <a:pPr marL="342900" lvl="0" indent="-342900" algn="just">
              <a:spcBef>
                <a:spcPts val="400"/>
              </a:spcBef>
              <a:spcAft>
                <a:spcPts val="400"/>
              </a:spcAft>
              <a:buFont typeface="+mj-lt"/>
              <a:buAutoNum type="arabicPeriod" startAt="6"/>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How can quarterly swings of ± 30 percent in commodity prices and ± 10 percent in exchange rates affect a vessel’s provisioning budget?</a:t>
            </a:r>
          </a:p>
          <a:p>
            <a:pPr marL="342900" lvl="0" indent="-342900" algn="just">
              <a:spcBef>
                <a:spcPts val="400"/>
              </a:spcBef>
              <a:spcAft>
                <a:spcPts val="400"/>
              </a:spcAft>
              <a:buFont typeface="+mj-lt"/>
              <a:buAutoNum type="arabicPeriod" startAt="6"/>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Explain how RFID tagging and GPS-tracked reefer containers reduce spoilage by up to 25 percent during digital procurement.</a:t>
            </a:r>
          </a:p>
          <a:p>
            <a:pPr marL="342900" lvl="0" indent="-342900" algn="just">
              <a:spcBef>
                <a:spcPts val="400"/>
              </a:spcBef>
              <a:spcAft>
                <a:spcPts val="400"/>
              </a:spcAft>
              <a:buFont typeface="+mj-lt"/>
              <a:buAutoNum type="arabicPeriod" startAt="6"/>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What are the benefits of “port-to-vessel” local sourcing (e.g., partnering with nearby farms or fisheries) for cruise lines and offshore platforms?</a:t>
            </a:r>
          </a:p>
          <a:p>
            <a:pPr marL="342900" lvl="0" indent="-342900" algn="just">
              <a:spcBef>
                <a:spcPts val="400"/>
              </a:spcBef>
              <a:spcAft>
                <a:spcPts val="400"/>
              </a:spcAft>
              <a:buFont typeface="+mj-lt"/>
              <a:buAutoNum type="arabicPeriod" startAt="6"/>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Identify two “Do’s” and two “Don’ts” for maritime catering entrepreneurs that help control costs and ensure compliance.</a:t>
            </a:r>
          </a:p>
          <a:p>
            <a:pPr marL="342900" lvl="0" indent="-342900" algn="just">
              <a:spcBef>
                <a:spcPts val="400"/>
              </a:spcBef>
              <a:spcAft>
                <a:spcPts val="400"/>
              </a:spcAft>
              <a:buFont typeface="+mj-lt"/>
              <a:buAutoNum type="arabicPeriod" startAt="6"/>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How does embedding sustainable practices—such as Green Kitchen waste-segregation and MSC-certified seafood—create both operational efficiencies and revenue opportunities?</a:t>
            </a:r>
          </a:p>
        </p:txBody>
      </p:sp>
      <p:sp>
        <p:nvSpPr>
          <p:cNvPr id="3" name="Rectangle 2">
            <a:extLst>
              <a:ext uri="{FF2B5EF4-FFF2-40B4-BE49-F238E27FC236}">
                <a16:creationId xmlns:a16="http://schemas.microsoft.com/office/drawing/2014/main" id="{68794189-7AC1-FD2D-B40C-11080DF47BA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97659B8B-E626-B19B-17EE-97BD65A7F8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7F1BAD30-CEF1-D502-C387-52B7CDA7ABC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5EBCB0BF-9F76-F931-30B9-427F7A3CDAC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534D586B-EB0B-4B72-3916-1A19F8E013F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8C9CDD63-36C4-4495-FCCB-32D7FD346B2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50D651C1-A601-11BF-54A4-4C6F2F125916}"/>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6900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A9AAA-5904-3FA7-9552-A592217187DD}"/>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F6549114-872B-2A0E-3FE5-8C2F757A6A6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A013B20-E6E3-1445-985F-6131705C0BFD}"/>
              </a:ext>
            </a:extLst>
          </p:cNvPr>
          <p:cNvSpPr>
            <a:spLocks noGrp="1"/>
          </p:cNvSpPr>
          <p:nvPr>
            <p:ph type="title"/>
          </p:nvPr>
        </p:nvSpPr>
        <p:spPr>
          <a:xfrm>
            <a:off x="239486" y="1043090"/>
            <a:ext cx="8665028"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Course References </a:t>
            </a:r>
          </a:p>
        </p:txBody>
      </p:sp>
      <p:grpSp>
        <p:nvGrpSpPr>
          <p:cNvPr id="4" name="Group 3">
            <a:extLst>
              <a:ext uri="{FF2B5EF4-FFF2-40B4-BE49-F238E27FC236}">
                <a16:creationId xmlns:a16="http://schemas.microsoft.com/office/drawing/2014/main" id="{D32CC3FE-69D8-621C-CF5D-519B0CC25ED2}"/>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829F4569-7296-8104-65E5-A8D88A2093E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AFD6282-D93E-0E7C-7423-DA3E947D50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9156D97-019A-AE21-FBA0-CE075D298603}"/>
              </a:ext>
            </a:extLst>
          </p:cNvPr>
          <p:cNvSpPr txBox="1"/>
          <p:nvPr/>
        </p:nvSpPr>
        <p:spPr>
          <a:xfrm>
            <a:off x="682315" y="1548359"/>
            <a:ext cx="8311785" cy="4001095"/>
          </a:xfrm>
          <a:prstGeom prst="rect">
            <a:avLst/>
          </a:prstGeom>
          <a:noFill/>
        </p:spPr>
        <p:txBody>
          <a:bodyPr wrap="square" rtlCol="0">
            <a:spAutoFit/>
          </a:bodyPr>
          <a:lstStyle/>
          <a:p>
            <a:pPr lvl="0" algn="just" rtl="0">
              <a:spcBef>
                <a:spcPts val="400"/>
              </a:spcBef>
              <a:spcAft>
                <a:spcPts val="400"/>
              </a:spcAft>
              <a:tabLst>
                <a:tab pos="811530" algn="l"/>
              </a:tabLst>
            </a:pPr>
            <a:r>
              <a:rPr lang="en-GB" sz="1800" dirty="0">
                <a:effectLst/>
                <a:latin typeface="Times New Roman" panose="02020603050405020304" pitchFamily="18" charset="0"/>
                <a:ea typeface="Arial" panose="020B0604020202020204" pitchFamily="34" charset="0"/>
              </a:rPr>
              <a:t>1. Drucker, P. F. (1985). Innovation and Entrepreneurship: Practice and Principles. Harper &amp; Row.</a:t>
            </a:r>
          </a:p>
          <a:p>
            <a:pPr lvl="0" algn="just" rtl="0">
              <a:spcBef>
                <a:spcPts val="400"/>
              </a:spcBef>
              <a:spcAft>
                <a:spcPts val="400"/>
              </a:spcAft>
              <a:tabLst>
                <a:tab pos="811530" algn="l"/>
              </a:tabLst>
            </a:pPr>
            <a:r>
              <a:rPr lang="en-GB" sz="1800" dirty="0">
                <a:effectLst/>
                <a:latin typeface="Times New Roman" panose="02020603050405020304" pitchFamily="18" charset="0"/>
                <a:ea typeface="Arial" panose="020B0604020202020204" pitchFamily="34" charset="0"/>
              </a:rPr>
              <a:t>2. Csákné Filep, J., Timár, G., &amp; Szennay, Á. (2025). </a:t>
            </a:r>
            <a:r>
              <a:rPr lang="en-GB" sz="1800" dirty="0" err="1">
                <a:effectLst/>
                <a:latin typeface="Times New Roman" panose="02020603050405020304" pitchFamily="18" charset="0"/>
                <a:ea typeface="Arial" panose="020B0604020202020204" pitchFamily="34" charset="0"/>
              </a:rPr>
              <a:t>Analyzing</a:t>
            </a:r>
            <a:r>
              <a:rPr lang="en-GB" sz="1800" dirty="0">
                <a:effectLst/>
                <a:latin typeface="Times New Roman" panose="02020603050405020304" pitchFamily="18" charset="0"/>
                <a:ea typeface="Arial" panose="020B0604020202020204" pitchFamily="34" charset="0"/>
              </a:rPr>
              <a:t> the Impact of Entrepreneurship Education on Early-Stage Entrepreneurship: Focusing on the Transitional Countries of Central and Eastern Europe. Administrative Sciences, 15(2), 36. https://doi.org/10.3390/admsci15020036</a:t>
            </a:r>
          </a:p>
          <a:p>
            <a:pPr lvl="0" algn="just" rtl="0">
              <a:spcBef>
                <a:spcPts val="400"/>
              </a:spcBef>
              <a:spcAft>
                <a:spcPts val="400"/>
              </a:spcAft>
              <a:tabLst>
                <a:tab pos="811530" algn="l"/>
              </a:tabLst>
            </a:pPr>
            <a:r>
              <a:rPr lang="en-GB" sz="1800" dirty="0">
                <a:effectLst/>
                <a:latin typeface="Times New Roman" panose="02020603050405020304" pitchFamily="18" charset="0"/>
                <a:ea typeface="Arial" panose="020B0604020202020204" pitchFamily="34" charset="0"/>
              </a:rPr>
              <a:t>3. Schlichte, F., &amp; Junge, M. (2024). "The concept of entrepreneurial opportunities: A review and directions for future research." (“The concept of entrepreneurial opportunities: a review and directions ...”)  International Entrepreneurship and Management Journal, 20(1), 1-23. https://doi.org/10.1007/s11301-024-00466-5, </a:t>
            </a:r>
          </a:p>
          <a:p>
            <a:pPr lvl="0" algn="just" rtl="0">
              <a:spcBef>
                <a:spcPts val="400"/>
              </a:spcBef>
              <a:spcAft>
                <a:spcPts val="400"/>
              </a:spcAft>
              <a:tabLst>
                <a:tab pos="811530" algn="l"/>
              </a:tabLst>
            </a:pPr>
            <a:r>
              <a:rPr lang="en-GB" sz="1800" dirty="0">
                <a:effectLst/>
                <a:latin typeface="Times New Roman" panose="02020603050405020304" pitchFamily="18" charset="0"/>
                <a:ea typeface="Arial" panose="020B0604020202020204" pitchFamily="34" charset="0"/>
              </a:rPr>
              <a:t>4. Wang, C., Chen, M., &amp; Zhang, X. (2025). Integration of entrepreneurial opportunity theories in uncertain scenarios. Journal of Competitiveness, 17(1), 1-15. https://doi.org/10.7441/joc.2025.01.01, https://www.cjournal.cz/files/563.pdf</a:t>
            </a:r>
          </a:p>
        </p:txBody>
      </p:sp>
      <p:sp>
        <p:nvSpPr>
          <p:cNvPr id="3" name="Rectangle 2">
            <a:extLst>
              <a:ext uri="{FF2B5EF4-FFF2-40B4-BE49-F238E27FC236}">
                <a16:creationId xmlns:a16="http://schemas.microsoft.com/office/drawing/2014/main" id="{3AF8495C-C81E-6D74-1C40-E2727084B12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2C576491-61D7-26F6-B37F-6B25FB3FF64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2D29F24F-2C03-FE5C-FBD1-527F4816DFD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24C885F4-90CE-3896-8022-D8330206C37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8A5C0CC2-984D-13D3-A4D1-BC27B7F3837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4DB7A0E4-D4C6-99F6-073C-19626F25818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D5C60146-18E1-7D89-5188-865C915659C2}"/>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4120284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6B700-34FD-9349-54B8-31893BF243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22C36E-E176-C2A3-FEAE-AA9FE47E9D5C}"/>
              </a:ext>
            </a:extLst>
          </p:cNvPr>
          <p:cNvSpPr>
            <a:spLocks noGrp="1"/>
          </p:cNvSpPr>
          <p:nvPr>
            <p:ph type="title"/>
          </p:nvPr>
        </p:nvSpPr>
        <p:spPr>
          <a:xfrm>
            <a:off x="639479" y="1043090"/>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Learning outcomes of the course </a:t>
            </a:r>
          </a:p>
        </p:txBody>
      </p:sp>
      <p:grpSp>
        <p:nvGrpSpPr>
          <p:cNvPr id="4" name="Group 3">
            <a:extLst>
              <a:ext uri="{FF2B5EF4-FFF2-40B4-BE49-F238E27FC236}">
                <a16:creationId xmlns:a16="http://schemas.microsoft.com/office/drawing/2014/main" id="{53B99FC2-EA23-F43C-5BAD-DE935647D6BC}"/>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5B09CFCD-06B3-5A72-9B7A-1AF2AE053590}"/>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91B14D0B-9169-E759-AE03-CE492939F2DC}"/>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72274A6B-D275-80FB-B3A6-7A668CCD4F7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6" name="Group 5">
              <a:extLst>
                <a:ext uri="{FF2B5EF4-FFF2-40B4-BE49-F238E27FC236}">
                  <a16:creationId xmlns:a16="http://schemas.microsoft.com/office/drawing/2014/main" id="{B41D4C04-3B25-D405-B209-73C877DD14FB}"/>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AA9BEE4D-8C66-7C70-E179-50E995AA441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38990CE9-976C-2283-A546-A986ACB6E43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F1669525-DC1C-0489-9E76-7351F83B899C}"/>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en-GB" sz="2400" b="1" noProof="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en-GB" sz="1800" noProof="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FCC15012-7A6A-6682-8A77-E85A182D3129}"/>
              </a:ext>
            </a:extLst>
          </p:cNvPr>
          <p:cNvSpPr txBox="1"/>
          <p:nvPr/>
        </p:nvSpPr>
        <p:spPr>
          <a:xfrm>
            <a:off x="280946" y="1415484"/>
            <a:ext cx="8493617" cy="4319131"/>
          </a:xfrm>
          <a:prstGeom prst="rect">
            <a:avLst/>
          </a:prstGeom>
          <a:noFill/>
        </p:spPr>
        <p:txBody>
          <a:bodyPr wrap="square" rtlCol="0">
            <a:spAutoFit/>
          </a:bodyPr>
          <a:lstStyle/>
          <a:p>
            <a:pPr algn="just">
              <a:spcAft>
                <a:spcPts val="200"/>
              </a:spcAft>
            </a:pPr>
            <a:endParaRPr lang="bg-BG" sz="1400" dirty="0">
              <a:effectLst/>
              <a:latin typeface="Times New Roman" panose="02020603050405020304" pitchFamily="18" charset="0"/>
              <a:ea typeface="Arial" panose="020B0604020202020204" pitchFamily="34" charset="0"/>
            </a:endParaRPr>
          </a:p>
          <a:p>
            <a:pPr>
              <a:spcAft>
                <a:spcPts val="200"/>
              </a:spcAft>
            </a:pPr>
            <a:r>
              <a:rPr lang="en-GB" sz="2400" b="1" dirty="0">
                <a:latin typeface="Times New Roman" panose="02020603050405020304" pitchFamily="18" charset="0"/>
                <a:ea typeface="+mj-ea"/>
                <a:cs typeface="Times New Roman" panose="02020603050405020304" pitchFamily="18" charset="0"/>
              </a:rPr>
              <a:t>WEEK 8 – </a:t>
            </a:r>
            <a:r>
              <a:rPr lang="en-US" sz="2400" b="1" dirty="0">
                <a:latin typeface="Times New Roman" panose="02020603050405020304" pitchFamily="18" charset="0"/>
                <a:ea typeface="+mj-ea"/>
                <a:cs typeface="Times New Roman" panose="02020603050405020304" pitchFamily="18" charset="0"/>
              </a:rPr>
              <a:t>Challenges and Entrepreneurial Guidance for Maritime Provisioning &amp; Catering</a:t>
            </a:r>
            <a:endParaRPr lang="en-GB" sz="2400" b="1" dirty="0">
              <a:latin typeface="Times New Roman" panose="02020603050405020304" pitchFamily="18" charset="0"/>
              <a:ea typeface="+mj-ea"/>
              <a:cs typeface="Times New Roman" panose="02020603050405020304" pitchFamily="18" charset="0"/>
            </a:endParaRPr>
          </a:p>
          <a:p>
            <a:pPr algn="just">
              <a:spcAft>
                <a:spcPts val="200"/>
              </a:spcAft>
            </a:pPr>
            <a:r>
              <a:rPr lang="en-GB" sz="1400" dirty="0">
                <a:effectLst/>
                <a:latin typeface="Times New Roman" panose="02020603050405020304" pitchFamily="18" charset="0"/>
                <a:ea typeface="Arial" panose="020B0604020202020204" pitchFamily="34" charset="0"/>
              </a:rPr>
              <a:t>Upon completion of this training module, participants will be able to:</a:t>
            </a:r>
          </a:p>
          <a:p>
            <a:pPr algn="just">
              <a:spcAft>
                <a:spcPts val="200"/>
              </a:spcAft>
            </a:pPr>
            <a:endParaRPr lang="en-US" sz="1400" dirty="0">
              <a:effectLst/>
              <a:latin typeface="Times New Roman" panose="02020603050405020304" pitchFamily="18" charset="0"/>
              <a:ea typeface="Arial" panose="020B0604020202020204" pitchFamily="34" charset="0"/>
            </a:endParaRPr>
          </a:p>
          <a:p>
            <a:pPr marL="285750" indent="-285750" algn="just">
              <a:spcAft>
                <a:spcPts val="200"/>
              </a:spcAft>
              <a:buFont typeface="Wingdings" panose="05000000000000000000" pitchFamily="2" charset="2"/>
              <a:buChar char="ü"/>
            </a:pPr>
            <a:r>
              <a:rPr lang="en-US" sz="1400" dirty="0">
                <a:latin typeface="Times New Roman" panose="02020603050405020304" pitchFamily="18" charset="0"/>
                <a:ea typeface="Arial" panose="020B0604020202020204" pitchFamily="34" charset="0"/>
              </a:rPr>
              <a:t>Evaluate current trends and operational demands across various maritime sectors—including cruise, ferry, naval, and offshore—to strategically optimize provisioning and catering practices.</a:t>
            </a:r>
          </a:p>
          <a:p>
            <a:pPr marL="285750" indent="-285750" algn="just">
              <a:spcAft>
                <a:spcPts val="200"/>
              </a:spcAft>
              <a:buFont typeface="Wingdings" panose="05000000000000000000" pitchFamily="2" charset="2"/>
              <a:buChar char="ü"/>
            </a:pPr>
            <a:r>
              <a:rPr lang="en-US" sz="1400" dirty="0">
                <a:latin typeface="Times New Roman" panose="02020603050405020304" pitchFamily="18" charset="0"/>
                <a:ea typeface="Arial" panose="020B0604020202020204" pitchFamily="34" charset="0"/>
              </a:rPr>
              <a:t>Identify and systematically manage core operational challenges such as logistical constraints, regulatory compliance (HACCP, ISO 22000), commodity price volatility, and diverse cultural dietary needs onboard.</a:t>
            </a:r>
          </a:p>
          <a:p>
            <a:pPr marL="285750" indent="-285750" algn="just">
              <a:spcAft>
                <a:spcPts val="200"/>
              </a:spcAft>
              <a:buFont typeface="Wingdings" panose="05000000000000000000" pitchFamily="2" charset="2"/>
              <a:buChar char="ü"/>
            </a:pPr>
            <a:r>
              <a:rPr lang="en-US" sz="1400" dirty="0">
                <a:latin typeface="Times New Roman" panose="02020603050405020304" pitchFamily="18" charset="0"/>
                <a:ea typeface="Arial" panose="020B0604020202020204" pitchFamily="34" charset="0"/>
              </a:rPr>
              <a:t>Leverage digital procurement technologies and analytics (RFID, GPS, AI-driven forecasting) to significantly reduce spoilage, enhance inventory management, and streamline galley operations.</a:t>
            </a:r>
          </a:p>
          <a:p>
            <a:pPr marL="285750" indent="-285750" algn="just">
              <a:spcAft>
                <a:spcPts val="200"/>
              </a:spcAft>
              <a:buFont typeface="Wingdings" panose="05000000000000000000" pitchFamily="2" charset="2"/>
              <a:buChar char="ü"/>
            </a:pPr>
            <a:r>
              <a:rPr lang="en-US" sz="1400" dirty="0">
                <a:latin typeface="Times New Roman" panose="02020603050405020304" pitchFamily="18" charset="0"/>
                <a:ea typeface="Arial" panose="020B0604020202020204" pitchFamily="34" charset="0"/>
              </a:rPr>
              <a:t>Develop and apply entrepreneurial best practices, including diversified supplier networks, sustainable sourcing, waste-reduction initiatives, and proactive crew engagement to boost operational resilience and crew satisfaction.</a:t>
            </a:r>
          </a:p>
          <a:p>
            <a:pPr marL="285750" indent="-285750" algn="just">
              <a:spcAft>
                <a:spcPts val="200"/>
              </a:spcAft>
              <a:buFont typeface="Wingdings" panose="05000000000000000000" pitchFamily="2" charset="2"/>
              <a:buChar char="ü"/>
            </a:pPr>
            <a:r>
              <a:rPr lang="en-US" sz="1400" dirty="0">
                <a:latin typeface="Times New Roman" panose="02020603050405020304" pitchFamily="18" charset="0"/>
                <a:ea typeface="Arial" panose="020B0604020202020204" pitchFamily="34" charset="0"/>
              </a:rPr>
              <a:t>Integrate sustainable, innovative, and data-driven approaches into maritime catering strategies, turning traditional cost centers into competitive, revenue-generating business models.</a:t>
            </a:r>
          </a:p>
          <a:p>
            <a:pPr algn="just">
              <a:spcAft>
                <a:spcPts val="200"/>
              </a:spcAft>
            </a:pPr>
            <a:endParaRPr lang="en-US" sz="1400" dirty="0">
              <a:latin typeface="Times New Roman" panose="02020603050405020304" pitchFamily="18" charset="0"/>
              <a:ea typeface="Arial" panose="020B0604020202020204" pitchFamily="34" charset="0"/>
            </a:endParaRPr>
          </a:p>
          <a:p>
            <a:pPr algn="just">
              <a:spcAft>
                <a:spcPts val="200"/>
              </a:spcAft>
            </a:pPr>
            <a:endParaRPr lang="en-US" sz="14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1D8B30D3-7099-FCE4-0F67-43E44C79FE9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33A720FF-D7EC-7B3D-8DB4-E67E1DF95FA9}"/>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E99385D7-5879-F6A0-EC86-D31FD64E87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15C7BB08-4EB6-4237-9AEF-8B4D54FF59CC}"/>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19" name="Group 18">
              <a:extLst>
                <a:ext uri="{FF2B5EF4-FFF2-40B4-BE49-F238E27FC236}">
                  <a16:creationId xmlns:a16="http://schemas.microsoft.com/office/drawing/2014/main" id="{CFA5058E-3B20-EAE7-62BE-B95C4A0F83E2}"/>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28E021C0-8832-9410-94B5-D973CD7C588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7CE27593-26B4-3F34-7368-D0161099CF54}"/>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grpSp>
      </p:grpSp>
      <p:pic>
        <p:nvPicPr>
          <p:cNvPr id="25" name="Picture 24">
            <a:extLst>
              <a:ext uri="{FF2B5EF4-FFF2-40B4-BE49-F238E27FC236}">
                <a16:creationId xmlns:a16="http://schemas.microsoft.com/office/drawing/2014/main" id="{7B6778C4-903C-233E-922A-F381425999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7C7ED8B-7FFD-FFDA-519D-94F0CBCBB97F}"/>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1599A04-FBD3-43F0-A77C-5DFC64AF7E19}"/>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D6679B7-1B1B-C917-405C-A922FE71F24F}"/>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62E3B7D-F31A-0FD7-ACBE-2E1D4B9AC02C}"/>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D664D59-D9ED-7EF1-185F-D47B692EAE3B}"/>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780666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Content of the 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443165" y="1433228"/>
            <a:ext cx="8488894" cy="4385816"/>
          </a:xfrm>
          <a:prstGeom prst="rect">
            <a:avLst/>
          </a:prstGeom>
          <a:noFill/>
        </p:spPr>
        <p:txBody>
          <a:bodyPr wrap="square" lIns="91440" tIns="45720" rIns="91440" bIns="45720" rtlCol="0" anchor="t">
            <a:spAutoFit/>
          </a:bodyPr>
          <a:lstStyle/>
          <a:p>
            <a:pPr algn="just">
              <a:spcAft>
                <a:spcPts val="200"/>
              </a:spcAft>
              <a:buNone/>
            </a:pPr>
            <a:r>
              <a:rPr lang="en-GB" sz="1400" b="1" dirty="0">
                <a:effectLst/>
                <a:latin typeface="Times New Roman" panose="02020603050405020304" pitchFamily="18" charset="0"/>
                <a:ea typeface="Arial" panose="020B0604020202020204" pitchFamily="34" charset="0"/>
              </a:rPr>
              <a:t>WEEK VIII – </a:t>
            </a:r>
            <a:r>
              <a:rPr lang="en-US" sz="1400" b="1" dirty="0">
                <a:effectLst/>
                <a:latin typeface="Times New Roman" panose="02020603050405020304" pitchFamily="18" charset="0"/>
                <a:ea typeface="Arial" panose="020B0604020202020204" pitchFamily="34" charset="0"/>
              </a:rPr>
              <a:t>Trends, Challenges and Entrepreneurial Guidance for Maritime Provisioning &amp; Catering</a:t>
            </a:r>
            <a:endParaRPr lang="en-GB" sz="1400" b="1" dirty="0">
              <a:effectLst/>
              <a:latin typeface="Times New Roman" panose="02020603050405020304" pitchFamily="18" charset="0"/>
              <a:ea typeface="Arial" panose="020B0604020202020204" pitchFamily="34" charset="0"/>
            </a:endParaRPr>
          </a:p>
          <a:p>
            <a:pPr algn="just">
              <a:spcAft>
                <a:spcPts val="200"/>
              </a:spcAft>
              <a:buNone/>
            </a:pPr>
            <a:endParaRPr lang="en-US" sz="1600" b="1" i="1" dirty="0">
              <a:effectLst/>
              <a:latin typeface="Times New Roman" panose="02020603050405020304" pitchFamily="18" charset="0"/>
              <a:ea typeface="Arial" panose="020B0604020202020204" pitchFamily="34" charset="0"/>
            </a:endParaRPr>
          </a:p>
          <a:p>
            <a:pPr algn="just">
              <a:spcAft>
                <a:spcPts val="200"/>
              </a:spcAft>
              <a:buNone/>
            </a:pPr>
            <a:r>
              <a:rPr lang="en-US" sz="1600" b="1" dirty="0">
                <a:effectLst/>
                <a:latin typeface="Times New Roman" panose="02020603050405020304" pitchFamily="18" charset="0"/>
                <a:ea typeface="Arial" panose="020B0604020202020204" pitchFamily="34" charset="0"/>
              </a:rPr>
              <a:t>Part 1: Present-Day Maritime Catering &amp; Provisioning</a:t>
            </a:r>
          </a:p>
          <a:p>
            <a:pPr algn="just">
              <a:spcAft>
                <a:spcPts val="200"/>
              </a:spcAft>
              <a:buNone/>
            </a:pPr>
            <a:r>
              <a:rPr lang="en-US" sz="1400" dirty="0">
                <a:effectLst/>
                <a:latin typeface="Times New Roman" panose="02020603050405020304" pitchFamily="18" charset="0"/>
                <a:ea typeface="Arial" panose="020B0604020202020204" pitchFamily="34" charset="0"/>
              </a:rPr>
              <a:t>This chapter examines varying catering requirements for different ship types—from mega cruise liners carrying thousands of passengers to remote offshore rigs. We analyze essential provisioning cycles, principal supplier hubs, and critical variables such as crew-to-passenger ratios, which impact onboard storage capacity, menu planning complexity, and spoilage risks..</a:t>
            </a:r>
          </a:p>
          <a:p>
            <a:pPr algn="just">
              <a:spcAft>
                <a:spcPts val="200"/>
              </a:spcAft>
            </a:pPr>
            <a:endParaRPr lang="en-US" sz="1600" b="1" dirty="0">
              <a:latin typeface="Times New Roman" panose="02020603050405020304" pitchFamily="18" charset="0"/>
            </a:endParaRPr>
          </a:p>
          <a:p>
            <a:pPr algn="just">
              <a:spcAft>
                <a:spcPts val="200"/>
              </a:spcAft>
            </a:pPr>
            <a:r>
              <a:rPr lang="en-US" sz="1600" b="1" dirty="0">
                <a:latin typeface="Times New Roman" panose="02020603050405020304" pitchFamily="18" charset="0"/>
              </a:rPr>
              <a:t>Part 2: Core Challenges for Shipboard Catering</a:t>
            </a:r>
          </a:p>
          <a:p>
            <a:pPr algn="just">
              <a:spcAft>
                <a:spcPts val="200"/>
              </a:spcAft>
              <a:buNone/>
            </a:pPr>
            <a:r>
              <a:rPr lang="en-US" sz="1400" dirty="0">
                <a:effectLst/>
                <a:latin typeface="Times New Roman" panose="02020603050405020304" pitchFamily="18" charset="0"/>
                <a:ea typeface="Arial" panose="020B0604020202020204" pitchFamily="34" charset="0"/>
              </a:rPr>
              <a:t>In this part, we address complex logistical challenges, such as extremely narrow port windows, temperature-sensitive products, and rigorous regulatory inspections. Additionally, we discuss uncertainties related to costs due to volatile food prices, and how diverse crew and passenger preferences exacerbate the challenge of menu personalization.</a:t>
            </a:r>
          </a:p>
          <a:p>
            <a:pPr algn="just">
              <a:spcAft>
                <a:spcPts val="200"/>
              </a:spcAft>
              <a:buNone/>
            </a:pPr>
            <a:endParaRPr lang="en-US" sz="1600" b="1" dirty="0">
              <a:latin typeface="Times New Roman" panose="02020603050405020304" pitchFamily="18" charset="0"/>
            </a:endParaRPr>
          </a:p>
          <a:p>
            <a:pPr algn="just">
              <a:spcAft>
                <a:spcPts val="200"/>
              </a:spcAft>
              <a:buNone/>
            </a:pPr>
            <a:r>
              <a:rPr lang="en-US" sz="1600" b="1" dirty="0">
                <a:latin typeface="Times New Roman" panose="02020603050405020304" pitchFamily="18" charset="0"/>
              </a:rPr>
              <a:t>Part 3: Opportunities in Modern Maritime Provisioning</a:t>
            </a:r>
          </a:p>
          <a:p>
            <a:pPr algn="just">
              <a:spcAft>
                <a:spcPts val="200"/>
              </a:spcAft>
              <a:buNone/>
            </a:pPr>
            <a:r>
              <a:rPr lang="en-US" sz="1400" dirty="0">
                <a:effectLst/>
                <a:latin typeface="Times New Roman" panose="02020603050405020304" pitchFamily="18" charset="0"/>
                <a:ea typeface="Arial" panose="020B0604020202020204" pitchFamily="34" charset="0"/>
              </a:rPr>
              <a:t>This section presents innovative solutions—such as digital inventory management using RFID and GPS technology to minimize waste. We also highlight the strategic importance of local sourcing partnerships and eco-certifications as key methods to enhance product freshness, reduce waste, and attract sustainability-conscious customers.</a:t>
            </a:r>
          </a:p>
        </p:txBody>
      </p:sp>
      <p:sp>
        <p:nvSpPr>
          <p:cNvPr id="3" name="Rectangle 2">
            <a:extLst>
              <a:ext uri="{FF2B5EF4-FFF2-40B4-BE49-F238E27FC236}">
                <a16:creationId xmlns:a16="http://schemas.microsoft.com/office/drawing/2014/main" id="{845324F5-228D-4153-A72B-0D266AEF5BF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A963229A-E8BE-8801-D027-3F5C8D96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51A0662-2225-F5BD-60BC-F97042F8A3F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2695C1C-6F36-EC6D-C5C1-4426212D4F6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04CDA06-91E4-DB1A-BD68-BB219A8D5E92}"/>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5FAA71F-F8EE-762E-AF1D-42A6626C3D3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6E99952-81DA-D218-B34A-ED26AD8719A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26F931A-B16F-764A-FAA2-2A19FA2D47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789779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677B2-89A7-1D04-CC4B-D21E142F5D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0FEB50-7465-63D9-28EE-46418D989AF3}"/>
              </a:ext>
            </a:extLst>
          </p:cNvPr>
          <p:cNvSpPr>
            <a:spLocks noGrp="1"/>
          </p:cNvSpPr>
          <p:nvPr>
            <p:ph type="title"/>
          </p:nvPr>
        </p:nvSpPr>
        <p:spPr>
          <a:xfrm>
            <a:off x="639479" y="1043090"/>
            <a:ext cx="7886700"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Content of the course </a:t>
            </a:r>
          </a:p>
        </p:txBody>
      </p:sp>
      <p:grpSp>
        <p:nvGrpSpPr>
          <p:cNvPr id="4" name="Group 3">
            <a:extLst>
              <a:ext uri="{FF2B5EF4-FFF2-40B4-BE49-F238E27FC236}">
                <a16:creationId xmlns:a16="http://schemas.microsoft.com/office/drawing/2014/main" id="{456E2D05-2FA5-3671-8880-3331AD1DE511}"/>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EF1FF0B0-4888-D7DB-DDBE-09ADB0D247A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pic>
          <p:nvPicPr>
            <p:cNvPr id="7" name="Picture 6" descr="Blue Background Powerpoint posted by Michelle Mercado">
              <a:extLst>
                <a:ext uri="{FF2B5EF4-FFF2-40B4-BE49-F238E27FC236}">
                  <a16:creationId xmlns:a16="http://schemas.microsoft.com/office/drawing/2014/main" id="{EE50ADE0-04A9-F9F5-7237-E741C3A5BD7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4FEA1CD-E5A4-1C6E-8646-89824F3F331D}"/>
              </a:ext>
            </a:extLst>
          </p:cNvPr>
          <p:cNvSpPr txBox="1"/>
          <p:nvPr/>
        </p:nvSpPr>
        <p:spPr>
          <a:xfrm>
            <a:off x="413668" y="1949421"/>
            <a:ext cx="8488894" cy="3595856"/>
          </a:xfrm>
          <a:prstGeom prst="rect">
            <a:avLst/>
          </a:prstGeom>
          <a:noFill/>
        </p:spPr>
        <p:txBody>
          <a:bodyPr wrap="square" lIns="91440" tIns="45720" rIns="91440" bIns="45720" rtlCol="0" anchor="t">
            <a:spAutoFit/>
          </a:bodyPr>
          <a:lstStyle/>
          <a:p>
            <a:pPr algn="just">
              <a:spcAft>
                <a:spcPts val="200"/>
              </a:spcAft>
              <a:buNone/>
            </a:pPr>
            <a:endParaRPr lang="en-GB" sz="1400" b="1" dirty="0">
              <a:effectLst/>
              <a:latin typeface="Times New Roman" panose="02020603050405020304" pitchFamily="18" charset="0"/>
              <a:ea typeface="Arial" panose="020B0604020202020204" pitchFamily="34" charset="0"/>
            </a:endParaRPr>
          </a:p>
          <a:p>
            <a:pPr algn="just">
              <a:spcAft>
                <a:spcPts val="200"/>
              </a:spcAft>
              <a:buNone/>
            </a:pPr>
            <a:r>
              <a:rPr lang="en-GB" sz="1400" b="1" dirty="0">
                <a:effectLst/>
                <a:latin typeface="Times New Roman" panose="02020603050405020304" pitchFamily="18" charset="0"/>
                <a:ea typeface="Arial" panose="020B0604020202020204" pitchFamily="34" charset="0"/>
              </a:rPr>
              <a:t>WEEK VIII – </a:t>
            </a:r>
            <a:r>
              <a:rPr lang="en-US" sz="1400" b="1" dirty="0">
                <a:effectLst/>
                <a:latin typeface="Times New Roman" panose="02020603050405020304" pitchFamily="18" charset="0"/>
                <a:ea typeface="Arial" panose="020B0604020202020204" pitchFamily="34" charset="0"/>
              </a:rPr>
              <a:t>Trends, Challenges and Entrepreneurial Guidance for Maritime Provisioning &amp; Catering</a:t>
            </a:r>
            <a:endParaRPr lang="en-GB" sz="1400" b="1" dirty="0">
              <a:effectLst/>
              <a:latin typeface="Times New Roman" panose="02020603050405020304" pitchFamily="18" charset="0"/>
              <a:ea typeface="Arial" panose="020B0604020202020204" pitchFamily="34" charset="0"/>
            </a:endParaRPr>
          </a:p>
          <a:p>
            <a:pPr algn="just">
              <a:spcAft>
                <a:spcPts val="200"/>
              </a:spcAft>
              <a:buNone/>
            </a:pPr>
            <a:endParaRPr lang="en-US" sz="1600" b="1" i="1" dirty="0">
              <a:effectLst/>
              <a:latin typeface="Times New Roman" panose="02020603050405020304" pitchFamily="18" charset="0"/>
              <a:ea typeface="Arial" panose="020B0604020202020204" pitchFamily="34" charset="0"/>
            </a:endParaRPr>
          </a:p>
          <a:p>
            <a:pPr algn="just">
              <a:spcAft>
                <a:spcPts val="200"/>
              </a:spcAft>
              <a:buNone/>
            </a:pPr>
            <a:r>
              <a:rPr lang="en-US" sz="1600" b="1" dirty="0">
                <a:effectLst/>
                <a:latin typeface="Times New Roman" panose="02020603050405020304" pitchFamily="18" charset="0"/>
                <a:ea typeface="Arial" panose="020B0604020202020204" pitchFamily="34" charset="0"/>
              </a:rPr>
              <a:t>Part 4: Dos &amp; Don’ts for Maritime Catering Entrepreneurs</a:t>
            </a:r>
          </a:p>
          <a:p>
            <a:pPr algn="just">
              <a:spcAft>
                <a:spcPts val="200"/>
              </a:spcAft>
              <a:buNone/>
            </a:pPr>
            <a:r>
              <a:rPr lang="en-US" sz="1400" dirty="0">
                <a:effectLst/>
                <a:latin typeface="Times New Roman" panose="02020603050405020304" pitchFamily="18" charset="0"/>
                <a:ea typeface="Arial" panose="020B0604020202020204" pitchFamily="34" charset="0"/>
              </a:rPr>
              <a:t>We offer pragmatic, results-focused advice to enable organizations to run a tighter ship with the use of IoT and AI forecasting to keep stock under control and highlight the importance of carrying out frequent safety audits to steer clear of expensive fines. The importance of Sustainable Packaging, Proactive Crew Engagement and Digital Ordering Systems are also emphasized to drive efficiency and reduce waste.</a:t>
            </a:r>
          </a:p>
          <a:p>
            <a:pPr algn="just">
              <a:spcAft>
                <a:spcPts val="200"/>
              </a:spcAft>
              <a:buNone/>
            </a:pPr>
            <a:endParaRPr lang="en-US" sz="1400" dirty="0">
              <a:effectLst/>
              <a:latin typeface="Times New Roman" panose="02020603050405020304" pitchFamily="18" charset="0"/>
              <a:ea typeface="Arial" panose="020B0604020202020204" pitchFamily="34" charset="0"/>
            </a:endParaRPr>
          </a:p>
          <a:p>
            <a:pPr algn="just">
              <a:spcAft>
                <a:spcPts val="200"/>
              </a:spcAft>
              <a:buNone/>
            </a:pPr>
            <a:r>
              <a:rPr lang="en-US" sz="1600" b="1" dirty="0">
                <a:effectLst/>
                <a:latin typeface="Times New Roman" panose="02020603050405020304" pitchFamily="18" charset="0"/>
                <a:ea typeface="Arial" panose="020B0604020202020204" pitchFamily="34" charset="0"/>
              </a:rPr>
              <a:t>Part 5: Strategic Takeaways &amp; Entrepreneurial Mindset</a:t>
            </a:r>
          </a:p>
          <a:p>
            <a:pPr algn="just">
              <a:spcAft>
                <a:spcPts val="200"/>
              </a:spcAft>
              <a:buNone/>
            </a:pPr>
            <a:r>
              <a:rPr lang="en-US" sz="1400" dirty="0">
                <a:effectLst/>
                <a:latin typeface="Times New Roman" panose="02020603050405020304" pitchFamily="18" charset="0"/>
                <a:ea typeface="Arial" panose="020B0604020202020204" pitchFamily="34" charset="0"/>
              </a:rPr>
              <a:t>We summarize key lessons, highlighting how an entrepreneurial mindset—strategically employing data analytics, a variety of procurement strategies, and embedding sustainability and service excellence—can turn provisioning from a costly necessity into a source of competitive advantage. The EU will be encouraged to take bold, innovative actions, rather than strictly following traditional methods, while safeguarding efficiency and achieving greater value for money.</a:t>
            </a:r>
          </a:p>
        </p:txBody>
      </p:sp>
      <p:sp>
        <p:nvSpPr>
          <p:cNvPr id="3" name="Rectangle 2">
            <a:extLst>
              <a:ext uri="{FF2B5EF4-FFF2-40B4-BE49-F238E27FC236}">
                <a16:creationId xmlns:a16="http://schemas.microsoft.com/office/drawing/2014/main" id="{5D995231-9987-0B43-84A9-8A8F7D9AA9B5}"/>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C759E80A-7D70-76F3-7276-4FEF7E13E4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75319882-969A-D7F5-8396-34A9D945E4B0}"/>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EE08E534-37DF-4C90-C2AB-7BEF4DBA229C}"/>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C6ECFB01-FC43-042D-D7E0-42A54ED38026}"/>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705E6A32-3959-6E4D-5D4F-C35112E48E11}"/>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16E44907-8038-0766-9B6D-6A25359462BB}"/>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B47D2C57-1F38-73EF-432F-B77AB1CDE2D9}"/>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2464187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8950E-8C90-CE2E-D14D-E3F7581D25B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78DF188-5CE9-940D-08F8-7EB3D9CFFE2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E077076-9448-912D-8663-BEAC2D209EA3}"/>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Present-Day Maritime Catering &amp; Provisioning</a:t>
            </a: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566C082-70B2-A38E-B287-A6D2DE51DA63}"/>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F946CC71-8C44-8F9A-B0C5-7AD58E1A238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5A093AB-692F-366F-168B-FA91ACA8AA8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DFA76FF-5EDF-B8FD-87A5-222A6FCBEC8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6A85B909-0A79-E521-408F-3EC4F32F6A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16E262A-8A28-C2A4-CC8D-6C6861AC4A0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C323342-F499-A9AC-06ED-BF7E5AB8C9D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55E6BA0-BBC1-7636-88F0-C07235A22D3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86C1E5C-E230-748D-0A29-CEC700E5DAD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9B5F804-65D7-4188-5592-491F1B6A5E54}"/>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A8FB2985-51C7-4737-CEC4-B8FF66ADB413}"/>
              </a:ext>
            </a:extLst>
          </p:cNvPr>
          <p:cNvPicPr>
            <a:picLocks noChangeAspect="1"/>
          </p:cNvPicPr>
          <p:nvPr/>
        </p:nvPicPr>
        <p:blipFill>
          <a:blip r:embed="rId11"/>
          <a:srcRect t="9140" b="16986"/>
          <a:stretch>
            <a:fillRect/>
          </a:stretch>
        </p:blipFill>
        <p:spPr>
          <a:xfrm>
            <a:off x="29497" y="1816817"/>
            <a:ext cx="9144000" cy="4053042"/>
          </a:xfrm>
          <a:prstGeom prst="rect">
            <a:avLst/>
          </a:prstGeom>
        </p:spPr>
      </p:pic>
    </p:spTree>
    <p:extLst>
      <p:ext uri="{BB962C8B-B14F-4D97-AF65-F5344CB8AC3E}">
        <p14:creationId xmlns:p14="http://schemas.microsoft.com/office/powerpoint/2010/main" val="3676989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C7EB0-0777-689A-8CDB-62ADF128ED2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E31E4F9-53D6-14E1-90AC-6764F59A799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716EFB9-A3E7-D726-E277-B020F5F63697}"/>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Present-Day Maritime Catering &amp; Provisioning</a:t>
            </a: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B60BB0B-A916-67C2-7143-AF5A9BE4E2A6}"/>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437A6829-D964-F714-6C02-C27A9429AD0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D523C78-395B-3028-7E6E-7A512A3C60E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C4799A2-B654-4319-97D1-D4F5D4648D30}"/>
              </a:ext>
            </a:extLst>
          </p:cNvPr>
          <p:cNvSpPr txBox="1"/>
          <p:nvPr/>
        </p:nvSpPr>
        <p:spPr>
          <a:xfrm>
            <a:off x="4446280" y="1860140"/>
            <a:ext cx="4547829" cy="341632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1.1.	Scale and Scope: Cruise, Ferry, Naval, and Offshore</a:t>
            </a:r>
          </a:p>
          <a:p>
            <a:r>
              <a:rPr lang="en-US" dirty="0"/>
              <a:t>Examine the dramatic differences in provisioning scale and complexity: mega-cruise vessels handling daily deliveries of tens of tons of fresh produce, fast-paced ferries requiring rapid provisioning within narrow turnaround windows, naval ships provisioning thousands of crew members under rigid nutritional guidelines, and offshore rigs operating in remote locations with multi-week provisioning cycles. </a:t>
            </a:r>
          </a:p>
        </p:txBody>
      </p:sp>
      <p:sp>
        <p:nvSpPr>
          <p:cNvPr id="3" name="Rectangle 2">
            <a:extLst>
              <a:ext uri="{FF2B5EF4-FFF2-40B4-BE49-F238E27FC236}">
                <a16:creationId xmlns:a16="http://schemas.microsoft.com/office/drawing/2014/main" id="{AF381587-DF25-6054-67AA-583C957D491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4D30294F-840D-30FA-663A-D631D0FB4A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CBA27B1-EABC-A3B2-9D75-DFC9F030125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F4DFA4E-0B4A-EBE3-01C2-24A3D0231ED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78A1226-6E4F-7C58-C6D0-2042B591052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F48974C-3A0F-CBFE-F9BF-BB32CFF1058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69940EC-195C-CB77-9F5C-264605F226C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D3EF6669-E997-C0C1-EFA0-741291473704}"/>
              </a:ext>
            </a:extLst>
          </p:cNvPr>
          <p:cNvPicPr>
            <a:picLocks noChangeAspect="1"/>
          </p:cNvPicPr>
          <p:nvPr/>
        </p:nvPicPr>
        <p:blipFill>
          <a:blip r:embed="rId11">
            <a:extLst>
              <a:ext uri="{28A0092B-C50C-407E-A947-70E740481C1C}">
                <a14:useLocalDpi xmlns:a14="http://schemas.microsoft.com/office/drawing/2010/main" val="0"/>
              </a:ext>
            </a:extLst>
          </a:blip>
          <a:srcRect l="15472" r="15472"/>
          <a:stretch/>
        </p:blipFill>
        <p:spPr>
          <a:xfrm>
            <a:off x="127437" y="1792687"/>
            <a:ext cx="4154240" cy="4297490"/>
          </a:xfrm>
          <a:prstGeom prst="rect">
            <a:avLst/>
          </a:prstGeom>
        </p:spPr>
      </p:pic>
    </p:spTree>
    <p:extLst>
      <p:ext uri="{BB962C8B-B14F-4D97-AF65-F5344CB8AC3E}">
        <p14:creationId xmlns:p14="http://schemas.microsoft.com/office/powerpoint/2010/main" val="468421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7D328-E5F0-C0EE-B0BA-C09585A8EE1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A22964E-9625-4297-5216-1F627472E0A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0A24B54-81E1-1DA2-440A-5342BF259110}"/>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Present-Day Maritime Catering &amp; Provisioning</a:t>
            </a: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094CAF4-6B46-0B2D-3549-580DAEABE520}"/>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4B9404D6-06A0-1428-C939-1F2ABA10671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8EF92957-A149-5724-EC72-5ED95F66A1E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BECFA01-6FD8-5B0E-6E84-30E8317660C3}"/>
              </a:ext>
            </a:extLst>
          </p:cNvPr>
          <p:cNvSpPr txBox="1"/>
          <p:nvPr/>
        </p:nvSpPr>
        <p:spPr>
          <a:xfrm>
            <a:off x="4446280" y="1860140"/>
            <a:ext cx="4547829" cy="3693319"/>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1.1.	Scale and Scope: Cruise, Ferry, Naval, and Offshore</a:t>
            </a:r>
          </a:p>
          <a:p>
            <a:r>
              <a:rPr lang="en-US" dirty="0"/>
              <a:t>Provisioning mega-cruise ships resembles a meticulously choreographed logistics operation where precision is paramount. Each day, several tons of products—from exotic fruits to premium seafood—must seamlessly pass through brief loading windows at ports. According to Cruise Industry News , large cruise vessels typically handle approximately 10 to 15 tons of provisions daily, with fresh produce accounting for around 30-40% of the total volume. </a:t>
            </a:r>
          </a:p>
        </p:txBody>
      </p:sp>
      <p:sp>
        <p:nvSpPr>
          <p:cNvPr id="3" name="Rectangle 2">
            <a:extLst>
              <a:ext uri="{FF2B5EF4-FFF2-40B4-BE49-F238E27FC236}">
                <a16:creationId xmlns:a16="http://schemas.microsoft.com/office/drawing/2014/main" id="{D4A3C220-062D-9623-80BA-95D5C2CABE4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4321610D-E275-FB3E-C066-37DEA039DB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D5694B6-E087-31B0-D800-215838C8407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E8EAE74-75F9-15B9-05AE-A339E53406C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035F301-FF10-8A47-9DE7-392F60D90A4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64FF673-0D25-41F9-5867-32B275A0F9D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4360058-FDBC-D2F2-DE2A-83F78CDDEFE8}"/>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CBEEFFE3-63BD-0AA9-9889-244806B7F2FF}"/>
              </a:ext>
            </a:extLst>
          </p:cNvPr>
          <p:cNvPicPr>
            <a:picLocks noChangeAspect="1"/>
          </p:cNvPicPr>
          <p:nvPr/>
        </p:nvPicPr>
        <p:blipFill>
          <a:blip r:embed="rId11">
            <a:extLst>
              <a:ext uri="{28A0092B-C50C-407E-A947-70E740481C1C}">
                <a14:useLocalDpi xmlns:a14="http://schemas.microsoft.com/office/drawing/2010/main" val="0"/>
              </a:ext>
            </a:extLst>
          </a:blip>
          <a:srcRect l="15472" r="15472"/>
          <a:stretch/>
        </p:blipFill>
        <p:spPr>
          <a:xfrm>
            <a:off x="127437" y="1792687"/>
            <a:ext cx="4154240" cy="4297490"/>
          </a:xfrm>
          <a:prstGeom prst="rect">
            <a:avLst/>
          </a:prstGeom>
        </p:spPr>
      </p:pic>
    </p:spTree>
    <p:extLst>
      <p:ext uri="{BB962C8B-B14F-4D97-AF65-F5344CB8AC3E}">
        <p14:creationId xmlns:p14="http://schemas.microsoft.com/office/powerpoint/2010/main" val="10786013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 dockstate="right" visibility="0" width="700" row="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E5466DEA-5B52-4A9B-9998-071FB62CCF43}">
  <we:reference id="wa200000113" version="1.0.0.0" store="en-US" storeType="OMEX"/>
  <we:alternateReferences>
    <we:reference id="WA200000113" version="1.0.0.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ACB1F7E0-78C4-4310-85F1-7FF144D139F7}">
  <we:reference id="wa104381411" version="2.4.5.0" store="en-US" storeType="OMEX"/>
  <we:alternateReferences>
    <we:reference id="WA104381411" version="2.4.5.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2013 - 2022 Theme</Template>
  <TotalTime>1113</TotalTime>
  <Words>3745</Words>
  <Application>Microsoft Office PowerPoint</Application>
  <PresentationFormat>Презентация на цял екран (4:3)</PresentationFormat>
  <Paragraphs>319</Paragraphs>
  <Slides>38</Slides>
  <Notes>36</Notes>
  <HiddenSlides>0</HiddenSlides>
  <MMClips>0</MMClips>
  <ScaleCrop>false</ScaleCrop>
  <HeadingPairs>
    <vt:vector size="6" baseType="variant">
      <vt:variant>
        <vt:lpstr>Използвани шрифтове</vt:lpstr>
      </vt:variant>
      <vt:variant>
        <vt:i4>7</vt:i4>
      </vt:variant>
      <vt:variant>
        <vt:lpstr>Тема</vt:lpstr>
      </vt:variant>
      <vt:variant>
        <vt:i4>1</vt:i4>
      </vt:variant>
      <vt:variant>
        <vt:lpstr>Заглавия на слайдовете</vt:lpstr>
      </vt:variant>
      <vt:variant>
        <vt:i4>38</vt:i4>
      </vt:variant>
    </vt:vector>
  </HeadingPairs>
  <TitlesOfParts>
    <vt:vector size="46" baseType="lpstr">
      <vt:lpstr>Arial</vt:lpstr>
      <vt:lpstr>Calibri</vt:lpstr>
      <vt:lpstr>Calibri Light</vt:lpstr>
      <vt:lpstr>CharterBT-Roman</vt:lpstr>
      <vt:lpstr>coranto-2</vt:lpstr>
      <vt:lpstr>Times New Roman</vt:lpstr>
      <vt:lpstr>Wingdings</vt:lpstr>
      <vt:lpstr>Office Theme</vt:lpstr>
      <vt:lpstr>MARitime Soft Skills for Onboard Healthy Nutrition and CULinary Arts in Seagoing Services – CUL-MAR-Skills</vt:lpstr>
      <vt:lpstr>MARitime Soft Skills for Onboard Healthy Nutrition and CULinary Arts in Seagoing Services – CUL-MAR-Skills</vt:lpstr>
      <vt:lpstr>FOREWORD</vt:lpstr>
      <vt:lpstr>Learning outcomes of the course </vt:lpstr>
      <vt:lpstr>Content of the course </vt:lpstr>
      <vt:lpstr>Content of the course </vt:lpstr>
      <vt:lpstr>1. Present-Day Maritime Catering &amp; Provisioning</vt:lpstr>
      <vt:lpstr>1. Present-Day Maritime Catering &amp; Provisioning</vt:lpstr>
      <vt:lpstr>1. Present-Day Maritime Catering &amp; Provisioning</vt:lpstr>
      <vt:lpstr>1. Present-Day Maritime Catering &amp; Provisioning</vt:lpstr>
      <vt:lpstr>1. Present-Day Maritime Catering &amp; Provisioning</vt:lpstr>
      <vt:lpstr>1. Present-Day Maritime Catering &amp; Provisioning</vt:lpstr>
      <vt:lpstr>1. Present-Day Maritime Catering &amp; Provisioning</vt:lpstr>
      <vt:lpstr>1. Present-Day Maritime Catering &amp; Provisioning</vt:lpstr>
      <vt:lpstr>2. Core Challenges for Shipboard Catering</vt:lpstr>
      <vt:lpstr>2. Core Challenges for Shipboard Catering</vt:lpstr>
      <vt:lpstr>2. Core Challenges for Shipboard Catering</vt:lpstr>
      <vt:lpstr>2. Core Challenges for Shipboard Catering</vt:lpstr>
      <vt:lpstr>2. Core Challenges for Shipboard Catering</vt:lpstr>
      <vt:lpstr>2. Core Challenges for Shipboard Catering</vt:lpstr>
      <vt:lpstr>2. Core Challenges for Shipboard Catering</vt:lpstr>
      <vt:lpstr>3. Opportunities in Modern Maritime Provisioning </vt:lpstr>
      <vt:lpstr>3. Opportunities in Modern Maritime Provisioning </vt:lpstr>
      <vt:lpstr>3. Opportunities in Modern Maritime Provisioning </vt:lpstr>
      <vt:lpstr>3. Opportunities in Modern Maritime Provisioning </vt:lpstr>
      <vt:lpstr>4. Dos &amp; Don’ts for Maritime Catering Entrepreneurs</vt:lpstr>
      <vt:lpstr>4. Dos &amp; Don’ts for Maritime Catering Entrepreneurs</vt:lpstr>
      <vt:lpstr>4. Dos &amp; Don’ts for Maritime Catering Entrepreneurs</vt:lpstr>
      <vt:lpstr>5. Strategic Takeaways &amp; Entrepreneurial Mindset</vt:lpstr>
      <vt:lpstr>5. Strategic Takeaways &amp; Entrepreneurial Mindset</vt:lpstr>
      <vt:lpstr>5. Strategic Takeaways &amp; Entrepreneurial Mindset</vt:lpstr>
      <vt:lpstr>Conclusion</vt:lpstr>
      <vt:lpstr>Conclusion</vt:lpstr>
      <vt:lpstr>Conclusion</vt:lpstr>
      <vt:lpstr>Conclusion</vt:lpstr>
      <vt:lpstr>REVIEW QUESTIONS </vt:lpstr>
      <vt:lpstr>REVIEW QUESTIONS </vt:lpstr>
      <vt:lpstr>Course 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Marieta Stefanova</cp:lastModifiedBy>
  <cp:revision>6</cp:revision>
  <dcterms:created xsi:type="dcterms:W3CDTF">2023-11-02T13:43:46Z</dcterms:created>
  <dcterms:modified xsi:type="dcterms:W3CDTF">2025-06-03T08:49:22Z</dcterms:modified>
</cp:coreProperties>
</file>