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516" r:id="rId2"/>
    <p:sldId id="256" r:id="rId3"/>
    <p:sldId id="260" r:id="rId4"/>
    <p:sldId id="517" r:id="rId5"/>
    <p:sldId id="274" r:id="rId6"/>
    <p:sldId id="644" r:id="rId7"/>
    <p:sldId id="376" r:id="rId8"/>
    <p:sldId id="283" r:id="rId9"/>
    <p:sldId id="646" r:id="rId10"/>
    <p:sldId id="647" r:id="rId11"/>
    <p:sldId id="648" r:id="rId12"/>
    <p:sldId id="649" r:id="rId13"/>
    <p:sldId id="650" r:id="rId14"/>
    <p:sldId id="651" r:id="rId15"/>
    <p:sldId id="652" r:id="rId16"/>
    <p:sldId id="653" r:id="rId17"/>
    <p:sldId id="654" r:id="rId18"/>
    <p:sldId id="656" r:id="rId19"/>
    <p:sldId id="655" r:id="rId20"/>
    <p:sldId id="657" r:id="rId21"/>
    <p:sldId id="658" r:id="rId22"/>
    <p:sldId id="659" r:id="rId23"/>
    <p:sldId id="660" r:id="rId24"/>
    <p:sldId id="661" r:id="rId25"/>
    <p:sldId id="662" r:id="rId26"/>
    <p:sldId id="663" r:id="rId27"/>
    <p:sldId id="664" r:id="rId28"/>
    <p:sldId id="665" r:id="rId29"/>
    <p:sldId id="666" r:id="rId30"/>
    <p:sldId id="667" r:id="rId31"/>
    <p:sldId id="668" r:id="rId32"/>
    <p:sldId id="669" r:id="rId33"/>
    <p:sldId id="670" r:id="rId34"/>
    <p:sldId id="671" r:id="rId35"/>
    <p:sldId id="672" r:id="rId36"/>
    <p:sldId id="673" r:id="rId37"/>
    <p:sldId id="674" r:id="rId38"/>
    <p:sldId id="675" r:id="rId39"/>
    <p:sldId id="676" r:id="rId40"/>
    <p:sldId id="677" r:id="rId41"/>
    <p:sldId id="678" r:id="rId42"/>
    <p:sldId id="374" r:id="rId43"/>
    <p:sldId id="643" r:id="rId44"/>
    <p:sldId id="551" r:id="rId45"/>
    <p:sldId id="524"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CB0E66-755E-40C6-B17D-0FED6C1EEA86}" v="27" dt="2025-06-01T09:20:57.8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53" autoAdjust="0"/>
    <p:restoredTop sz="94660"/>
  </p:normalViewPr>
  <p:slideViewPr>
    <p:cSldViewPr snapToGrid="0">
      <p:cViewPr varScale="1">
        <p:scale>
          <a:sx n="75" d="100"/>
          <a:sy n="75" d="100"/>
        </p:scale>
        <p:origin x="1464" y="2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ta Stefanova" userId="94d9baccaf50701d" providerId="LiveId" clId="{2BCB0E66-755E-40C6-B17D-0FED6C1EEA86}"/>
    <pc:docChg chg="undo custSel addSld delSld modSld">
      <pc:chgData name="Marieta Stefanova" userId="94d9baccaf50701d" providerId="LiveId" clId="{2BCB0E66-755E-40C6-B17D-0FED6C1EEA86}" dt="2025-06-01T09:33:34.235" v="657" actId="6549"/>
      <pc:docMkLst>
        <pc:docMk/>
      </pc:docMkLst>
      <pc:sldChg chg="modSp mod">
        <pc:chgData name="Marieta Stefanova" userId="94d9baccaf50701d" providerId="LiveId" clId="{2BCB0E66-755E-40C6-B17D-0FED6C1EEA86}" dt="2025-05-31T09:01:50.918" v="15"/>
        <pc:sldMkLst>
          <pc:docMk/>
          <pc:sldMk cId="3499202721" sldId="256"/>
        </pc:sldMkLst>
        <pc:spChg chg="mod">
          <ac:chgData name="Marieta Stefanova" userId="94d9baccaf50701d" providerId="LiveId" clId="{2BCB0E66-755E-40C6-B17D-0FED6C1EEA86}" dt="2025-05-31T09:01:50.918" v="15"/>
          <ac:spMkLst>
            <pc:docMk/>
            <pc:sldMk cId="3499202721" sldId="256"/>
            <ac:spMk id="30" creationId="{DA711A02-E7F7-91A7-49CA-CB11FD1335F5}"/>
          </ac:spMkLst>
        </pc:spChg>
      </pc:sldChg>
      <pc:sldChg chg="modSp mod">
        <pc:chgData name="Marieta Stefanova" userId="94d9baccaf50701d" providerId="LiveId" clId="{2BCB0E66-755E-40C6-B17D-0FED6C1EEA86}" dt="2025-05-31T15:43:29.728" v="229"/>
        <pc:sldMkLst>
          <pc:docMk/>
          <pc:sldMk cId="3255075841" sldId="260"/>
        </pc:sldMkLst>
        <pc:spChg chg="mod">
          <ac:chgData name="Marieta Stefanova" userId="94d9baccaf50701d" providerId="LiveId" clId="{2BCB0E66-755E-40C6-B17D-0FED6C1EEA86}" dt="2025-05-31T15:43:29.728" v="229"/>
          <ac:spMkLst>
            <pc:docMk/>
            <pc:sldMk cId="3255075841" sldId="260"/>
            <ac:spMk id="21" creationId="{4A543130-7339-D6F9-E1AD-DEEABE3928B8}"/>
          </ac:spMkLst>
        </pc:spChg>
      </pc:sldChg>
      <pc:sldChg chg="modSp mod">
        <pc:chgData name="Marieta Stefanova" userId="94d9baccaf50701d" providerId="LiveId" clId="{2BCB0E66-755E-40C6-B17D-0FED6C1EEA86}" dt="2025-05-31T15:44:48.242" v="236" actId="113"/>
        <pc:sldMkLst>
          <pc:docMk/>
          <pc:sldMk cId="1789779244" sldId="274"/>
        </pc:sldMkLst>
        <pc:spChg chg="mod">
          <ac:chgData name="Marieta Stefanova" userId="94d9baccaf50701d" providerId="LiveId" clId="{2BCB0E66-755E-40C6-B17D-0FED6C1EEA86}" dt="2025-05-31T15:44:48.242" v="236" actId="113"/>
          <ac:spMkLst>
            <pc:docMk/>
            <pc:sldMk cId="1789779244" sldId="274"/>
            <ac:spMk id="21" creationId="{4A543130-7339-D6F9-E1AD-DEEABE3928B8}"/>
          </ac:spMkLst>
        </pc:spChg>
      </pc:sldChg>
      <pc:sldChg chg="addSp delSp modSp mod">
        <pc:chgData name="Marieta Stefanova" userId="94d9baccaf50701d" providerId="LiveId" clId="{2BCB0E66-755E-40C6-B17D-0FED6C1EEA86}" dt="2025-05-31T15:46:12.190" v="243" actId="6549"/>
        <pc:sldMkLst>
          <pc:docMk/>
          <pc:sldMk cId="3676989090" sldId="283"/>
        </pc:sldMkLst>
        <pc:spChg chg="mod">
          <ac:chgData name="Marieta Stefanova" userId="94d9baccaf50701d" providerId="LiveId" clId="{2BCB0E66-755E-40C6-B17D-0FED6C1EEA86}" dt="2025-05-31T09:09:00.438" v="191" actId="6549"/>
          <ac:spMkLst>
            <pc:docMk/>
            <pc:sldMk cId="3676989090" sldId="283"/>
            <ac:spMk id="2" creationId="{1E077076-9448-912D-8663-BEAC2D209EA3}"/>
          </ac:spMkLst>
        </pc:spChg>
        <pc:spChg chg="mod">
          <ac:chgData name="Marieta Stefanova" userId="94d9baccaf50701d" providerId="LiveId" clId="{2BCB0E66-755E-40C6-B17D-0FED6C1EEA86}" dt="2025-05-31T15:46:12.190" v="243" actId="6549"/>
          <ac:spMkLst>
            <pc:docMk/>
            <pc:sldMk cId="3676989090" sldId="283"/>
            <ac:spMk id="21" creationId="{6FF427E1-93DC-1701-DC5F-890E34333768}"/>
          </ac:spMkLst>
        </pc:spChg>
        <pc:picChg chg="del mod">
          <ac:chgData name="Marieta Stefanova" userId="94d9baccaf50701d" providerId="LiveId" clId="{2BCB0E66-755E-40C6-B17D-0FED6C1EEA86}" dt="2025-05-31T09:12:16.939" v="223" actId="478"/>
          <ac:picMkLst>
            <pc:docMk/>
            <pc:sldMk cId="3676989090" sldId="283"/>
            <ac:picMk id="5" creationId="{65E6567A-0660-8D3B-4B55-8EB53E958594}"/>
          </ac:picMkLst>
        </pc:picChg>
        <pc:picChg chg="add mod modCrop">
          <ac:chgData name="Marieta Stefanova" userId="94d9baccaf50701d" providerId="LiveId" clId="{2BCB0E66-755E-40C6-B17D-0FED6C1EEA86}" dt="2025-05-31T09:12:23.386" v="224" actId="1076"/>
          <ac:picMkLst>
            <pc:docMk/>
            <pc:sldMk cId="3676989090" sldId="283"/>
            <ac:picMk id="6" creationId="{7A3A18B9-A6C9-4B41-B21A-D952771DBB2F}"/>
          </ac:picMkLst>
        </pc:picChg>
      </pc:sldChg>
      <pc:sldChg chg="modSp mod">
        <pc:chgData name="Marieta Stefanova" userId="94d9baccaf50701d" providerId="LiveId" clId="{2BCB0E66-755E-40C6-B17D-0FED6C1EEA86}" dt="2025-06-01T09:32:31.503" v="640" actId="6549"/>
        <pc:sldMkLst>
          <pc:docMk/>
          <pc:sldMk cId="3260430937" sldId="374"/>
        </pc:sldMkLst>
        <pc:spChg chg="mod">
          <ac:chgData name="Marieta Stefanova" userId="94d9baccaf50701d" providerId="LiveId" clId="{2BCB0E66-755E-40C6-B17D-0FED6C1EEA86}" dt="2025-06-01T09:32:31.503" v="640" actId="6549"/>
          <ac:spMkLst>
            <pc:docMk/>
            <pc:sldMk cId="3260430937" sldId="374"/>
            <ac:spMk id="21" creationId="{4A543130-7339-D6F9-E1AD-DEEABE3928B8}"/>
          </ac:spMkLst>
        </pc:spChg>
      </pc:sldChg>
      <pc:sldChg chg="modSp mod">
        <pc:chgData name="Marieta Stefanova" userId="94d9baccaf50701d" providerId="LiveId" clId="{2BCB0E66-755E-40C6-B17D-0FED6C1EEA86}" dt="2025-05-31T09:08:27.146" v="187" actId="6549"/>
        <pc:sldMkLst>
          <pc:docMk/>
          <pc:sldMk cId="1923767235" sldId="376"/>
        </pc:sldMkLst>
        <pc:spChg chg="mod">
          <ac:chgData name="Marieta Stefanova" userId="94d9baccaf50701d" providerId="LiveId" clId="{2BCB0E66-755E-40C6-B17D-0FED6C1EEA86}" dt="2025-05-31T09:08:27.146" v="187" actId="6549"/>
          <ac:spMkLst>
            <pc:docMk/>
            <pc:sldMk cId="1923767235" sldId="376"/>
            <ac:spMk id="30" creationId="{9DF434EC-7564-54B8-1F68-18506299D7D7}"/>
          </ac:spMkLst>
        </pc:spChg>
      </pc:sldChg>
      <pc:sldChg chg="addSp delSp modSp mod">
        <pc:chgData name="Marieta Stefanova" userId="94d9baccaf50701d" providerId="LiveId" clId="{2BCB0E66-755E-40C6-B17D-0FED6C1EEA86}" dt="2025-05-31T09:01:24.616" v="13" actId="1076"/>
        <pc:sldMkLst>
          <pc:docMk/>
          <pc:sldMk cId="430909409" sldId="516"/>
        </pc:sldMkLst>
        <pc:spChg chg="mod">
          <ac:chgData name="Marieta Stefanova" userId="94d9baccaf50701d" providerId="LiveId" clId="{2BCB0E66-755E-40C6-B17D-0FED6C1EEA86}" dt="2025-05-31T08:58:11.854" v="0"/>
          <ac:spMkLst>
            <pc:docMk/>
            <pc:sldMk cId="430909409" sldId="516"/>
            <ac:spMk id="30" creationId="{048243E0-827E-60CB-CB94-2B8061FBDA12}"/>
          </ac:spMkLst>
        </pc:spChg>
        <pc:picChg chg="add del mod modCrop">
          <ac:chgData name="Marieta Stefanova" userId="94d9baccaf50701d" providerId="LiveId" clId="{2BCB0E66-755E-40C6-B17D-0FED6C1EEA86}" dt="2025-05-31T09:00:56.226" v="6" actId="478"/>
          <ac:picMkLst>
            <pc:docMk/>
            <pc:sldMk cId="430909409" sldId="516"/>
            <ac:picMk id="2" creationId="{EE2C75E7-D2E6-7950-D00B-8530D304760A}"/>
          </ac:picMkLst>
        </pc:picChg>
        <pc:picChg chg="del">
          <ac:chgData name="Marieta Stefanova" userId="94d9baccaf50701d" providerId="LiveId" clId="{2BCB0E66-755E-40C6-B17D-0FED6C1EEA86}" dt="2025-05-31T09:00:58.182" v="7" actId="478"/>
          <ac:picMkLst>
            <pc:docMk/>
            <pc:sldMk cId="430909409" sldId="516"/>
            <ac:picMk id="10" creationId="{4BEDD4DA-E35D-7330-668E-8CA699A0A816}"/>
          </ac:picMkLst>
        </pc:picChg>
        <pc:picChg chg="add mod modCrop">
          <ac:chgData name="Marieta Stefanova" userId="94d9baccaf50701d" providerId="LiveId" clId="{2BCB0E66-755E-40C6-B17D-0FED6C1EEA86}" dt="2025-05-31T09:01:24.616" v="13" actId="1076"/>
          <ac:picMkLst>
            <pc:docMk/>
            <pc:sldMk cId="430909409" sldId="516"/>
            <ac:picMk id="13" creationId="{A6345D41-05E4-C79D-4A40-333EDAC0EF69}"/>
          </ac:picMkLst>
        </pc:picChg>
      </pc:sldChg>
      <pc:sldChg chg="modSp mod">
        <pc:chgData name="Marieta Stefanova" userId="94d9baccaf50701d" providerId="LiveId" clId="{2BCB0E66-755E-40C6-B17D-0FED6C1EEA86}" dt="2025-05-31T15:44:06.076" v="233" actId="20577"/>
        <pc:sldMkLst>
          <pc:docMk/>
          <pc:sldMk cId="780666062" sldId="517"/>
        </pc:sldMkLst>
        <pc:spChg chg="mod">
          <ac:chgData name="Marieta Stefanova" userId="94d9baccaf50701d" providerId="LiveId" clId="{2BCB0E66-755E-40C6-B17D-0FED6C1EEA86}" dt="2025-05-31T15:44:06.076" v="233" actId="20577"/>
          <ac:spMkLst>
            <pc:docMk/>
            <pc:sldMk cId="780666062" sldId="517"/>
            <ac:spMk id="21" creationId="{FCC15012-7A6A-6682-8A77-E85A182D3129}"/>
          </ac:spMkLst>
        </pc:spChg>
      </pc:sldChg>
      <pc:sldChg chg="del">
        <pc:chgData name="Marieta Stefanova" userId="94d9baccaf50701d" providerId="LiveId" clId="{2BCB0E66-755E-40C6-B17D-0FED6C1EEA86}" dt="2025-05-31T09:12:50.773" v="228" actId="2696"/>
        <pc:sldMkLst>
          <pc:docMk/>
          <pc:sldMk cId="3568613951" sldId="611"/>
        </pc:sldMkLst>
      </pc:sldChg>
      <pc:sldChg chg="del">
        <pc:chgData name="Marieta Stefanova" userId="94d9baccaf50701d" providerId="LiveId" clId="{2BCB0E66-755E-40C6-B17D-0FED6C1EEA86}" dt="2025-05-31T09:12:50.773" v="228" actId="2696"/>
        <pc:sldMkLst>
          <pc:docMk/>
          <pc:sldMk cId="2159677589" sldId="612"/>
        </pc:sldMkLst>
      </pc:sldChg>
      <pc:sldChg chg="del">
        <pc:chgData name="Marieta Stefanova" userId="94d9baccaf50701d" providerId="LiveId" clId="{2BCB0E66-755E-40C6-B17D-0FED6C1EEA86}" dt="2025-05-31T09:12:50.773" v="228" actId="2696"/>
        <pc:sldMkLst>
          <pc:docMk/>
          <pc:sldMk cId="4284891184" sldId="613"/>
        </pc:sldMkLst>
      </pc:sldChg>
      <pc:sldChg chg="del">
        <pc:chgData name="Marieta Stefanova" userId="94d9baccaf50701d" providerId="LiveId" clId="{2BCB0E66-755E-40C6-B17D-0FED6C1EEA86}" dt="2025-05-31T09:12:50.773" v="228" actId="2696"/>
        <pc:sldMkLst>
          <pc:docMk/>
          <pc:sldMk cId="477375556" sldId="614"/>
        </pc:sldMkLst>
      </pc:sldChg>
      <pc:sldChg chg="del">
        <pc:chgData name="Marieta Stefanova" userId="94d9baccaf50701d" providerId="LiveId" clId="{2BCB0E66-755E-40C6-B17D-0FED6C1EEA86}" dt="2025-05-31T09:12:50.773" v="228" actId="2696"/>
        <pc:sldMkLst>
          <pc:docMk/>
          <pc:sldMk cId="2333862069" sldId="615"/>
        </pc:sldMkLst>
      </pc:sldChg>
      <pc:sldChg chg="del">
        <pc:chgData name="Marieta Stefanova" userId="94d9baccaf50701d" providerId="LiveId" clId="{2BCB0E66-755E-40C6-B17D-0FED6C1EEA86}" dt="2025-05-31T09:12:50.773" v="228" actId="2696"/>
        <pc:sldMkLst>
          <pc:docMk/>
          <pc:sldMk cId="3231472162" sldId="616"/>
        </pc:sldMkLst>
      </pc:sldChg>
      <pc:sldChg chg="del">
        <pc:chgData name="Marieta Stefanova" userId="94d9baccaf50701d" providerId="LiveId" clId="{2BCB0E66-755E-40C6-B17D-0FED6C1EEA86}" dt="2025-05-31T09:12:50.773" v="228" actId="2696"/>
        <pc:sldMkLst>
          <pc:docMk/>
          <pc:sldMk cId="962540694" sldId="617"/>
        </pc:sldMkLst>
      </pc:sldChg>
      <pc:sldChg chg="del">
        <pc:chgData name="Marieta Stefanova" userId="94d9baccaf50701d" providerId="LiveId" clId="{2BCB0E66-755E-40C6-B17D-0FED6C1EEA86}" dt="2025-05-31T09:12:50.773" v="228" actId="2696"/>
        <pc:sldMkLst>
          <pc:docMk/>
          <pc:sldMk cId="327910874" sldId="618"/>
        </pc:sldMkLst>
      </pc:sldChg>
      <pc:sldChg chg="del">
        <pc:chgData name="Marieta Stefanova" userId="94d9baccaf50701d" providerId="LiveId" clId="{2BCB0E66-755E-40C6-B17D-0FED6C1EEA86}" dt="2025-05-31T09:12:50.773" v="228" actId="2696"/>
        <pc:sldMkLst>
          <pc:docMk/>
          <pc:sldMk cId="1106903746" sldId="619"/>
        </pc:sldMkLst>
      </pc:sldChg>
      <pc:sldChg chg="del">
        <pc:chgData name="Marieta Stefanova" userId="94d9baccaf50701d" providerId="LiveId" clId="{2BCB0E66-755E-40C6-B17D-0FED6C1EEA86}" dt="2025-05-31T09:12:50.773" v="228" actId="2696"/>
        <pc:sldMkLst>
          <pc:docMk/>
          <pc:sldMk cId="588203115" sldId="620"/>
        </pc:sldMkLst>
      </pc:sldChg>
      <pc:sldChg chg="del">
        <pc:chgData name="Marieta Stefanova" userId="94d9baccaf50701d" providerId="LiveId" clId="{2BCB0E66-755E-40C6-B17D-0FED6C1EEA86}" dt="2025-05-31T09:12:50.773" v="228" actId="2696"/>
        <pc:sldMkLst>
          <pc:docMk/>
          <pc:sldMk cId="3111967338" sldId="621"/>
        </pc:sldMkLst>
      </pc:sldChg>
      <pc:sldChg chg="del">
        <pc:chgData name="Marieta Stefanova" userId="94d9baccaf50701d" providerId="LiveId" clId="{2BCB0E66-755E-40C6-B17D-0FED6C1EEA86}" dt="2025-05-31T09:12:50.773" v="228" actId="2696"/>
        <pc:sldMkLst>
          <pc:docMk/>
          <pc:sldMk cId="2646465672" sldId="622"/>
        </pc:sldMkLst>
      </pc:sldChg>
      <pc:sldChg chg="del">
        <pc:chgData name="Marieta Stefanova" userId="94d9baccaf50701d" providerId="LiveId" clId="{2BCB0E66-755E-40C6-B17D-0FED6C1EEA86}" dt="2025-05-31T09:12:50.773" v="228" actId="2696"/>
        <pc:sldMkLst>
          <pc:docMk/>
          <pc:sldMk cId="2941897456" sldId="623"/>
        </pc:sldMkLst>
      </pc:sldChg>
      <pc:sldChg chg="del">
        <pc:chgData name="Marieta Stefanova" userId="94d9baccaf50701d" providerId="LiveId" clId="{2BCB0E66-755E-40C6-B17D-0FED6C1EEA86}" dt="2025-05-31T09:12:50.773" v="228" actId="2696"/>
        <pc:sldMkLst>
          <pc:docMk/>
          <pc:sldMk cId="4128960003" sldId="624"/>
        </pc:sldMkLst>
      </pc:sldChg>
      <pc:sldChg chg="del">
        <pc:chgData name="Marieta Stefanova" userId="94d9baccaf50701d" providerId="LiveId" clId="{2BCB0E66-755E-40C6-B17D-0FED6C1EEA86}" dt="2025-05-31T09:12:50.773" v="228" actId="2696"/>
        <pc:sldMkLst>
          <pc:docMk/>
          <pc:sldMk cId="2782908008" sldId="625"/>
        </pc:sldMkLst>
      </pc:sldChg>
      <pc:sldChg chg="del">
        <pc:chgData name="Marieta Stefanova" userId="94d9baccaf50701d" providerId="LiveId" clId="{2BCB0E66-755E-40C6-B17D-0FED6C1EEA86}" dt="2025-05-31T09:12:50.773" v="228" actId="2696"/>
        <pc:sldMkLst>
          <pc:docMk/>
          <pc:sldMk cId="1266306709" sldId="626"/>
        </pc:sldMkLst>
      </pc:sldChg>
      <pc:sldChg chg="del">
        <pc:chgData name="Marieta Stefanova" userId="94d9baccaf50701d" providerId="LiveId" clId="{2BCB0E66-755E-40C6-B17D-0FED6C1EEA86}" dt="2025-05-31T09:12:50.773" v="228" actId="2696"/>
        <pc:sldMkLst>
          <pc:docMk/>
          <pc:sldMk cId="2249390389" sldId="627"/>
        </pc:sldMkLst>
      </pc:sldChg>
      <pc:sldChg chg="del">
        <pc:chgData name="Marieta Stefanova" userId="94d9baccaf50701d" providerId="LiveId" clId="{2BCB0E66-755E-40C6-B17D-0FED6C1EEA86}" dt="2025-05-31T09:12:50.773" v="228" actId="2696"/>
        <pc:sldMkLst>
          <pc:docMk/>
          <pc:sldMk cId="142863324" sldId="628"/>
        </pc:sldMkLst>
      </pc:sldChg>
      <pc:sldChg chg="del">
        <pc:chgData name="Marieta Stefanova" userId="94d9baccaf50701d" providerId="LiveId" clId="{2BCB0E66-755E-40C6-B17D-0FED6C1EEA86}" dt="2025-05-31T09:12:50.773" v="228" actId="2696"/>
        <pc:sldMkLst>
          <pc:docMk/>
          <pc:sldMk cId="4069081357" sldId="629"/>
        </pc:sldMkLst>
      </pc:sldChg>
      <pc:sldChg chg="del">
        <pc:chgData name="Marieta Stefanova" userId="94d9baccaf50701d" providerId="LiveId" clId="{2BCB0E66-755E-40C6-B17D-0FED6C1EEA86}" dt="2025-05-31T09:12:50.773" v="228" actId="2696"/>
        <pc:sldMkLst>
          <pc:docMk/>
          <pc:sldMk cId="1957102659" sldId="630"/>
        </pc:sldMkLst>
      </pc:sldChg>
      <pc:sldChg chg="del">
        <pc:chgData name="Marieta Stefanova" userId="94d9baccaf50701d" providerId="LiveId" clId="{2BCB0E66-755E-40C6-B17D-0FED6C1EEA86}" dt="2025-05-31T09:12:50.773" v="228" actId="2696"/>
        <pc:sldMkLst>
          <pc:docMk/>
          <pc:sldMk cId="2125372224" sldId="631"/>
        </pc:sldMkLst>
      </pc:sldChg>
      <pc:sldChg chg="del">
        <pc:chgData name="Marieta Stefanova" userId="94d9baccaf50701d" providerId="LiveId" clId="{2BCB0E66-755E-40C6-B17D-0FED6C1EEA86}" dt="2025-05-31T09:12:50.773" v="228" actId="2696"/>
        <pc:sldMkLst>
          <pc:docMk/>
          <pc:sldMk cId="833024988" sldId="632"/>
        </pc:sldMkLst>
      </pc:sldChg>
      <pc:sldChg chg="del">
        <pc:chgData name="Marieta Stefanova" userId="94d9baccaf50701d" providerId="LiveId" clId="{2BCB0E66-755E-40C6-B17D-0FED6C1EEA86}" dt="2025-05-31T09:12:50.773" v="228" actId="2696"/>
        <pc:sldMkLst>
          <pc:docMk/>
          <pc:sldMk cId="3425362070" sldId="633"/>
        </pc:sldMkLst>
      </pc:sldChg>
      <pc:sldChg chg="del">
        <pc:chgData name="Marieta Stefanova" userId="94d9baccaf50701d" providerId="LiveId" clId="{2BCB0E66-755E-40C6-B17D-0FED6C1EEA86}" dt="2025-05-31T09:12:50.773" v="228" actId="2696"/>
        <pc:sldMkLst>
          <pc:docMk/>
          <pc:sldMk cId="1831778879" sldId="634"/>
        </pc:sldMkLst>
      </pc:sldChg>
      <pc:sldChg chg="del">
        <pc:chgData name="Marieta Stefanova" userId="94d9baccaf50701d" providerId="LiveId" clId="{2BCB0E66-755E-40C6-B17D-0FED6C1EEA86}" dt="2025-05-31T09:12:50.773" v="228" actId="2696"/>
        <pc:sldMkLst>
          <pc:docMk/>
          <pc:sldMk cId="91914612" sldId="635"/>
        </pc:sldMkLst>
      </pc:sldChg>
      <pc:sldChg chg="del">
        <pc:chgData name="Marieta Stefanova" userId="94d9baccaf50701d" providerId="LiveId" clId="{2BCB0E66-755E-40C6-B17D-0FED6C1EEA86}" dt="2025-05-31T09:12:50.773" v="228" actId="2696"/>
        <pc:sldMkLst>
          <pc:docMk/>
          <pc:sldMk cId="188272139" sldId="636"/>
        </pc:sldMkLst>
      </pc:sldChg>
      <pc:sldChg chg="del">
        <pc:chgData name="Marieta Stefanova" userId="94d9baccaf50701d" providerId="LiveId" clId="{2BCB0E66-755E-40C6-B17D-0FED6C1EEA86}" dt="2025-05-31T09:12:50.773" v="228" actId="2696"/>
        <pc:sldMkLst>
          <pc:docMk/>
          <pc:sldMk cId="1407816216" sldId="637"/>
        </pc:sldMkLst>
      </pc:sldChg>
      <pc:sldChg chg="del">
        <pc:chgData name="Marieta Stefanova" userId="94d9baccaf50701d" providerId="LiveId" clId="{2BCB0E66-755E-40C6-B17D-0FED6C1EEA86}" dt="2025-05-31T09:12:50.773" v="228" actId="2696"/>
        <pc:sldMkLst>
          <pc:docMk/>
          <pc:sldMk cId="466245643" sldId="638"/>
        </pc:sldMkLst>
      </pc:sldChg>
      <pc:sldChg chg="del">
        <pc:chgData name="Marieta Stefanova" userId="94d9baccaf50701d" providerId="LiveId" clId="{2BCB0E66-755E-40C6-B17D-0FED6C1EEA86}" dt="2025-05-31T09:12:50.773" v="228" actId="2696"/>
        <pc:sldMkLst>
          <pc:docMk/>
          <pc:sldMk cId="4230547672" sldId="639"/>
        </pc:sldMkLst>
      </pc:sldChg>
      <pc:sldChg chg="del">
        <pc:chgData name="Marieta Stefanova" userId="94d9baccaf50701d" providerId="LiveId" clId="{2BCB0E66-755E-40C6-B17D-0FED6C1EEA86}" dt="2025-05-31T09:12:50.773" v="228" actId="2696"/>
        <pc:sldMkLst>
          <pc:docMk/>
          <pc:sldMk cId="3521185011" sldId="640"/>
        </pc:sldMkLst>
      </pc:sldChg>
      <pc:sldChg chg="del">
        <pc:chgData name="Marieta Stefanova" userId="94d9baccaf50701d" providerId="LiveId" clId="{2BCB0E66-755E-40C6-B17D-0FED6C1EEA86}" dt="2025-05-31T09:12:50.773" v="228" actId="2696"/>
        <pc:sldMkLst>
          <pc:docMk/>
          <pc:sldMk cId="533876766" sldId="641"/>
        </pc:sldMkLst>
      </pc:sldChg>
      <pc:sldChg chg="del">
        <pc:chgData name="Marieta Stefanova" userId="94d9baccaf50701d" providerId="LiveId" clId="{2BCB0E66-755E-40C6-B17D-0FED6C1EEA86}" dt="2025-05-31T09:12:50.773" v="228" actId="2696"/>
        <pc:sldMkLst>
          <pc:docMk/>
          <pc:sldMk cId="1452223414" sldId="642"/>
        </pc:sldMkLst>
      </pc:sldChg>
      <pc:sldChg chg="modSp mod">
        <pc:chgData name="Marieta Stefanova" userId="94d9baccaf50701d" providerId="LiveId" clId="{2BCB0E66-755E-40C6-B17D-0FED6C1EEA86}" dt="2025-06-01T09:33:34.235" v="657" actId="6549"/>
        <pc:sldMkLst>
          <pc:docMk/>
          <pc:sldMk cId="36900670" sldId="643"/>
        </pc:sldMkLst>
        <pc:spChg chg="mod">
          <ac:chgData name="Marieta Stefanova" userId="94d9baccaf50701d" providerId="LiveId" clId="{2BCB0E66-755E-40C6-B17D-0FED6C1EEA86}" dt="2025-06-01T09:33:34.235" v="657" actId="6549"/>
          <ac:spMkLst>
            <pc:docMk/>
            <pc:sldMk cId="36900670" sldId="643"/>
            <ac:spMk id="21" creationId="{A5CFFEF2-A512-1C12-C3BD-895EE3B8BEE8}"/>
          </ac:spMkLst>
        </pc:spChg>
      </pc:sldChg>
      <pc:sldChg chg="modSp add mod">
        <pc:chgData name="Marieta Stefanova" userId="94d9baccaf50701d" providerId="LiveId" clId="{2BCB0E66-755E-40C6-B17D-0FED6C1EEA86}" dt="2025-05-31T15:45:29.228" v="240" actId="113"/>
        <pc:sldMkLst>
          <pc:docMk/>
          <pc:sldMk cId="133278321" sldId="644"/>
        </pc:sldMkLst>
        <pc:spChg chg="mod">
          <ac:chgData name="Marieta Stefanova" userId="94d9baccaf50701d" providerId="LiveId" clId="{2BCB0E66-755E-40C6-B17D-0FED6C1EEA86}" dt="2025-05-31T15:45:29.228" v="240" actId="113"/>
          <ac:spMkLst>
            <pc:docMk/>
            <pc:sldMk cId="133278321" sldId="644"/>
            <ac:spMk id="21" creationId="{793B7D2C-886A-CFA2-372C-0F2C9352EEC5}"/>
          </ac:spMkLst>
        </pc:spChg>
      </pc:sldChg>
      <pc:sldChg chg="addSp delSp modSp add del mod">
        <pc:chgData name="Marieta Stefanova" userId="94d9baccaf50701d" providerId="LiveId" clId="{2BCB0E66-755E-40C6-B17D-0FED6C1EEA86}" dt="2025-05-31T15:47:11.819" v="257" actId="2696"/>
        <pc:sldMkLst>
          <pc:docMk/>
          <pc:sldMk cId="2036540156" sldId="645"/>
        </pc:sldMkLst>
        <pc:spChg chg="mod">
          <ac:chgData name="Marieta Stefanova" userId="94d9baccaf50701d" providerId="LiveId" clId="{2BCB0E66-755E-40C6-B17D-0FED6C1EEA86}" dt="2025-05-31T09:10:13.969" v="216" actId="6549"/>
          <ac:spMkLst>
            <pc:docMk/>
            <pc:sldMk cId="2036540156" sldId="645"/>
            <ac:spMk id="21" creationId="{8DA1B5DC-F2D8-1239-32F6-CDDE0ACD80E2}"/>
          </ac:spMkLst>
        </pc:spChg>
        <pc:picChg chg="del">
          <ac:chgData name="Marieta Stefanova" userId="94d9baccaf50701d" providerId="LiveId" clId="{2BCB0E66-755E-40C6-B17D-0FED6C1EEA86}" dt="2025-05-31T09:12:29.223" v="225" actId="478"/>
          <ac:picMkLst>
            <pc:docMk/>
            <pc:sldMk cId="2036540156" sldId="645"/>
            <ac:picMk id="5" creationId="{B62BFDF4-0BB1-EE81-C4F2-C1E0F2914D75}"/>
          </ac:picMkLst>
        </pc:picChg>
        <pc:picChg chg="add mod">
          <ac:chgData name="Marieta Stefanova" userId="94d9baccaf50701d" providerId="LiveId" clId="{2BCB0E66-755E-40C6-B17D-0FED6C1EEA86}" dt="2025-05-31T09:12:36.931" v="227" actId="1076"/>
          <ac:picMkLst>
            <pc:docMk/>
            <pc:sldMk cId="2036540156" sldId="645"/>
            <ac:picMk id="6" creationId="{576EB6AE-3F60-761A-CB74-1E281A1A7294}"/>
          </ac:picMkLst>
        </pc:picChg>
      </pc:sldChg>
      <pc:sldChg chg="modSp add mod">
        <pc:chgData name="Marieta Stefanova" userId="94d9baccaf50701d" providerId="LiveId" clId="{2BCB0E66-755E-40C6-B17D-0FED6C1EEA86}" dt="2025-05-31T15:46:52.601" v="256" actId="207"/>
        <pc:sldMkLst>
          <pc:docMk/>
          <pc:sldMk cId="2734074666" sldId="646"/>
        </pc:sldMkLst>
        <pc:spChg chg="mod">
          <ac:chgData name="Marieta Stefanova" userId="94d9baccaf50701d" providerId="LiveId" clId="{2BCB0E66-755E-40C6-B17D-0FED6C1EEA86}" dt="2025-05-31T15:46:52.601" v="256" actId="207"/>
          <ac:spMkLst>
            <pc:docMk/>
            <pc:sldMk cId="2734074666" sldId="646"/>
            <ac:spMk id="21" creationId="{1940E719-A19B-68FF-94CB-AA788C9003E9}"/>
          </ac:spMkLst>
        </pc:spChg>
      </pc:sldChg>
      <pc:sldChg chg="modSp add mod">
        <pc:chgData name="Marieta Stefanova" userId="94d9baccaf50701d" providerId="LiveId" clId="{2BCB0E66-755E-40C6-B17D-0FED6C1EEA86}" dt="2025-05-31T15:47:35.853" v="261" actId="6549"/>
        <pc:sldMkLst>
          <pc:docMk/>
          <pc:sldMk cId="2128190153" sldId="647"/>
        </pc:sldMkLst>
        <pc:spChg chg="mod">
          <ac:chgData name="Marieta Stefanova" userId="94d9baccaf50701d" providerId="LiveId" clId="{2BCB0E66-755E-40C6-B17D-0FED6C1EEA86}" dt="2025-05-31T15:47:35.853" v="261" actId="6549"/>
          <ac:spMkLst>
            <pc:docMk/>
            <pc:sldMk cId="2128190153" sldId="647"/>
            <ac:spMk id="21" creationId="{B8C05425-A26B-C856-92F6-217ECAA8F986}"/>
          </ac:spMkLst>
        </pc:spChg>
      </pc:sldChg>
      <pc:sldChg chg="modSp add mod">
        <pc:chgData name="Marieta Stefanova" userId="94d9baccaf50701d" providerId="LiveId" clId="{2BCB0E66-755E-40C6-B17D-0FED6C1EEA86}" dt="2025-05-31T15:47:40.981" v="262" actId="6549"/>
        <pc:sldMkLst>
          <pc:docMk/>
          <pc:sldMk cId="2695839901" sldId="648"/>
        </pc:sldMkLst>
        <pc:spChg chg="mod">
          <ac:chgData name="Marieta Stefanova" userId="94d9baccaf50701d" providerId="LiveId" clId="{2BCB0E66-755E-40C6-B17D-0FED6C1EEA86}" dt="2025-05-31T15:47:40.981" v="262" actId="6549"/>
          <ac:spMkLst>
            <pc:docMk/>
            <pc:sldMk cId="2695839901" sldId="648"/>
            <ac:spMk id="21" creationId="{BFF4ADC4-B6EB-EDEE-0662-3D7A60FBE193}"/>
          </ac:spMkLst>
        </pc:spChg>
      </pc:sldChg>
      <pc:sldChg chg="modSp add mod">
        <pc:chgData name="Marieta Stefanova" userId="94d9baccaf50701d" providerId="LiveId" clId="{2BCB0E66-755E-40C6-B17D-0FED6C1EEA86}" dt="2025-05-31T15:48:39.886" v="274" actId="6549"/>
        <pc:sldMkLst>
          <pc:docMk/>
          <pc:sldMk cId="211605353" sldId="649"/>
        </pc:sldMkLst>
        <pc:spChg chg="mod">
          <ac:chgData name="Marieta Stefanova" userId="94d9baccaf50701d" providerId="LiveId" clId="{2BCB0E66-755E-40C6-B17D-0FED6C1EEA86}" dt="2025-05-31T15:48:39.886" v="274" actId="6549"/>
          <ac:spMkLst>
            <pc:docMk/>
            <pc:sldMk cId="211605353" sldId="649"/>
            <ac:spMk id="21" creationId="{B59D23F7-8CA7-4B43-ADE9-AD480C600B08}"/>
          </ac:spMkLst>
        </pc:spChg>
      </pc:sldChg>
      <pc:sldChg chg="modSp add mod">
        <pc:chgData name="Marieta Stefanova" userId="94d9baccaf50701d" providerId="LiveId" clId="{2BCB0E66-755E-40C6-B17D-0FED6C1EEA86}" dt="2025-05-31T15:50:01.204" v="284" actId="6549"/>
        <pc:sldMkLst>
          <pc:docMk/>
          <pc:sldMk cId="4120955268" sldId="650"/>
        </pc:sldMkLst>
        <pc:spChg chg="mod">
          <ac:chgData name="Marieta Stefanova" userId="94d9baccaf50701d" providerId="LiveId" clId="{2BCB0E66-755E-40C6-B17D-0FED6C1EEA86}" dt="2025-05-31T15:50:01.204" v="284" actId="6549"/>
          <ac:spMkLst>
            <pc:docMk/>
            <pc:sldMk cId="4120955268" sldId="650"/>
            <ac:spMk id="21" creationId="{686A47CF-AA8E-2E66-575C-E12000D5C376}"/>
          </ac:spMkLst>
        </pc:spChg>
      </pc:sldChg>
      <pc:sldChg chg="modSp add mod">
        <pc:chgData name="Marieta Stefanova" userId="94d9baccaf50701d" providerId="LiveId" clId="{2BCB0E66-755E-40C6-B17D-0FED6C1EEA86}" dt="2025-05-31T15:50:17.028" v="289" actId="113"/>
        <pc:sldMkLst>
          <pc:docMk/>
          <pc:sldMk cId="3957124755" sldId="651"/>
        </pc:sldMkLst>
        <pc:spChg chg="mod">
          <ac:chgData name="Marieta Stefanova" userId="94d9baccaf50701d" providerId="LiveId" clId="{2BCB0E66-755E-40C6-B17D-0FED6C1EEA86}" dt="2025-05-31T15:50:17.028" v="289" actId="113"/>
          <ac:spMkLst>
            <pc:docMk/>
            <pc:sldMk cId="3957124755" sldId="651"/>
            <ac:spMk id="21" creationId="{16ABE5FD-7428-F211-7625-0AF3856672E7}"/>
          </ac:spMkLst>
        </pc:spChg>
      </pc:sldChg>
      <pc:sldChg chg="modSp add mod">
        <pc:chgData name="Marieta Stefanova" userId="94d9baccaf50701d" providerId="LiveId" clId="{2BCB0E66-755E-40C6-B17D-0FED6C1EEA86}" dt="2025-05-31T15:51:33.760" v="303" actId="6549"/>
        <pc:sldMkLst>
          <pc:docMk/>
          <pc:sldMk cId="1674584906" sldId="652"/>
        </pc:sldMkLst>
        <pc:spChg chg="mod">
          <ac:chgData name="Marieta Stefanova" userId="94d9baccaf50701d" providerId="LiveId" clId="{2BCB0E66-755E-40C6-B17D-0FED6C1EEA86}" dt="2025-05-31T15:51:33.760" v="303" actId="6549"/>
          <ac:spMkLst>
            <pc:docMk/>
            <pc:sldMk cId="1674584906" sldId="652"/>
            <ac:spMk id="21" creationId="{7B01854B-8658-CE03-D931-1DDB550F2F86}"/>
          </ac:spMkLst>
        </pc:spChg>
      </pc:sldChg>
      <pc:sldChg chg="modSp add mod">
        <pc:chgData name="Marieta Stefanova" userId="94d9baccaf50701d" providerId="LiveId" clId="{2BCB0E66-755E-40C6-B17D-0FED6C1EEA86}" dt="2025-05-31T15:53:21.125" v="360" actId="6549"/>
        <pc:sldMkLst>
          <pc:docMk/>
          <pc:sldMk cId="2366277107" sldId="653"/>
        </pc:sldMkLst>
        <pc:spChg chg="mod">
          <ac:chgData name="Marieta Stefanova" userId="94d9baccaf50701d" providerId="LiveId" clId="{2BCB0E66-755E-40C6-B17D-0FED6C1EEA86}" dt="2025-05-31T15:53:21.125" v="360" actId="6549"/>
          <ac:spMkLst>
            <pc:docMk/>
            <pc:sldMk cId="2366277107" sldId="653"/>
            <ac:spMk id="21" creationId="{6188C44E-3C4D-9D1F-07A6-2EE3AB1D7E06}"/>
          </ac:spMkLst>
        </pc:spChg>
      </pc:sldChg>
      <pc:sldChg chg="modSp add mod">
        <pc:chgData name="Marieta Stefanova" userId="94d9baccaf50701d" providerId="LiveId" clId="{2BCB0E66-755E-40C6-B17D-0FED6C1EEA86}" dt="2025-05-31T15:53:45.769" v="367" actId="6549"/>
        <pc:sldMkLst>
          <pc:docMk/>
          <pc:sldMk cId="1388531057" sldId="654"/>
        </pc:sldMkLst>
        <pc:spChg chg="mod">
          <ac:chgData name="Marieta Stefanova" userId="94d9baccaf50701d" providerId="LiveId" clId="{2BCB0E66-755E-40C6-B17D-0FED6C1EEA86}" dt="2025-05-31T15:53:45.769" v="367" actId="6549"/>
          <ac:spMkLst>
            <pc:docMk/>
            <pc:sldMk cId="1388531057" sldId="654"/>
            <ac:spMk id="21" creationId="{79C4FCFD-8025-3DF3-6F26-3C65ED4144B1}"/>
          </ac:spMkLst>
        </pc:spChg>
      </pc:sldChg>
      <pc:sldChg chg="addSp delSp modSp add mod">
        <pc:chgData name="Marieta Stefanova" userId="94d9baccaf50701d" providerId="LiveId" clId="{2BCB0E66-755E-40C6-B17D-0FED6C1EEA86}" dt="2025-06-01T08:55:49.795" v="422" actId="207"/>
        <pc:sldMkLst>
          <pc:docMk/>
          <pc:sldMk cId="984525174" sldId="655"/>
        </pc:sldMkLst>
        <pc:spChg chg="mod">
          <ac:chgData name="Marieta Stefanova" userId="94d9baccaf50701d" providerId="LiveId" clId="{2BCB0E66-755E-40C6-B17D-0FED6C1EEA86}" dt="2025-06-01T08:55:49.795" v="422" actId="207"/>
          <ac:spMkLst>
            <pc:docMk/>
            <pc:sldMk cId="984525174" sldId="655"/>
            <ac:spMk id="21" creationId="{10ED652F-ED4A-2106-DBA6-7CC022277F04}"/>
          </ac:spMkLst>
        </pc:spChg>
        <pc:picChg chg="add del mod">
          <ac:chgData name="Marieta Stefanova" userId="94d9baccaf50701d" providerId="LiveId" clId="{2BCB0E66-755E-40C6-B17D-0FED6C1EEA86}" dt="2025-05-31T16:00:45.425" v="412" actId="478"/>
          <ac:picMkLst>
            <pc:docMk/>
            <pc:sldMk cId="984525174" sldId="655"/>
            <ac:picMk id="5" creationId="{E05CC82D-A806-ACA1-74D0-C59876BBBB88}"/>
          </ac:picMkLst>
        </pc:picChg>
        <pc:picChg chg="del">
          <ac:chgData name="Marieta Stefanova" userId="94d9baccaf50701d" providerId="LiveId" clId="{2BCB0E66-755E-40C6-B17D-0FED6C1EEA86}" dt="2025-05-31T15:58:57.646" v="401" actId="478"/>
          <ac:picMkLst>
            <pc:docMk/>
            <pc:sldMk cId="984525174" sldId="655"/>
            <ac:picMk id="6" creationId="{64D3E7B5-51C5-3924-8CF9-BE4B3AE0AF70}"/>
          </ac:picMkLst>
        </pc:picChg>
        <pc:picChg chg="add mod modCrop">
          <ac:chgData name="Marieta Stefanova" userId="94d9baccaf50701d" providerId="LiveId" clId="{2BCB0E66-755E-40C6-B17D-0FED6C1EEA86}" dt="2025-05-31T16:00:55.877" v="417" actId="1076"/>
          <ac:picMkLst>
            <pc:docMk/>
            <pc:sldMk cId="984525174" sldId="655"/>
            <ac:picMk id="8" creationId="{1CA336D7-C5BD-8FCF-13D5-189C00D0EF4D}"/>
          </ac:picMkLst>
        </pc:picChg>
      </pc:sldChg>
      <pc:sldChg chg="modSp add del mod">
        <pc:chgData name="Marieta Stefanova" userId="94d9baccaf50701d" providerId="LiveId" clId="{2BCB0E66-755E-40C6-B17D-0FED6C1EEA86}" dt="2025-05-31T15:54:52.892" v="375" actId="2696"/>
        <pc:sldMkLst>
          <pc:docMk/>
          <pc:sldMk cId="1266186766" sldId="655"/>
        </pc:sldMkLst>
        <pc:spChg chg="mod">
          <ac:chgData name="Marieta Stefanova" userId="94d9baccaf50701d" providerId="LiveId" clId="{2BCB0E66-755E-40C6-B17D-0FED6C1EEA86}" dt="2025-05-31T15:54:18.676" v="371" actId="20577"/>
          <ac:spMkLst>
            <pc:docMk/>
            <pc:sldMk cId="1266186766" sldId="655"/>
            <ac:spMk id="2" creationId="{5D8ACC06-91FB-033C-FD1F-58C3EF53B909}"/>
          </ac:spMkLst>
        </pc:spChg>
        <pc:spChg chg="mod">
          <ac:chgData name="Marieta Stefanova" userId="94d9baccaf50701d" providerId="LiveId" clId="{2BCB0E66-755E-40C6-B17D-0FED6C1EEA86}" dt="2025-05-31T15:54:49.895" v="374" actId="1076"/>
          <ac:spMkLst>
            <pc:docMk/>
            <pc:sldMk cId="1266186766" sldId="655"/>
            <ac:spMk id="21" creationId="{10ED652F-ED4A-2106-DBA6-7CC022277F04}"/>
          </ac:spMkLst>
        </pc:spChg>
      </pc:sldChg>
      <pc:sldChg chg="addSp delSp modSp add mod">
        <pc:chgData name="Marieta Stefanova" userId="94d9baccaf50701d" providerId="LiveId" clId="{2BCB0E66-755E-40C6-B17D-0FED6C1EEA86}" dt="2025-05-31T15:58:21.421" v="399" actId="1076"/>
        <pc:sldMkLst>
          <pc:docMk/>
          <pc:sldMk cId="1219061979" sldId="656"/>
        </pc:sldMkLst>
        <pc:spChg chg="del mod">
          <ac:chgData name="Marieta Stefanova" userId="94d9baccaf50701d" providerId="LiveId" clId="{2BCB0E66-755E-40C6-B17D-0FED6C1EEA86}" dt="2025-05-31T15:55:02.237" v="378" actId="478"/>
          <ac:spMkLst>
            <pc:docMk/>
            <pc:sldMk cId="1219061979" sldId="656"/>
            <ac:spMk id="21" creationId="{73D1FC68-E671-53A6-9E27-39E42B425932}"/>
          </ac:spMkLst>
        </pc:spChg>
        <pc:picChg chg="add del mod">
          <ac:chgData name="Marieta Stefanova" userId="94d9baccaf50701d" providerId="LiveId" clId="{2BCB0E66-755E-40C6-B17D-0FED6C1EEA86}" dt="2025-05-31T15:57:14.835" v="386" actId="478"/>
          <ac:picMkLst>
            <pc:docMk/>
            <pc:sldMk cId="1219061979" sldId="656"/>
            <ac:picMk id="5" creationId="{173E024A-BEA2-07CF-9763-1B19B5FD21EB}"/>
          </ac:picMkLst>
        </pc:picChg>
        <pc:picChg chg="del">
          <ac:chgData name="Marieta Stefanova" userId="94d9baccaf50701d" providerId="LiveId" clId="{2BCB0E66-755E-40C6-B17D-0FED6C1EEA86}" dt="2025-05-31T15:55:55.469" v="382" actId="478"/>
          <ac:picMkLst>
            <pc:docMk/>
            <pc:sldMk cId="1219061979" sldId="656"/>
            <ac:picMk id="6" creationId="{48D2ED40-0905-2245-48C9-853C519D77DF}"/>
          </ac:picMkLst>
        </pc:picChg>
        <pc:picChg chg="add mod modCrop">
          <ac:chgData name="Marieta Stefanova" userId="94d9baccaf50701d" providerId="LiveId" clId="{2BCB0E66-755E-40C6-B17D-0FED6C1EEA86}" dt="2025-05-31T15:58:21.421" v="399" actId="1076"/>
          <ac:picMkLst>
            <pc:docMk/>
            <pc:sldMk cId="1219061979" sldId="656"/>
            <ac:picMk id="8" creationId="{E947300A-AC46-699B-C980-FE847698A68E}"/>
          </ac:picMkLst>
        </pc:picChg>
      </pc:sldChg>
      <pc:sldChg chg="modSp add mod">
        <pc:chgData name="Marieta Stefanova" userId="94d9baccaf50701d" providerId="LiveId" clId="{2BCB0E66-755E-40C6-B17D-0FED6C1EEA86}" dt="2025-06-01T08:56:58.575" v="429" actId="255"/>
        <pc:sldMkLst>
          <pc:docMk/>
          <pc:sldMk cId="1241834381" sldId="657"/>
        </pc:sldMkLst>
        <pc:spChg chg="mod">
          <ac:chgData name="Marieta Stefanova" userId="94d9baccaf50701d" providerId="LiveId" clId="{2BCB0E66-755E-40C6-B17D-0FED6C1EEA86}" dt="2025-06-01T08:56:58.575" v="429" actId="255"/>
          <ac:spMkLst>
            <pc:docMk/>
            <pc:sldMk cId="1241834381" sldId="657"/>
            <ac:spMk id="21" creationId="{8AC0965A-ABED-F8B1-41BE-A92C56FB39B3}"/>
          </ac:spMkLst>
        </pc:spChg>
      </pc:sldChg>
      <pc:sldChg chg="modSp add mod">
        <pc:chgData name="Marieta Stefanova" userId="94d9baccaf50701d" providerId="LiveId" clId="{2BCB0E66-755E-40C6-B17D-0FED6C1EEA86}" dt="2025-06-01T08:57:45.988" v="440" actId="6549"/>
        <pc:sldMkLst>
          <pc:docMk/>
          <pc:sldMk cId="3329084868" sldId="658"/>
        </pc:sldMkLst>
        <pc:spChg chg="mod">
          <ac:chgData name="Marieta Stefanova" userId="94d9baccaf50701d" providerId="LiveId" clId="{2BCB0E66-755E-40C6-B17D-0FED6C1EEA86}" dt="2025-06-01T08:57:45.988" v="440" actId="6549"/>
          <ac:spMkLst>
            <pc:docMk/>
            <pc:sldMk cId="3329084868" sldId="658"/>
            <ac:spMk id="21" creationId="{68E9133A-BFF7-7219-DDD8-C24F938626BA}"/>
          </ac:spMkLst>
        </pc:spChg>
      </pc:sldChg>
      <pc:sldChg chg="modSp add mod">
        <pc:chgData name="Marieta Stefanova" userId="94d9baccaf50701d" providerId="LiveId" clId="{2BCB0E66-755E-40C6-B17D-0FED6C1EEA86}" dt="2025-06-01T09:07:42.527" v="499" actId="113"/>
        <pc:sldMkLst>
          <pc:docMk/>
          <pc:sldMk cId="1900931108" sldId="659"/>
        </pc:sldMkLst>
        <pc:spChg chg="mod">
          <ac:chgData name="Marieta Stefanova" userId="94d9baccaf50701d" providerId="LiveId" clId="{2BCB0E66-755E-40C6-B17D-0FED6C1EEA86}" dt="2025-06-01T09:07:42.527" v="499" actId="113"/>
          <ac:spMkLst>
            <pc:docMk/>
            <pc:sldMk cId="1900931108" sldId="659"/>
            <ac:spMk id="21" creationId="{01B68CEF-077F-250C-DD45-BA81A40FBEA1}"/>
          </ac:spMkLst>
        </pc:spChg>
      </pc:sldChg>
      <pc:sldChg chg="addSp delSp modSp add mod">
        <pc:chgData name="Marieta Stefanova" userId="94d9baccaf50701d" providerId="LiveId" clId="{2BCB0E66-755E-40C6-B17D-0FED6C1EEA86}" dt="2025-06-01T09:01:49.333" v="475" actId="113"/>
        <pc:sldMkLst>
          <pc:docMk/>
          <pc:sldMk cId="948003943" sldId="660"/>
        </pc:sldMkLst>
        <pc:spChg chg="del">
          <ac:chgData name="Marieta Stefanova" userId="94d9baccaf50701d" providerId="LiveId" clId="{2BCB0E66-755E-40C6-B17D-0FED6C1EEA86}" dt="2025-06-01T08:58:46.483" v="449" actId="478"/>
          <ac:spMkLst>
            <pc:docMk/>
            <pc:sldMk cId="948003943" sldId="660"/>
            <ac:spMk id="2" creationId="{DC482859-AF21-5A88-1261-D2EEF60228D9}"/>
          </ac:spMkLst>
        </pc:spChg>
        <pc:spChg chg="add del mod">
          <ac:chgData name="Marieta Stefanova" userId="94d9baccaf50701d" providerId="LiveId" clId="{2BCB0E66-755E-40C6-B17D-0FED6C1EEA86}" dt="2025-06-01T08:58:49.636" v="450" actId="478"/>
          <ac:spMkLst>
            <pc:docMk/>
            <pc:sldMk cId="948003943" sldId="660"/>
            <ac:spMk id="9" creationId="{DA69E64A-F7A5-7C37-4147-AD4F7288F09B}"/>
          </ac:spMkLst>
        </pc:spChg>
        <pc:spChg chg="add mod">
          <ac:chgData name="Marieta Stefanova" userId="94d9baccaf50701d" providerId="LiveId" clId="{2BCB0E66-755E-40C6-B17D-0FED6C1EEA86}" dt="2025-06-01T09:01:49.333" v="475" actId="113"/>
          <ac:spMkLst>
            <pc:docMk/>
            <pc:sldMk cId="948003943" sldId="660"/>
            <ac:spMk id="13" creationId="{11D210C5-B788-500A-F5A8-68F0DAA0BDB9}"/>
          </ac:spMkLst>
        </pc:spChg>
        <pc:spChg chg="del">
          <ac:chgData name="Marieta Stefanova" userId="94d9baccaf50701d" providerId="LiveId" clId="{2BCB0E66-755E-40C6-B17D-0FED6C1EEA86}" dt="2025-06-01T08:58:29.688" v="447" actId="478"/>
          <ac:spMkLst>
            <pc:docMk/>
            <pc:sldMk cId="948003943" sldId="660"/>
            <ac:spMk id="21" creationId="{C29F9D0F-3735-10F6-91B5-C582ADCC7FC0}"/>
          </ac:spMkLst>
        </pc:spChg>
        <pc:graphicFrameChg chg="add mod">
          <ac:chgData name="Marieta Stefanova" userId="94d9baccaf50701d" providerId="LiveId" clId="{2BCB0E66-755E-40C6-B17D-0FED6C1EEA86}" dt="2025-06-01T09:01:32.963" v="470" actId="1076"/>
          <ac:graphicFrameMkLst>
            <pc:docMk/>
            <pc:sldMk cId="948003943" sldId="660"/>
            <ac:graphicFrameMk id="5" creationId="{9094A486-895A-9718-402F-2DA1E47134CA}"/>
          </ac:graphicFrameMkLst>
        </pc:graphicFrameChg>
        <pc:graphicFrameChg chg="add mod">
          <ac:chgData name="Marieta Stefanova" userId="94d9baccaf50701d" providerId="LiveId" clId="{2BCB0E66-755E-40C6-B17D-0FED6C1EEA86}" dt="2025-06-01T09:00:55.222" v="467"/>
          <ac:graphicFrameMkLst>
            <pc:docMk/>
            <pc:sldMk cId="948003943" sldId="660"/>
            <ac:graphicFrameMk id="10" creationId="{864F9F81-5C45-96C5-EA35-45ABE5834283}"/>
          </ac:graphicFrameMkLst>
        </pc:graphicFrameChg>
        <pc:picChg chg="del">
          <ac:chgData name="Marieta Stefanova" userId="94d9baccaf50701d" providerId="LiveId" clId="{2BCB0E66-755E-40C6-B17D-0FED6C1EEA86}" dt="2025-06-01T08:58:26.654" v="446" actId="478"/>
          <ac:picMkLst>
            <pc:docMk/>
            <pc:sldMk cId="948003943" sldId="660"/>
            <ac:picMk id="8" creationId="{9136A8CB-A334-4631-F8F3-F59BCE2F88CD}"/>
          </ac:picMkLst>
        </pc:picChg>
      </pc:sldChg>
      <pc:sldChg chg="add">
        <pc:chgData name="Marieta Stefanova" userId="94d9baccaf50701d" providerId="LiveId" clId="{2BCB0E66-755E-40C6-B17D-0FED6C1EEA86}" dt="2025-06-01T09:02:00.766" v="476"/>
        <pc:sldMkLst>
          <pc:docMk/>
          <pc:sldMk cId="1660914503" sldId="661"/>
        </pc:sldMkLst>
      </pc:sldChg>
      <pc:sldChg chg="addSp delSp modSp add mod">
        <pc:chgData name="Marieta Stefanova" userId="94d9baccaf50701d" providerId="LiveId" clId="{2BCB0E66-755E-40C6-B17D-0FED6C1EEA86}" dt="2025-06-01T09:07:18.063" v="498" actId="1076"/>
        <pc:sldMkLst>
          <pc:docMk/>
          <pc:sldMk cId="488748964" sldId="662"/>
        </pc:sldMkLst>
        <pc:spChg chg="mod">
          <ac:chgData name="Marieta Stefanova" userId="94d9baccaf50701d" providerId="LiveId" clId="{2BCB0E66-755E-40C6-B17D-0FED6C1EEA86}" dt="2025-06-01T09:03:53.044" v="485" actId="1076"/>
          <ac:spMkLst>
            <pc:docMk/>
            <pc:sldMk cId="488748964" sldId="662"/>
            <ac:spMk id="2" creationId="{19704BFB-709C-72B7-EB89-91402DFC6AEF}"/>
          </ac:spMkLst>
        </pc:spChg>
        <pc:spChg chg="del mod">
          <ac:chgData name="Marieta Stefanova" userId="94d9baccaf50701d" providerId="LiveId" clId="{2BCB0E66-755E-40C6-B17D-0FED6C1EEA86}" dt="2025-06-01T09:05:42.210" v="488" actId="478"/>
          <ac:spMkLst>
            <pc:docMk/>
            <pc:sldMk cId="488748964" sldId="662"/>
            <ac:spMk id="21" creationId="{5D10BFEC-01C5-17B0-3959-A379021070C7}"/>
          </ac:spMkLst>
        </pc:spChg>
        <pc:picChg chg="add mod modCrop">
          <ac:chgData name="Marieta Stefanova" userId="94d9baccaf50701d" providerId="LiveId" clId="{2BCB0E66-755E-40C6-B17D-0FED6C1EEA86}" dt="2025-06-01T09:07:18.063" v="498" actId="1076"/>
          <ac:picMkLst>
            <pc:docMk/>
            <pc:sldMk cId="488748964" sldId="662"/>
            <ac:picMk id="5" creationId="{4570AC5F-05FC-BDC6-D3AD-C18DC0CCE105}"/>
          </ac:picMkLst>
        </pc:picChg>
        <pc:picChg chg="del mod">
          <ac:chgData name="Marieta Stefanova" userId="94d9baccaf50701d" providerId="LiveId" clId="{2BCB0E66-755E-40C6-B17D-0FED6C1EEA86}" dt="2025-06-01T09:06:17.519" v="492" actId="478"/>
          <ac:picMkLst>
            <pc:docMk/>
            <pc:sldMk cId="488748964" sldId="662"/>
            <ac:picMk id="8" creationId="{51446C9D-E1A6-0339-84F9-5F58436D328B}"/>
          </ac:picMkLst>
        </pc:picChg>
      </pc:sldChg>
      <pc:sldChg chg="modSp add mod">
        <pc:chgData name="Marieta Stefanova" userId="94d9baccaf50701d" providerId="LiveId" clId="{2BCB0E66-755E-40C6-B17D-0FED6C1EEA86}" dt="2025-06-01T09:06:14.458" v="491" actId="14826"/>
        <pc:sldMkLst>
          <pc:docMk/>
          <pc:sldMk cId="1374884971" sldId="663"/>
        </pc:sldMkLst>
        <pc:picChg chg="mod">
          <ac:chgData name="Marieta Stefanova" userId="94d9baccaf50701d" providerId="LiveId" clId="{2BCB0E66-755E-40C6-B17D-0FED6C1EEA86}" dt="2025-06-01T09:06:14.458" v="491" actId="14826"/>
          <ac:picMkLst>
            <pc:docMk/>
            <pc:sldMk cId="1374884971" sldId="663"/>
            <ac:picMk id="8" creationId="{FCA16CC1-0EEA-0502-C6A5-ADF1B64DF6B4}"/>
          </ac:picMkLst>
        </pc:picChg>
      </pc:sldChg>
      <pc:sldChg chg="modSp add mod">
        <pc:chgData name="Marieta Stefanova" userId="94d9baccaf50701d" providerId="LiveId" clId="{2BCB0E66-755E-40C6-B17D-0FED6C1EEA86}" dt="2025-06-01T09:08:42.934" v="505" actId="6549"/>
        <pc:sldMkLst>
          <pc:docMk/>
          <pc:sldMk cId="4036245026" sldId="664"/>
        </pc:sldMkLst>
        <pc:spChg chg="mod">
          <ac:chgData name="Marieta Stefanova" userId="94d9baccaf50701d" providerId="LiveId" clId="{2BCB0E66-755E-40C6-B17D-0FED6C1EEA86}" dt="2025-06-01T09:08:42.934" v="505" actId="6549"/>
          <ac:spMkLst>
            <pc:docMk/>
            <pc:sldMk cId="4036245026" sldId="664"/>
            <ac:spMk id="21" creationId="{0CB5641B-1BF2-0DB9-10D7-06B4116D69F7}"/>
          </ac:spMkLst>
        </pc:spChg>
      </pc:sldChg>
      <pc:sldChg chg="modSp add mod">
        <pc:chgData name="Marieta Stefanova" userId="94d9baccaf50701d" providerId="LiveId" clId="{2BCB0E66-755E-40C6-B17D-0FED6C1EEA86}" dt="2025-06-01T09:09:29.693" v="511" actId="1076"/>
        <pc:sldMkLst>
          <pc:docMk/>
          <pc:sldMk cId="827498117" sldId="665"/>
        </pc:sldMkLst>
        <pc:spChg chg="mod">
          <ac:chgData name="Marieta Stefanova" userId="94d9baccaf50701d" providerId="LiveId" clId="{2BCB0E66-755E-40C6-B17D-0FED6C1EEA86}" dt="2025-06-01T09:09:29.693" v="511" actId="1076"/>
          <ac:spMkLst>
            <pc:docMk/>
            <pc:sldMk cId="827498117" sldId="665"/>
            <ac:spMk id="21" creationId="{7C6C390D-E1C9-FD4C-CF93-73280CB56906}"/>
          </ac:spMkLst>
        </pc:spChg>
      </pc:sldChg>
      <pc:sldChg chg="addSp delSp modSp add mod">
        <pc:chgData name="Marieta Stefanova" userId="94d9baccaf50701d" providerId="LiveId" clId="{2BCB0E66-755E-40C6-B17D-0FED6C1EEA86}" dt="2025-06-01T09:12:20.945" v="528" actId="1076"/>
        <pc:sldMkLst>
          <pc:docMk/>
          <pc:sldMk cId="889557707" sldId="666"/>
        </pc:sldMkLst>
        <pc:spChg chg="mod">
          <ac:chgData name="Marieta Stefanova" userId="94d9baccaf50701d" providerId="LiveId" clId="{2BCB0E66-755E-40C6-B17D-0FED6C1EEA86}" dt="2025-06-01T09:10:50.420" v="521" actId="1076"/>
          <ac:spMkLst>
            <pc:docMk/>
            <pc:sldMk cId="889557707" sldId="666"/>
            <ac:spMk id="2" creationId="{FC94BF13-D927-9EAC-B468-801657D39354}"/>
          </ac:spMkLst>
        </pc:spChg>
        <pc:spChg chg="del">
          <ac:chgData name="Marieta Stefanova" userId="94d9baccaf50701d" providerId="LiveId" clId="{2BCB0E66-755E-40C6-B17D-0FED6C1EEA86}" dt="2025-06-01T09:10:52.746" v="522" actId="478"/>
          <ac:spMkLst>
            <pc:docMk/>
            <pc:sldMk cId="889557707" sldId="666"/>
            <ac:spMk id="21" creationId="{55B02CFF-A2D8-D929-92B1-72E6787DEEA7}"/>
          </ac:spMkLst>
        </pc:spChg>
        <pc:picChg chg="add mod modCrop">
          <ac:chgData name="Marieta Stefanova" userId="94d9baccaf50701d" providerId="LiveId" clId="{2BCB0E66-755E-40C6-B17D-0FED6C1EEA86}" dt="2025-06-01T09:12:20.945" v="528" actId="1076"/>
          <ac:picMkLst>
            <pc:docMk/>
            <pc:sldMk cId="889557707" sldId="666"/>
            <ac:picMk id="5" creationId="{8EFEF181-E735-FFCA-592A-516824991D14}"/>
          </ac:picMkLst>
        </pc:picChg>
        <pc:picChg chg="del">
          <ac:chgData name="Marieta Stefanova" userId="94d9baccaf50701d" providerId="LiveId" clId="{2BCB0E66-755E-40C6-B17D-0FED6C1EEA86}" dt="2025-06-01T09:12:02.528" v="523" actId="478"/>
          <ac:picMkLst>
            <pc:docMk/>
            <pc:sldMk cId="889557707" sldId="666"/>
            <ac:picMk id="8" creationId="{366E7EAD-A524-38EA-380B-CE66C1E54236}"/>
          </ac:picMkLst>
        </pc:picChg>
      </pc:sldChg>
      <pc:sldChg chg="modSp add mod">
        <pc:chgData name="Marieta Stefanova" userId="94d9baccaf50701d" providerId="LiveId" clId="{2BCB0E66-755E-40C6-B17D-0FED6C1EEA86}" dt="2025-06-01T09:13:17.862" v="530" actId="14826"/>
        <pc:sldMkLst>
          <pc:docMk/>
          <pc:sldMk cId="396435705" sldId="667"/>
        </pc:sldMkLst>
        <pc:spChg chg="mod">
          <ac:chgData name="Marieta Stefanova" userId="94d9baccaf50701d" providerId="LiveId" clId="{2BCB0E66-755E-40C6-B17D-0FED6C1EEA86}" dt="2025-06-01T09:10:35.287" v="519" actId="1076"/>
          <ac:spMkLst>
            <pc:docMk/>
            <pc:sldMk cId="396435705" sldId="667"/>
            <ac:spMk id="2" creationId="{75E9A769-CF80-DE26-D9B0-AE44D3758008}"/>
          </ac:spMkLst>
        </pc:spChg>
        <pc:spChg chg="mod">
          <ac:chgData name="Marieta Stefanova" userId="94d9baccaf50701d" providerId="LiveId" clId="{2BCB0E66-755E-40C6-B17D-0FED6C1EEA86}" dt="2025-06-01T09:10:23.104" v="515" actId="21"/>
          <ac:spMkLst>
            <pc:docMk/>
            <pc:sldMk cId="396435705" sldId="667"/>
            <ac:spMk id="21" creationId="{536A8D11-35AE-B9FE-7DBE-433D2ADD9FC5}"/>
          </ac:spMkLst>
        </pc:spChg>
        <pc:picChg chg="mod">
          <ac:chgData name="Marieta Stefanova" userId="94d9baccaf50701d" providerId="LiveId" clId="{2BCB0E66-755E-40C6-B17D-0FED6C1EEA86}" dt="2025-06-01T09:13:17.862" v="530" actId="14826"/>
          <ac:picMkLst>
            <pc:docMk/>
            <pc:sldMk cId="396435705" sldId="667"/>
            <ac:picMk id="8" creationId="{3D8AF958-C9EB-F024-A875-300DC4CB2E38}"/>
          </ac:picMkLst>
        </pc:picChg>
      </pc:sldChg>
      <pc:sldChg chg="modSp add mod">
        <pc:chgData name="Marieta Stefanova" userId="94d9baccaf50701d" providerId="LiveId" clId="{2BCB0E66-755E-40C6-B17D-0FED6C1EEA86}" dt="2025-06-01T09:14:20.918" v="544" actId="6549"/>
        <pc:sldMkLst>
          <pc:docMk/>
          <pc:sldMk cId="921505155" sldId="668"/>
        </pc:sldMkLst>
        <pc:spChg chg="mod">
          <ac:chgData name="Marieta Stefanova" userId="94d9baccaf50701d" providerId="LiveId" clId="{2BCB0E66-755E-40C6-B17D-0FED6C1EEA86}" dt="2025-06-01T09:14:20.918" v="544" actId="6549"/>
          <ac:spMkLst>
            <pc:docMk/>
            <pc:sldMk cId="921505155" sldId="668"/>
            <ac:spMk id="21" creationId="{761985CB-7BBB-66A4-19D8-EDA69040D468}"/>
          </ac:spMkLst>
        </pc:spChg>
      </pc:sldChg>
      <pc:sldChg chg="modSp add mod">
        <pc:chgData name="Marieta Stefanova" userId="94d9baccaf50701d" providerId="LiveId" clId="{2BCB0E66-755E-40C6-B17D-0FED6C1EEA86}" dt="2025-06-01T09:16:17.004" v="551" actId="6549"/>
        <pc:sldMkLst>
          <pc:docMk/>
          <pc:sldMk cId="2382738306" sldId="669"/>
        </pc:sldMkLst>
        <pc:spChg chg="mod">
          <ac:chgData name="Marieta Stefanova" userId="94d9baccaf50701d" providerId="LiveId" clId="{2BCB0E66-755E-40C6-B17D-0FED6C1EEA86}" dt="2025-06-01T09:16:17.004" v="551" actId="6549"/>
          <ac:spMkLst>
            <pc:docMk/>
            <pc:sldMk cId="2382738306" sldId="669"/>
            <ac:spMk id="21" creationId="{1B36C611-622D-F3D1-FDF8-7CE3B8051464}"/>
          </ac:spMkLst>
        </pc:spChg>
      </pc:sldChg>
      <pc:sldChg chg="add">
        <pc:chgData name="Marieta Stefanova" userId="94d9baccaf50701d" providerId="LiveId" clId="{2BCB0E66-755E-40C6-B17D-0FED6C1EEA86}" dt="2025-06-01T09:16:21.932" v="552" actId="2890"/>
        <pc:sldMkLst>
          <pc:docMk/>
          <pc:sldMk cId="4242097411" sldId="670"/>
        </pc:sldMkLst>
      </pc:sldChg>
      <pc:sldChg chg="addSp delSp modSp add mod">
        <pc:chgData name="Marieta Stefanova" userId="94d9baccaf50701d" providerId="LiveId" clId="{2BCB0E66-755E-40C6-B17D-0FED6C1EEA86}" dt="2025-06-01T09:23:57.874" v="583" actId="14826"/>
        <pc:sldMkLst>
          <pc:docMk/>
          <pc:sldMk cId="755641308" sldId="671"/>
        </pc:sldMkLst>
        <pc:spChg chg="mod">
          <ac:chgData name="Marieta Stefanova" userId="94d9baccaf50701d" providerId="LiveId" clId="{2BCB0E66-755E-40C6-B17D-0FED6C1EEA86}" dt="2025-06-01T09:22:42.300" v="582" actId="1076"/>
          <ac:spMkLst>
            <pc:docMk/>
            <pc:sldMk cId="755641308" sldId="671"/>
            <ac:spMk id="2" creationId="{14F631E7-9A96-66C5-9AE6-C879AA38C782}"/>
          </ac:spMkLst>
        </pc:spChg>
        <pc:spChg chg="del mod">
          <ac:chgData name="Marieta Stefanova" userId="94d9baccaf50701d" providerId="LiveId" clId="{2BCB0E66-755E-40C6-B17D-0FED6C1EEA86}" dt="2025-06-01T09:20:54.872" v="571" actId="478"/>
          <ac:spMkLst>
            <pc:docMk/>
            <pc:sldMk cId="755641308" sldId="671"/>
            <ac:spMk id="21" creationId="{A6F52BDA-83F3-3526-26C6-AE0F06301FD7}"/>
          </ac:spMkLst>
        </pc:spChg>
        <pc:picChg chg="add mod modCrop">
          <ac:chgData name="Marieta Stefanova" userId="94d9baccaf50701d" providerId="LiveId" clId="{2BCB0E66-755E-40C6-B17D-0FED6C1EEA86}" dt="2025-06-01T09:23:57.874" v="583" actId="14826"/>
          <ac:picMkLst>
            <pc:docMk/>
            <pc:sldMk cId="755641308" sldId="671"/>
            <ac:picMk id="5" creationId="{8BF157A7-D0FB-A52B-8B63-35241FD01687}"/>
          </ac:picMkLst>
        </pc:picChg>
        <pc:picChg chg="del">
          <ac:chgData name="Marieta Stefanova" userId="94d9baccaf50701d" providerId="LiveId" clId="{2BCB0E66-755E-40C6-B17D-0FED6C1EEA86}" dt="2025-06-01T09:22:23.977" v="577" actId="478"/>
          <ac:picMkLst>
            <pc:docMk/>
            <pc:sldMk cId="755641308" sldId="671"/>
            <ac:picMk id="8" creationId="{DF3997BC-D463-2A7F-3DFE-AF70078AB079}"/>
          </ac:picMkLst>
        </pc:picChg>
      </pc:sldChg>
      <pc:sldChg chg="modSp add mod">
        <pc:chgData name="Marieta Stefanova" userId="94d9baccaf50701d" providerId="LiveId" clId="{2BCB0E66-755E-40C6-B17D-0FED6C1EEA86}" dt="2025-06-01T09:19:13.406" v="566" actId="5793"/>
        <pc:sldMkLst>
          <pc:docMk/>
          <pc:sldMk cId="1000937659" sldId="672"/>
        </pc:sldMkLst>
        <pc:spChg chg="mod">
          <ac:chgData name="Marieta Stefanova" userId="94d9baccaf50701d" providerId="LiveId" clId="{2BCB0E66-755E-40C6-B17D-0FED6C1EEA86}" dt="2025-06-01T09:19:13.406" v="566" actId="5793"/>
          <ac:spMkLst>
            <pc:docMk/>
            <pc:sldMk cId="1000937659" sldId="672"/>
            <ac:spMk id="2" creationId="{1D702CCB-36E1-8C18-7B4D-3145C8F3CAD5}"/>
          </ac:spMkLst>
        </pc:spChg>
        <pc:picChg chg="mod">
          <ac:chgData name="Marieta Stefanova" userId="94d9baccaf50701d" providerId="LiveId" clId="{2BCB0E66-755E-40C6-B17D-0FED6C1EEA86}" dt="2025-06-01T09:18:50.916" v="562" actId="14826"/>
          <ac:picMkLst>
            <pc:docMk/>
            <pc:sldMk cId="1000937659" sldId="672"/>
            <ac:picMk id="8" creationId="{21818E56-D75E-37A6-B270-4651D0E3FDA1}"/>
          </ac:picMkLst>
        </pc:picChg>
      </pc:sldChg>
      <pc:sldChg chg="modSp add mod">
        <pc:chgData name="Marieta Stefanova" userId="94d9baccaf50701d" providerId="LiveId" clId="{2BCB0E66-755E-40C6-B17D-0FED6C1EEA86}" dt="2025-06-01T09:24:29.385" v="586" actId="6549"/>
        <pc:sldMkLst>
          <pc:docMk/>
          <pc:sldMk cId="2214237662" sldId="673"/>
        </pc:sldMkLst>
        <pc:spChg chg="mod">
          <ac:chgData name="Marieta Stefanova" userId="94d9baccaf50701d" providerId="LiveId" clId="{2BCB0E66-755E-40C6-B17D-0FED6C1EEA86}" dt="2025-06-01T09:24:29.385" v="586" actId="6549"/>
          <ac:spMkLst>
            <pc:docMk/>
            <pc:sldMk cId="2214237662" sldId="673"/>
            <ac:spMk id="21" creationId="{ABF42B29-A80B-018E-3C68-BD11328ECCC7}"/>
          </ac:spMkLst>
        </pc:spChg>
        <pc:picChg chg="mod">
          <ac:chgData name="Marieta Stefanova" userId="94d9baccaf50701d" providerId="LiveId" clId="{2BCB0E66-755E-40C6-B17D-0FED6C1EEA86}" dt="2025-06-01T09:19:44.536" v="569" actId="1076"/>
          <ac:picMkLst>
            <pc:docMk/>
            <pc:sldMk cId="2214237662" sldId="673"/>
            <ac:picMk id="8" creationId="{4D34358B-153E-A833-4DF9-495546B21175}"/>
          </ac:picMkLst>
        </pc:picChg>
      </pc:sldChg>
      <pc:sldChg chg="modSp add mod">
        <pc:chgData name="Marieta Stefanova" userId="94d9baccaf50701d" providerId="LiveId" clId="{2BCB0E66-755E-40C6-B17D-0FED6C1EEA86}" dt="2025-06-01T09:28:39.232" v="618" actId="14826"/>
        <pc:sldMkLst>
          <pc:docMk/>
          <pc:sldMk cId="1785296728" sldId="674"/>
        </pc:sldMkLst>
        <pc:spChg chg="mod">
          <ac:chgData name="Marieta Stefanova" userId="94d9baccaf50701d" providerId="LiveId" clId="{2BCB0E66-755E-40C6-B17D-0FED6C1EEA86}" dt="2025-06-01T09:25:38.970" v="602" actId="6549"/>
          <ac:spMkLst>
            <pc:docMk/>
            <pc:sldMk cId="1785296728" sldId="674"/>
            <ac:spMk id="21" creationId="{EB599CA9-BA1E-85D8-DC15-2ABA32D22E05}"/>
          </ac:spMkLst>
        </pc:spChg>
        <pc:picChg chg="mod">
          <ac:chgData name="Marieta Stefanova" userId="94d9baccaf50701d" providerId="LiveId" clId="{2BCB0E66-755E-40C6-B17D-0FED6C1EEA86}" dt="2025-06-01T09:28:39.232" v="618" actId="14826"/>
          <ac:picMkLst>
            <pc:docMk/>
            <pc:sldMk cId="1785296728" sldId="674"/>
            <ac:picMk id="8" creationId="{60E2B60E-EC30-EEA5-3404-D67D212078F5}"/>
          </ac:picMkLst>
        </pc:picChg>
      </pc:sldChg>
      <pc:sldChg chg="delSp modSp add mod">
        <pc:chgData name="Marieta Stefanova" userId="94d9baccaf50701d" providerId="LiveId" clId="{2BCB0E66-755E-40C6-B17D-0FED6C1EEA86}" dt="2025-06-01T09:30:13.993" v="620" actId="14826"/>
        <pc:sldMkLst>
          <pc:docMk/>
          <pc:sldMk cId="1846317960" sldId="675"/>
        </pc:sldMkLst>
        <pc:spChg chg="mod">
          <ac:chgData name="Marieta Stefanova" userId="94d9baccaf50701d" providerId="LiveId" clId="{2BCB0E66-755E-40C6-B17D-0FED6C1EEA86}" dt="2025-06-01T09:26:03.324" v="604"/>
          <ac:spMkLst>
            <pc:docMk/>
            <pc:sldMk cId="1846317960" sldId="675"/>
            <ac:spMk id="2" creationId="{9B37F015-EF7B-1385-CC5A-EF607DDDB934}"/>
          </ac:spMkLst>
        </pc:spChg>
        <pc:spChg chg="del">
          <ac:chgData name="Marieta Stefanova" userId="94d9baccaf50701d" providerId="LiveId" clId="{2BCB0E66-755E-40C6-B17D-0FED6C1EEA86}" dt="2025-06-01T09:26:46.571" v="608" actId="478"/>
          <ac:spMkLst>
            <pc:docMk/>
            <pc:sldMk cId="1846317960" sldId="675"/>
            <ac:spMk id="21" creationId="{27DB5215-5D64-E545-AD09-4E39CD8A1526}"/>
          </ac:spMkLst>
        </pc:spChg>
        <pc:picChg chg="mod">
          <ac:chgData name="Marieta Stefanova" userId="94d9baccaf50701d" providerId="LiveId" clId="{2BCB0E66-755E-40C6-B17D-0FED6C1EEA86}" dt="2025-06-01T09:30:13.993" v="620" actId="14826"/>
          <ac:picMkLst>
            <pc:docMk/>
            <pc:sldMk cId="1846317960" sldId="675"/>
            <ac:picMk id="8" creationId="{DB089AA3-F4A6-055F-757C-CED54D203044}"/>
          </ac:picMkLst>
        </pc:picChg>
      </pc:sldChg>
      <pc:sldChg chg="modSp add mod">
        <pc:chgData name="Marieta Stefanova" userId="94d9baccaf50701d" providerId="LiveId" clId="{2BCB0E66-755E-40C6-B17D-0FED6C1EEA86}" dt="2025-06-01T09:31:41.210" v="622" actId="14826"/>
        <pc:sldMkLst>
          <pc:docMk/>
          <pc:sldMk cId="1253914503" sldId="676"/>
        </pc:sldMkLst>
        <pc:spChg chg="mod">
          <ac:chgData name="Marieta Stefanova" userId="94d9baccaf50701d" providerId="LiveId" clId="{2BCB0E66-755E-40C6-B17D-0FED6C1EEA86}" dt="2025-06-01T09:26:37.041" v="607" actId="6549"/>
          <ac:spMkLst>
            <pc:docMk/>
            <pc:sldMk cId="1253914503" sldId="676"/>
            <ac:spMk id="21" creationId="{42D68FE8-87B8-9FF7-603E-FA1AE9EBC04C}"/>
          </ac:spMkLst>
        </pc:spChg>
        <pc:picChg chg="mod">
          <ac:chgData name="Marieta Stefanova" userId="94d9baccaf50701d" providerId="LiveId" clId="{2BCB0E66-755E-40C6-B17D-0FED6C1EEA86}" dt="2025-06-01T09:31:41.210" v="622" actId="14826"/>
          <ac:picMkLst>
            <pc:docMk/>
            <pc:sldMk cId="1253914503" sldId="676"/>
            <ac:picMk id="8" creationId="{99E04CDA-0DDA-0F82-2111-CE507A7F0BFF}"/>
          </ac:picMkLst>
        </pc:picChg>
      </pc:sldChg>
      <pc:sldChg chg="modSp add mod">
        <pc:chgData name="Marieta Stefanova" userId="94d9baccaf50701d" providerId="LiveId" clId="{2BCB0E66-755E-40C6-B17D-0FED6C1EEA86}" dt="2025-06-01T09:31:52.287" v="623" actId="14826"/>
        <pc:sldMkLst>
          <pc:docMk/>
          <pc:sldMk cId="2942223361" sldId="677"/>
        </pc:sldMkLst>
        <pc:spChg chg="mod">
          <ac:chgData name="Marieta Stefanova" userId="94d9baccaf50701d" providerId="LiveId" clId="{2BCB0E66-755E-40C6-B17D-0FED6C1EEA86}" dt="2025-06-01T09:27:16.832" v="613"/>
          <ac:spMkLst>
            <pc:docMk/>
            <pc:sldMk cId="2942223361" sldId="677"/>
            <ac:spMk id="21" creationId="{57B3C7A0-AE7F-E5CE-6298-DD8AFAA5C744}"/>
          </ac:spMkLst>
        </pc:spChg>
        <pc:picChg chg="mod">
          <ac:chgData name="Marieta Stefanova" userId="94d9baccaf50701d" providerId="LiveId" clId="{2BCB0E66-755E-40C6-B17D-0FED6C1EEA86}" dt="2025-06-01T09:31:52.287" v="623" actId="14826"/>
          <ac:picMkLst>
            <pc:docMk/>
            <pc:sldMk cId="2942223361" sldId="677"/>
            <ac:picMk id="8" creationId="{43EB1D45-95F8-58CD-9FF2-9ACC24917B76}"/>
          </ac:picMkLst>
        </pc:picChg>
      </pc:sldChg>
      <pc:sldChg chg="modSp add mod">
        <pc:chgData name="Marieta Stefanova" userId="94d9baccaf50701d" providerId="LiveId" clId="{2BCB0E66-755E-40C6-B17D-0FED6C1EEA86}" dt="2025-06-01T09:31:57.550" v="624" actId="14826"/>
        <pc:sldMkLst>
          <pc:docMk/>
          <pc:sldMk cId="181264557" sldId="678"/>
        </pc:sldMkLst>
        <pc:spChg chg="mod">
          <ac:chgData name="Marieta Stefanova" userId="94d9baccaf50701d" providerId="LiveId" clId="{2BCB0E66-755E-40C6-B17D-0FED6C1EEA86}" dt="2025-06-01T09:27:43.866" v="617" actId="14100"/>
          <ac:spMkLst>
            <pc:docMk/>
            <pc:sldMk cId="181264557" sldId="678"/>
            <ac:spMk id="21" creationId="{32B42468-121F-4025-B036-CFB2E0A85F8F}"/>
          </ac:spMkLst>
        </pc:spChg>
        <pc:picChg chg="mod">
          <ac:chgData name="Marieta Stefanova" userId="94d9baccaf50701d" providerId="LiveId" clId="{2BCB0E66-755E-40C6-B17D-0FED6C1EEA86}" dt="2025-06-01T09:31:57.550" v="624" actId="14826"/>
          <ac:picMkLst>
            <pc:docMk/>
            <pc:sldMk cId="181264557" sldId="678"/>
            <ac:picMk id="8" creationId="{BC811962-F188-11BC-EC04-04AA7172F7A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5D899-8E97-460C-A7D0-5192A3116351}" type="doc">
      <dgm:prSet loTypeId="urn:microsoft.com/office/officeart/2005/8/layout/orgChart1" loCatId="hierarchy" qsTypeId="urn:microsoft.com/office/officeart/2005/8/quickstyle/simple3" qsCatId="simple" csTypeId="urn:microsoft.com/office/officeart/2005/8/colors/accent0_1" csCatId="mainScheme" phldr="1"/>
      <dgm:spPr/>
      <dgm:t>
        <a:bodyPr/>
        <a:lstStyle/>
        <a:p>
          <a:endParaRPr lang="bg-BG"/>
        </a:p>
      </dgm:t>
    </dgm:pt>
    <dgm:pt modelId="{2B0C0E4A-6075-4994-A859-9E88B5E6FB7B}">
      <dgm:prSet custT="1"/>
      <dgm:spPr>
        <a:xfrm>
          <a:off x="282276" y="1919554"/>
          <a:ext cx="1089595" cy="865557"/>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AU" sz="9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Skill-based Errors
</a:t>
          </a:r>
          <a:r>
            <a:rPr lang="en-AU" sz="900" b="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Errors caused by a lack of the necessary skills to perform an action as intended.</a:t>
          </a:r>
          <a:endParaRPr lang="bg-BG" sz="900" b="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FF40F5CB-62CA-4780-94B2-FF2026C5A65A}" type="parTrans" cxnId="{28268769-D6C2-42DF-B032-6D91596F1030}">
      <dgm:prSet/>
      <dgm:spPr>
        <a:xfrm>
          <a:off x="827074" y="1730451"/>
          <a:ext cx="808443" cy="189103"/>
        </a:xfrm>
        <a:custGeom>
          <a:avLst/>
          <a:gdLst/>
          <a:ahLst/>
          <a:cxnLst/>
          <a:rect l="0" t="0" r="0" b="0"/>
          <a:pathLst>
            <a:path>
              <a:moveTo>
                <a:pt x="1015765" y="0"/>
              </a:moveTo>
              <a:lnTo>
                <a:pt x="1015765" y="90632"/>
              </a:lnTo>
              <a:lnTo>
                <a:pt x="0" y="90632"/>
              </a:lnTo>
              <a:lnTo>
                <a:pt x="0" y="181264"/>
              </a:lnTo>
            </a:path>
          </a:pathLst>
        </a:custGeom>
        <a:noFill/>
        <a:ln w="25400" cap="flat" cmpd="sng" algn="ctr">
          <a:solidFill>
            <a:sysClr val="windowText" lastClr="000000">
              <a:shade val="80000"/>
              <a:hueOff val="0"/>
              <a:satOff val="0"/>
              <a:lumOff val="0"/>
              <a:alphaOff val="0"/>
            </a:sysClr>
          </a:solidFill>
          <a:prstDash val="solid"/>
        </a:ln>
        <a:effectLst/>
      </dgm:spPr>
      <dgm:t>
        <a:bodyPr/>
        <a:lstStyle/>
        <a:p>
          <a:endParaRPr lang="bg-BG" sz="900">
            <a:latin typeface="Times New Roman" panose="02020603050405020304" pitchFamily="18" charset="0"/>
            <a:cs typeface="Times New Roman" panose="02020603050405020304" pitchFamily="18" charset="0"/>
          </a:endParaRPr>
        </a:p>
      </dgm:t>
    </dgm:pt>
    <dgm:pt modelId="{E676A7A8-CFF8-4FCE-B8FC-929E71D6B779}" type="sibTrans" cxnId="{28268769-D6C2-42DF-B032-6D91596F1030}">
      <dgm:prSet/>
      <dgm:spPr/>
      <dgm:t>
        <a:bodyPr/>
        <a:lstStyle/>
        <a:p>
          <a:endParaRPr lang="bg-BG" sz="900">
            <a:latin typeface="Times New Roman" panose="02020603050405020304" pitchFamily="18" charset="0"/>
            <a:cs typeface="Times New Roman" panose="02020603050405020304" pitchFamily="18" charset="0"/>
          </a:endParaRPr>
        </a:p>
      </dgm:t>
    </dgm:pt>
    <dgm:pt modelId="{05793454-020C-478E-9247-A3961F50C9A8}">
      <dgm:prSet custT="1"/>
      <dgm:spPr>
        <a:xfrm>
          <a:off x="554675" y="2974215"/>
          <a:ext cx="1427784" cy="965143"/>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AU" sz="9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Action Patterns </a:t>
          </a:r>
          <a:r>
            <a:rPr lang="en-AU" sz="900" b="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inability to complete a given task correctly.</a:t>
          </a:r>
          <a:endParaRPr lang="bg-BG" sz="9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B90DA890-ADA1-48F7-AB5C-10373688B233}" type="parTrans" cxnId="{44827C88-A91E-438E-B692-68787C60C0EB}">
      <dgm:prSet/>
      <dgm:spPr>
        <a:xfrm>
          <a:off x="391235" y="2785112"/>
          <a:ext cx="163439" cy="671674"/>
        </a:xfrm>
        <a:custGeom>
          <a:avLst/>
          <a:gdLst/>
          <a:ahLst/>
          <a:cxnLst/>
          <a:rect l="0" t="0" r="0" b="0"/>
          <a:pathLst>
            <a:path>
              <a:moveTo>
                <a:pt x="0" y="0"/>
              </a:moveTo>
              <a:lnTo>
                <a:pt x="0" y="643830"/>
              </a:lnTo>
              <a:lnTo>
                <a:pt x="156663" y="643830"/>
              </a:lnTo>
            </a:path>
          </a:pathLst>
        </a:custGeom>
        <a:noFill/>
        <a:ln w="25400" cap="flat" cmpd="sng" algn="ctr">
          <a:solidFill>
            <a:sysClr val="windowText" lastClr="000000">
              <a:shade val="80000"/>
              <a:hueOff val="0"/>
              <a:satOff val="0"/>
              <a:lumOff val="0"/>
              <a:alphaOff val="0"/>
            </a:sysClr>
          </a:solidFill>
          <a:prstDash val="solid"/>
        </a:ln>
        <a:effectLst/>
      </dgm:spPr>
      <dgm:t>
        <a:bodyPr/>
        <a:lstStyle/>
        <a:p>
          <a:endParaRPr lang="bg-BG" sz="900">
            <a:latin typeface="Times New Roman" panose="02020603050405020304" pitchFamily="18" charset="0"/>
            <a:cs typeface="Times New Roman" panose="02020603050405020304" pitchFamily="18" charset="0"/>
          </a:endParaRPr>
        </a:p>
      </dgm:t>
    </dgm:pt>
    <dgm:pt modelId="{AC18ED76-EF0F-400D-B0EC-ABD9DE45025D}" type="sibTrans" cxnId="{44827C88-A91E-438E-B692-68787C60C0EB}">
      <dgm:prSet/>
      <dgm:spPr/>
      <dgm:t>
        <a:bodyPr/>
        <a:lstStyle/>
        <a:p>
          <a:endParaRPr lang="bg-BG" sz="900">
            <a:latin typeface="Times New Roman" panose="02020603050405020304" pitchFamily="18" charset="0"/>
            <a:cs typeface="Times New Roman" panose="02020603050405020304" pitchFamily="18" charset="0"/>
          </a:endParaRPr>
        </a:p>
      </dgm:t>
    </dgm:pt>
    <dgm:pt modelId="{002A1A0C-0D21-45D3-A89E-07047FBCA303}">
      <dgm:prSet custT="1"/>
      <dgm:spPr>
        <a:xfrm>
          <a:off x="1899164" y="1919554"/>
          <a:ext cx="1089595" cy="865557"/>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AU" sz="900" b="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Mistaken Action with the Belief It Is Correct</a:t>
          </a:r>
          <a:endParaRPr lang="bg-BG" sz="9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87D0FE52-BCE5-4836-A371-002241DB468F}" type="parTrans" cxnId="{857F84B9-DE0B-4F96-A0D9-041500890B0E}">
      <dgm:prSet/>
      <dgm:spPr>
        <a:xfrm>
          <a:off x="1635517" y="1730451"/>
          <a:ext cx="808443" cy="189103"/>
        </a:xfrm>
        <a:custGeom>
          <a:avLst/>
          <a:gdLst/>
          <a:ahLst/>
          <a:cxnLst/>
          <a:rect l="0" t="0" r="0" b="0"/>
          <a:pathLst>
            <a:path>
              <a:moveTo>
                <a:pt x="0" y="0"/>
              </a:moveTo>
              <a:lnTo>
                <a:pt x="0" y="90632"/>
              </a:lnTo>
              <a:lnTo>
                <a:pt x="1015765" y="90632"/>
              </a:lnTo>
              <a:lnTo>
                <a:pt x="1015765" y="181264"/>
              </a:lnTo>
            </a:path>
          </a:pathLst>
        </a:custGeom>
        <a:noFill/>
        <a:ln w="25400" cap="flat" cmpd="sng" algn="ctr">
          <a:solidFill>
            <a:sysClr val="windowText" lastClr="000000">
              <a:shade val="80000"/>
              <a:hueOff val="0"/>
              <a:satOff val="0"/>
              <a:lumOff val="0"/>
              <a:alphaOff val="0"/>
            </a:sysClr>
          </a:solidFill>
          <a:prstDash val="solid"/>
        </a:ln>
        <a:effectLst/>
      </dgm:spPr>
      <dgm:t>
        <a:bodyPr/>
        <a:lstStyle/>
        <a:p>
          <a:endParaRPr lang="bg-BG" sz="900">
            <a:latin typeface="Times New Roman" panose="02020603050405020304" pitchFamily="18" charset="0"/>
            <a:cs typeface="Times New Roman" panose="02020603050405020304" pitchFamily="18" charset="0"/>
          </a:endParaRPr>
        </a:p>
      </dgm:t>
    </dgm:pt>
    <dgm:pt modelId="{D594C40E-1286-432A-8488-44A015E0EA2A}" type="sibTrans" cxnId="{857F84B9-DE0B-4F96-A0D9-041500890B0E}">
      <dgm:prSet/>
      <dgm:spPr/>
      <dgm:t>
        <a:bodyPr/>
        <a:lstStyle/>
        <a:p>
          <a:endParaRPr lang="bg-BG" sz="900">
            <a:latin typeface="Times New Roman" panose="02020603050405020304" pitchFamily="18" charset="0"/>
            <a:cs typeface="Times New Roman" panose="02020603050405020304" pitchFamily="18" charset="0"/>
          </a:endParaRPr>
        </a:p>
      </dgm:t>
    </dgm:pt>
    <dgm:pt modelId="{D74B35A1-686F-447D-97AA-BA3FA66CB09E}">
      <dgm:prSet custT="1"/>
      <dgm:spPr>
        <a:xfrm>
          <a:off x="2171562" y="2974215"/>
          <a:ext cx="1758220" cy="965143"/>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AU" sz="900" b="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Rule-based Errors </a:t>
          </a:r>
          <a:r>
            <a:rPr lang="en-AU" sz="900" b="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occur when the action is based on a known rule or standard procedure that is incorrect or applied inappropriately.</a:t>
          </a:r>
          <a:endParaRPr lang="bg-BG" sz="900" b="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F50B966C-227F-4E78-A760-DFE2CBD9795A}" type="parTrans" cxnId="{B4BFE3A6-1A34-4B29-B0DC-2B4F26FF83E1}">
      <dgm:prSet/>
      <dgm:spPr>
        <a:xfrm>
          <a:off x="2008123" y="2785112"/>
          <a:ext cx="163439" cy="671674"/>
        </a:xfrm>
        <a:custGeom>
          <a:avLst/>
          <a:gdLst/>
          <a:ahLst/>
          <a:cxnLst/>
          <a:rect l="0" t="0" r="0" b="0"/>
          <a:pathLst>
            <a:path>
              <a:moveTo>
                <a:pt x="0" y="0"/>
              </a:moveTo>
              <a:lnTo>
                <a:pt x="0" y="643830"/>
              </a:lnTo>
              <a:lnTo>
                <a:pt x="156663" y="643830"/>
              </a:lnTo>
            </a:path>
          </a:pathLst>
        </a:custGeom>
        <a:noFill/>
        <a:ln w="25400" cap="flat" cmpd="sng" algn="ctr">
          <a:solidFill>
            <a:sysClr val="windowText" lastClr="000000">
              <a:shade val="80000"/>
              <a:hueOff val="0"/>
              <a:satOff val="0"/>
              <a:lumOff val="0"/>
              <a:alphaOff val="0"/>
            </a:sysClr>
          </a:solidFill>
          <a:prstDash val="solid"/>
        </a:ln>
        <a:effectLst/>
      </dgm:spPr>
      <dgm:t>
        <a:bodyPr/>
        <a:lstStyle/>
        <a:p>
          <a:endParaRPr lang="bg-BG" sz="900">
            <a:latin typeface="Times New Roman" panose="02020603050405020304" pitchFamily="18" charset="0"/>
            <a:cs typeface="Times New Roman" panose="02020603050405020304" pitchFamily="18" charset="0"/>
          </a:endParaRPr>
        </a:p>
      </dgm:t>
    </dgm:pt>
    <dgm:pt modelId="{7A0022C8-EF63-416A-8B5C-BF5E0AF31C1F}" type="sibTrans" cxnId="{B4BFE3A6-1A34-4B29-B0DC-2B4F26FF83E1}">
      <dgm:prSet/>
      <dgm:spPr/>
      <dgm:t>
        <a:bodyPr/>
        <a:lstStyle/>
        <a:p>
          <a:endParaRPr lang="bg-BG" sz="900">
            <a:latin typeface="Times New Roman" panose="02020603050405020304" pitchFamily="18" charset="0"/>
            <a:cs typeface="Times New Roman" panose="02020603050405020304" pitchFamily="18" charset="0"/>
          </a:endParaRPr>
        </a:p>
      </dgm:t>
    </dgm:pt>
    <dgm:pt modelId="{F70694BD-7AD8-4DD8-A329-BC650AA2F961}">
      <dgm:prSet custT="1"/>
      <dgm:spPr>
        <a:xfrm>
          <a:off x="3746911" y="847194"/>
          <a:ext cx="1754807" cy="877403"/>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AU" sz="900" b="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Violation
</a:t>
          </a:r>
          <a:r>
            <a:rPr lang="en-AU" sz="900" b="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 violation is a deliberate deviation from a rule or procedure.</a:t>
          </a:r>
          <a:endParaRPr lang="bg-BG" sz="900" b="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87CD98CE-E13E-47FF-B8C1-98BC92327106}" type="parTrans" cxnId="{2F6C8BDC-52ED-4B4C-8345-4DB1960381DD}">
      <dgm:prSet/>
      <dgm:spPr>
        <a:xfrm>
          <a:off x="2986267" y="663944"/>
          <a:ext cx="1638047" cy="183250"/>
        </a:xfrm>
        <a:custGeom>
          <a:avLst/>
          <a:gdLst/>
          <a:ahLst/>
          <a:cxnLst/>
          <a:rect l="0" t="0" r="0" b="0"/>
          <a:pathLst>
            <a:path>
              <a:moveTo>
                <a:pt x="0" y="0"/>
              </a:moveTo>
              <a:lnTo>
                <a:pt x="0" y="85021"/>
              </a:lnTo>
              <a:lnTo>
                <a:pt x="1690559" y="85021"/>
              </a:lnTo>
              <a:lnTo>
                <a:pt x="1690559" y="175653"/>
              </a:lnTo>
            </a:path>
          </a:pathLst>
        </a:custGeom>
        <a:noFill/>
        <a:ln w="25400" cap="flat" cmpd="sng" algn="ctr">
          <a:solidFill>
            <a:sysClr val="windowText" lastClr="000000">
              <a:shade val="60000"/>
              <a:hueOff val="0"/>
              <a:satOff val="0"/>
              <a:lumOff val="0"/>
              <a:alphaOff val="0"/>
            </a:sysClr>
          </a:solidFill>
          <a:prstDash val="solid"/>
        </a:ln>
        <a:effectLst/>
      </dgm:spPr>
      <dgm:t>
        <a:bodyPr/>
        <a:lstStyle/>
        <a:p>
          <a:endParaRPr lang="bg-BG" sz="900">
            <a:latin typeface="Times New Roman" panose="02020603050405020304" pitchFamily="18" charset="0"/>
            <a:cs typeface="Times New Roman" panose="02020603050405020304" pitchFamily="18" charset="0"/>
          </a:endParaRPr>
        </a:p>
      </dgm:t>
    </dgm:pt>
    <dgm:pt modelId="{AA35587F-243F-4AE4-A3F0-AD19258262F2}" type="sibTrans" cxnId="{2F6C8BDC-52ED-4B4C-8345-4DB1960381DD}">
      <dgm:prSet/>
      <dgm:spPr/>
      <dgm:t>
        <a:bodyPr/>
        <a:lstStyle/>
        <a:p>
          <a:endParaRPr lang="bg-BG" sz="900">
            <a:latin typeface="Times New Roman" panose="02020603050405020304" pitchFamily="18" charset="0"/>
            <a:cs typeface="Times New Roman" panose="02020603050405020304" pitchFamily="18" charset="0"/>
          </a:endParaRPr>
        </a:p>
      </dgm:t>
    </dgm:pt>
    <dgm:pt modelId="{84310160-5F2E-44FE-B631-00EE43F3DF73}">
      <dgm:prSet custT="1"/>
      <dgm:spPr>
        <a:xfrm>
          <a:off x="4150502" y="1919554"/>
          <a:ext cx="1595276" cy="680803"/>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AU" sz="9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Routine Violations </a:t>
          </a:r>
          <a:r>
            <a:rPr lang="en-AU" sz="900" b="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regular deviations from safety rules or procedures in everyday practice.</a:t>
          </a:r>
          <a:endParaRPr lang="bg-BG" sz="900" b="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93C28C25-2244-4DF4-8005-5BA5FA94042C}" type="parTrans" cxnId="{76914ABC-4916-4001-AD96-928A28EE716C}">
      <dgm:prSet/>
      <dgm:spPr>
        <a:xfrm>
          <a:off x="3922391" y="1724598"/>
          <a:ext cx="228110" cy="535358"/>
        </a:xfrm>
        <a:custGeom>
          <a:avLst/>
          <a:gdLst/>
          <a:ahLst/>
          <a:cxnLst/>
          <a:rect l="0" t="0" r="0" b="0"/>
          <a:pathLst>
            <a:path>
              <a:moveTo>
                <a:pt x="0" y="0"/>
              </a:moveTo>
              <a:lnTo>
                <a:pt x="0" y="513165"/>
              </a:lnTo>
              <a:lnTo>
                <a:pt x="218654" y="513165"/>
              </a:lnTo>
            </a:path>
          </a:pathLst>
        </a:custGeom>
        <a:noFill/>
        <a:ln w="25400" cap="flat" cmpd="sng" algn="ctr">
          <a:solidFill>
            <a:sysClr val="windowText" lastClr="000000">
              <a:shade val="80000"/>
              <a:hueOff val="0"/>
              <a:satOff val="0"/>
              <a:lumOff val="0"/>
              <a:alphaOff val="0"/>
            </a:sysClr>
          </a:solidFill>
          <a:prstDash val="solid"/>
        </a:ln>
        <a:effectLst/>
      </dgm:spPr>
      <dgm:t>
        <a:bodyPr/>
        <a:lstStyle/>
        <a:p>
          <a:endParaRPr lang="bg-BG" sz="900">
            <a:latin typeface="Times New Roman" panose="02020603050405020304" pitchFamily="18" charset="0"/>
            <a:cs typeface="Times New Roman" panose="02020603050405020304" pitchFamily="18" charset="0"/>
          </a:endParaRPr>
        </a:p>
      </dgm:t>
    </dgm:pt>
    <dgm:pt modelId="{AF286EFE-5082-4222-A643-1DEBDAE2AD9B}" type="sibTrans" cxnId="{76914ABC-4916-4001-AD96-928A28EE716C}">
      <dgm:prSet/>
      <dgm:spPr/>
      <dgm:t>
        <a:bodyPr/>
        <a:lstStyle/>
        <a:p>
          <a:endParaRPr lang="bg-BG" sz="900">
            <a:latin typeface="Times New Roman" panose="02020603050405020304" pitchFamily="18" charset="0"/>
            <a:cs typeface="Times New Roman" panose="02020603050405020304" pitchFamily="18" charset="0"/>
          </a:endParaRPr>
        </a:p>
      </dgm:t>
    </dgm:pt>
    <dgm:pt modelId="{140805D9-2152-469F-A38F-8FD2D76832B2}">
      <dgm:prSet custT="1"/>
      <dgm:spPr>
        <a:xfrm>
          <a:off x="4150502" y="2789461"/>
          <a:ext cx="1595276" cy="635004"/>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AU" sz="900" b="1" dirty="0">
              <a:solidFill>
                <a:sysClr val="windowText" lastClr="000000">
                  <a:hueOff val="0"/>
                  <a:satOff val="0"/>
                  <a:lumOff val="0"/>
                  <a:alphaOff val="0"/>
                </a:sysClr>
              </a:solidFill>
              <a:latin typeface="Calibri"/>
              <a:ea typeface="+mn-ea"/>
              <a:cs typeface="+mn-cs"/>
            </a:rPr>
            <a:t>Situational Violations </a:t>
          </a:r>
          <a:r>
            <a:rPr lang="en-AU" sz="900" b="0" dirty="0">
              <a:solidFill>
                <a:sysClr val="windowText" lastClr="000000">
                  <a:hueOff val="0"/>
                  <a:satOff val="0"/>
                  <a:lumOff val="0"/>
                  <a:alphaOff val="0"/>
                </a:sysClr>
              </a:solidFill>
              <a:latin typeface="Calibri"/>
              <a:ea typeface="+mn-ea"/>
              <a:cs typeface="+mn-cs"/>
            </a:rPr>
            <a:t>– adjusted actions under pressure, applied when rules are bypassed due to urgent context or environment.</a:t>
          </a:r>
          <a:endParaRPr lang="bg-BG" sz="900" b="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AE0B4E7F-6E12-4C7D-8208-DF603617CCF2}" type="parTrans" cxnId="{AD0394AE-A11B-4A42-B894-7FC17E1628D8}">
      <dgm:prSet/>
      <dgm:spPr>
        <a:xfrm>
          <a:off x="3922391" y="1724598"/>
          <a:ext cx="228110" cy="1382365"/>
        </a:xfrm>
        <a:custGeom>
          <a:avLst/>
          <a:gdLst/>
          <a:ahLst/>
          <a:cxnLst/>
          <a:rect l="0" t="0" r="0" b="0"/>
          <a:pathLst>
            <a:path>
              <a:moveTo>
                <a:pt x="0" y="0"/>
              </a:moveTo>
              <a:lnTo>
                <a:pt x="0" y="1325060"/>
              </a:lnTo>
              <a:lnTo>
                <a:pt x="218654" y="1325060"/>
              </a:lnTo>
            </a:path>
          </a:pathLst>
        </a:custGeom>
        <a:noFill/>
        <a:ln w="25400" cap="flat" cmpd="sng" algn="ctr">
          <a:solidFill>
            <a:sysClr val="windowText" lastClr="000000">
              <a:shade val="80000"/>
              <a:hueOff val="0"/>
              <a:satOff val="0"/>
              <a:lumOff val="0"/>
              <a:alphaOff val="0"/>
            </a:sysClr>
          </a:solidFill>
          <a:prstDash val="solid"/>
        </a:ln>
        <a:effectLst/>
      </dgm:spPr>
      <dgm:t>
        <a:bodyPr/>
        <a:lstStyle/>
        <a:p>
          <a:endParaRPr lang="bg-BG" sz="900">
            <a:latin typeface="Times New Roman" panose="02020603050405020304" pitchFamily="18" charset="0"/>
            <a:cs typeface="Times New Roman" panose="02020603050405020304" pitchFamily="18" charset="0"/>
          </a:endParaRPr>
        </a:p>
      </dgm:t>
    </dgm:pt>
    <dgm:pt modelId="{9063C0F2-C033-4D1E-9567-CD57BE470650}" type="sibTrans" cxnId="{AD0394AE-A11B-4A42-B894-7FC17E1628D8}">
      <dgm:prSet/>
      <dgm:spPr/>
      <dgm:t>
        <a:bodyPr/>
        <a:lstStyle/>
        <a:p>
          <a:endParaRPr lang="bg-BG" sz="900">
            <a:latin typeface="Times New Roman" panose="02020603050405020304" pitchFamily="18" charset="0"/>
            <a:cs typeface="Times New Roman" panose="02020603050405020304" pitchFamily="18" charset="0"/>
          </a:endParaRPr>
        </a:p>
      </dgm:t>
    </dgm:pt>
    <dgm:pt modelId="{8E0AAAB1-32F9-441A-8EDC-56E7096B5562}">
      <dgm:prSet phldrT="[Text]" custT="1"/>
      <dgm:spPr>
        <a:xfrm>
          <a:off x="319005" y="2551"/>
          <a:ext cx="5334524" cy="661393"/>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just">
            <a:buNone/>
          </a:pPr>
          <a:r>
            <a:rPr lang="en-AU" sz="9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Causes of errors and violations </a:t>
          </a:r>
          <a:r>
            <a:rPr lang="en-AU" sz="900" b="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poor working environment (heat, humidity, lighting, vibrations, limited space), task-related workload, monotonous and repetitive tasks, distractions/interruptions, multiple simultaneous decisions, inadequate training and experience, poorly designed displays/controls, unclear or confusing procedures, individual workplace factors, and organizational conditions.</a:t>
          </a:r>
          <a:endParaRPr lang="bg-BG" sz="900" b="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7F024568-6182-451A-A3B6-DF1B852C1612}" type="parTrans" cxnId="{CABCF5A2-2EE6-4F2E-BBE3-32ED323B1A6B}">
      <dgm:prSet/>
      <dgm:spPr/>
      <dgm:t>
        <a:bodyPr/>
        <a:lstStyle/>
        <a:p>
          <a:endParaRPr lang="bg-BG" sz="900">
            <a:latin typeface="Times New Roman" panose="02020603050405020304" pitchFamily="18" charset="0"/>
            <a:cs typeface="Times New Roman" panose="02020603050405020304" pitchFamily="18" charset="0"/>
          </a:endParaRPr>
        </a:p>
      </dgm:t>
    </dgm:pt>
    <dgm:pt modelId="{10E65F59-429B-444D-ABAD-4D5E3D57EA4B}" type="sibTrans" cxnId="{CABCF5A2-2EE6-4F2E-BBE3-32ED323B1A6B}">
      <dgm:prSet/>
      <dgm:spPr/>
      <dgm:t>
        <a:bodyPr/>
        <a:lstStyle/>
        <a:p>
          <a:endParaRPr lang="bg-BG" sz="900">
            <a:latin typeface="Times New Roman" panose="02020603050405020304" pitchFamily="18" charset="0"/>
            <a:cs typeface="Times New Roman" panose="02020603050405020304" pitchFamily="18" charset="0"/>
          </a:endParaRPr>
        </a:p>
      </dgm:t>
    </dgm:pt>
    <dgm:pt modelId="{837B83C7-854C-4C19-8BC7-CBEC8A9B0723}">
      <dgm:prSet phldrT="[Text]" custT="1"/>
      <dgm:spPr>
        <a:xfrm>
          <a:off x="505927" y="853047"/>
          <a:ext cx="2259181" cy="877403"/>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buNone/>
          </a:pPr>
          <a:r>
            <a:rPr lang="en-AU" sz="900" b="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Human Errors
</a:t>
          </a:r>
          <a:r>
            <a:rPr lang="en-AU" sz="900" b="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(Human error – an action or decision that deviates from an accepted standard and results in an undesirable outcome.)</a:t>
          </a:r>
          <a:endParaRPr lang="bg-BG" sz="900" b="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9DCABDC5-9B77-4D28-B31D-062793D77E4E}" type="parTrans" cxnId="{1BA13EE4-1AE2-4C7F-981B-F273D89C3D4B}">
      <dgm:prSet/>
      <dgm:spPr>
        <a:xfrm>
          <a:off x="1635517" y="663944"/>
          <a:ext cx="1350749" cy="189103"/>
        </a:xfrm>
        <a:custGeom>
          <a:avLst/>
          <a:gdLst/>
          <a:ahLst/>
          <a:cxnLst/>
          <a:rect l="0" t="0" r="0" b="0"/>
          <a:pathLst>
            <a:path>
              <a:moveTo>
                <a:pt x="1415172" y="0"/>
              </a:moveTo>
              <a:lnTo>
                <a:pt x="1415172" y="90632"/>
              </a:lnTo>
              <a:lnTo>
                <a:pt x="0" y="90632"/>
              </a:lnTo>
              <a:lnTo>
                <a:pt x="0" y="181264"/>
              </a:lnTo>
            </a:path>
          </a:pathLst>
        </a:custGeom>
        <a:noFill/>
        <a:ln w="25400" cap="flat" cmpd="sng" algn="ctr">
          <a:solidFill>
            <a:sysClr val="windowText" lastClr="000000">
              <a:shade val="60000"/>
              <a:hueOff val="0"/>
              <a:satOff val="0"/>
              <a:lumOff val="0"/>
              <a:alphaOff val="0"/>
            </a:sysClr>
          </a:solidFill>
          <a:prstDash val="solid"/>
        </a:ln>
        <a:effectLst/>
      </dgm:spPr>
      <dgm:t>
        <a:bodyPr/>
        <a:lstStyle/>
        <a:p>
          <a:endParaRPr lang="bg-BG" sz="900">
            <a:latin typeface="Times New Roman" panose="02020603050405020304" pitchFamily="18" charset="0"/>
            <a:cs typeface="Times New Roman" panose="02020603050405020304" pitchFamily="18" charset="0"/>
          </a:endParaRPr>
        </a:p>
      </dgm:t>
    </dgm:pt>
    <dgm:pt modelId="{15159BF7-C48F-42F8-911D-475E5A051621}" type="sibTrans" cxnId="{1BA13EE4-1AE2-4C7F-981B-F273D89C3D4B}">
      <dgm:prSet/>
      <dgm:spPr/>
      <dgm:t>
        <a:bodyPr/>
        <a:lstStyle/>
        <a:p>
          <a:endParaRPr lang="bg-BG" sz="900">
            <a:latin typeface="Times New Roman" panose="02020603050405020304" pitchFamily="18" charset="0"/>
            <a:cs typeface="Times New Roman" panose="02020603050405020304" pitchFamily="18" charset="0"/>
          </a:endParaRPr>
        </a:p>
      </dgm:t>
    </dgm:pt>
    <dgm:pt modelId="{BB29DA8D-1DBD-4A5F-B8D8-51A2459F156C}">
      <dgm:prSet custT="1"/>
      <dgm:spPr>
        <a:xfrm>
          <a:off x="4150502" y="3613569"/>
          <a:ext cx="1584470" cy="625414"/>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AU" sz="9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Use of Incorrect Equipment or Method </a:t>
          </a:r>
          <a:r>
            <a:rPr lang="en-AU" sz="900" b="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acting intentionally with inappropriate tools, often due to habit or perceived convenience.</a:t>
          </a:r>
          <a:endParaRPr lang="bg-BG" sz="900" b="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F6A2E6D6-1858-40C9-9D47-B4664E29D072}" type="parTrans" cxnId="{0ED63B02-0113-4CA1-89A0-1ED469C83E0E}">
      <dgm:prSet/>
      <dgm:spPr>
        <a:xfrm>
          <a:off x="3922391" y="1724598"/>
          <a:ext cx="228110" cy="2201678"/>
        </a:xfrm>
        <a:custGeom>
          <a:avLst/>
          <a:gdLst/>
          <a:ahLst/>
          <a:cxnLst/>
          <a:rect l="0" t="0" r="0" b="0"/>
          <a:pathLst>
            <a:path>
              <a:moveTo>
                <a:pt x="0" y="0"/>
              </a:moveTo>
              <a:lnTo>
                <a:pt x="0" y="2110408"/>
              </a:lnTo>
              <a:lnTo>
                <a:pt x="218654" y="2110408"/>
              </a:lnTo>
            </a:path>
          </a:pathLst>
        </a:custGeom>
        <a:noFill/>
        <a:ln w="25400" cap="flat" cmpd="sng" algn="ctr">
          <a:solidFill>
            <a:sysClr val="windowText" lastClr="000000">
              <a:shade val="80000"/>
              <a:hueOff val="0"/>
              <a:satOff val="0"/>
              <a:lumOff val="0"/>
              <a:alphaOff val="0"/>
            </a:sysClr>
          </a:solidFill>
          <a:prstDash val="solid"/>
        </a:ln>
        <a:effectLst/>
      </dgm:spPr>
      <dgm:t>
        <a:bodyPr/>
        <a:lstStyle/>
        <a:p>
          <a:endParaRPr lang="bg-BG">
            <a:latin typeface="Times New Roman" panose="02020603050405020304" pitchFamily="18" charset="0"/>
            <a:cs typeface="Times New Roman" panose="02020603050405020304" pitchFamily="18" charset="0"/>
          </a:endParaRPr>
        </a:p>
      </dgm:t>
    </dgm:pt>
    <dgm:pt modelId="{7C6F95B9-99B8-45FA-AD9C-D848A5C5954D}" type="sibTrans" cxnId="{0ED63B02-0113-4CA1-89A0-1ED469C83E0E}">
      <dgm:prSet/>
      <dgm:spPr/>
      <dgm:t>
        <a:bodyPr/>
        <a:lstStyle/>
        <a:p>
          <a:endParaRPr lang="bg-BG">
            <a:latin typeface="Times New Roman" panose="02020603050405020304" pitchFamily="18" charset="0"/>
            <a:cs typeface="Times New Roman" panose="02020603050405020304" pitchFamily="18" charset="0"/>
          </a:endParaRPr>
        </a:p>
      </dgm:t>
    </dgm:pt>
    <dgm:pt modelId="{59FABC00-4596-43DA-9CCA-D5A2D4EFAA69}">
      <dgm:prSet custT="1"/>
      <dgm:spPr>
        <a:xfrm flipH="1">
          <a:off x="4129557" y="4297169"/>
          <a:ext cx="1583029" cy="917966"/>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AU" sz="900" b="1">
              <a:solidFill>
                <a:sysClr val="windowText" lastClr="000000">
                  <a:hueOff val="0"/>
                  <a:satOff val="0"/>
                  <a:lumOff val="0"/>
                  <a:alphaOff val="0"/>
                </a:sysClr>
              </a:solidFill>
              <a:latin typeface="Calibri"/>
              <a:ea typeface="+mn-ea"/>
              <a:cs typeface="+mn-cs"/>
            </a:rPr>
            <a:t>Task Execution Violation – </a:t>
          </a:r>
          <a:r>
            <a:rPr lang="en-AU" sz="900" b="0">
              <a:solidFill>
                <a:sysClr val="windowText" lastClr="000000">
                  <a:hueOff val="0"/>
                  <a:satOff val="0"/>
                  <a:lumOff val="0"/>
                  <a:alphaOff val="0"/>
                </a:sysClr>
              </a:solidFill>
              <a:latin typeface="Calibri"/>
              <a:ea typeface="+mn-ea"/>
              <a:cs typeface="+mn-cs"/>
            </a:rPr>
            <a:t>deviation in performing a task or rule, often in a new or emergency situation without proper guidance.</a:t>
          </a:r>
          <a:endParaRPr lang="bg-BG" sz="900" b="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30CD33D1-3C2D-432A-BE2C-DC2A5837D1CC}" type="parTrans" cxnId="{4220AAB4-92DA-4405-95F4-4BC17D1AFB9F}">
      <dgm:prSet/>
      <dgm:spPr>
        <a:xfrm>
          <a:off x="3922391" y="1724598"/>
          <a:ext cx="207165" cy="3031554"/>
        </a:xfrm>
        <a:custGeom>
          <a:avLst/>
          <a:gdLst/>
          <a:ahLst/>
          <a:cxnLst/>
          <a:rect l="0" t="0" r="0" b="0"/>
          <a:pathLst>
            <a:path>
              <a:moveTo>
                <a:pt x="0" y="0"/>
              </a:moveTo>
              <a:lnTo>
                <a:pt x="0" y="3031372"/>
              </a:lnTo>
              <a:lnTo>
                <a:pt x="218654" y="3031372"/>
              </a:lnTo>
            </a:path>
          </a:pathLst>
        </a:custGeom>
        <a:noFill/>
        <a:ln w="25400" cap="flat" cmpd="sng" algn="ctr">
          <a:solidFill>
            <a:sysClr val="windowText" lastClr="000000">
              <a:shade val="80000"/>
              <a:hueOff val="0"/>
              <a:satOff val="0"/>
              <a:lumOff val="0"/>
              <a:alphaOff val="0"/>
            </a:sysClr>
          </a:solidFill>
          <a:prstDash val="solid"/>
        </a:ln>
        <a:effectLst/>
      </dgm:spPr>
      <dgm:t>
        <a:bodyPr/>
        <a:lstStyle/>
        <a:p>
          <a:endParaRPr lang="bg-BG">
            <a:latin typeface="Times New Roman" panose="02020603050405020304" pitchFamily="18" charset="0"/>
            <a:cs typeface="Times New Roman" panose="02020603050405020304" pitchFamily="18" charset="0"/>
          </a:endParaRPr>
        </a:p>
      </dgm:t>
    </dgm:pt>
    <dgm:pt modelId="{7E3F9CC5-C9B3-4794-88D4-2FC13BA7368D}" type="sibTrans" cxnId="{4220AAB4-92DA-4405-95F4-4BC17D1AFB9F}">
      <dgm:prSet/>
      <dgm:spPr/>
      <dgm:t>
        <a:bodyPr/>
        <a:lstStyle/>
        <a:p>
          <a:endParaRPr lang="bg-BG">
            <a:latin typeface="Times New Roman" panose="02020603050405020304" pitchFamily="18" charset="0"/>
            <a:cs typeface="Times New Roman" panose="02020603050405020304" pitchFamily="18" charset="0"/>
          </a:endParaRPr>
        </a:p>
      </dgm:t>
    </dgm:pt>
    <dgm:pt modelId="{FA53A15C-6F30-466F-9F03-4ED983D3D9C9}">
      <dgm:prSet custT="1"/>
      <dgm:spPr>
        <a:xfrm>
          <a:off x="2171562" y="4128462"/>
          <a:ext cx="1789836" cy="909524"/>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AU" sz="9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Knowledge-based Errors </a:t>
          </a:r>
          <a:r>
            <a:rPr lang="en-AU" sz="900" b="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arise when the individual lacks sufficient knowledge and chooses an unsuitable method (e.g., wrong procedure or calculation method).</a:t>
          </a:r>
          <a:endParaRPr lang="bg-BG" sz="9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98D7A7B4-3BC3-429A-8524-6E073543E99F}" type="parTrans" cxnId="{8FBBB329-FC88-4ACF-8CC7-D89727714A3D}">
      <dgm:prSet/>
      <dgm:spPr>
        <a:xfrm>
          <a:off x="2008123" y="2785112"/>
          <a:ext cx="163439" cy="1798111"/>
        </a:xfrm>
        <a:custGeom>
          <a:avLst/>
          <a:gdLst/>
          <a:ahLst/>
          <a:cxnLst/>
          <a:rect l="0" t="0" r="0" b="0"/>
          <a:pathLst>
            <a:path>
              <a:moveTo>
                <a:pt x="0" y="0"/>
              </a:moveTo>
              <a:lnTo>
                <a:pt x="0" y="1723571"/>
              </a:lnTo>
              <a:lnTo>
                <a:pt x="156663" y="1723571"/>
              </a:lnTo>
            </a:path>
          </a:pathLst>
        </a:custGeom>
        <a:noFill/>
        <a:ln w="25400" cap="flat" cmpd="sng" algn="ctr">
          <a:solidFill>
            <a:sysClr val="windowText" lastClr="000000">
              <a:shade val="80000"/>
              <a:hueOff val="0"/>
              <a:satOff val="0"/>
              <a:lumOff val="0"/>
              <a:alphaOff val="0"/>
            </a:sysClr>
          </a:solidFill>
          <a:prstDash val="solid"/>
        </a:ln>
        <a:effectLst/>
      </dgm:spPr>
      <dgm:t>
        <a:bodyPr/>
        <a:lstStyle/>
        <a:p>
          <a:endParaRPr lang="bg-BG">
            <a:latin typeface="Times New Roman" panose="02020603050405020304" pitchFamily="18" charset="0"/>
            <a:cs typeface="Times New Roman" panose="02020603050405020304" pitchFamily="18" charset="0"/>
          </a:endParaRPr>
        </a:p>
      </dgm:t>
    </dgm:pt>
    <dgm:pt modelId="{223436A3-20AC-48C8-9586-297A553795FD}" type="sibTrans" cxnId="{8FBBB329-FC88-4ACF-8CC7-D89727714A3D}">
      <dgm:prSet/>
      <dgm:spPr/>
      <dgm:t>
        <a:bodyPr/>
        <a:lstStyle/>
        <a:p>
          <a:endParaRPr lang="bg-BG">
            <a:latin typeface="Times New Roman" panose="02020603050405020304" pitchFamily="18" charset="0"/>
            <a:cs typeface="Times New Roman" panose="02020603050405020304" pitchFamily="18" charset="0"/>
          </a:endParaRPr>
        </a:p>
      </dgm:t>
    </dgm:pt>
    <dgm:pt modelId="{A520EDC5-8C9A-4461-85BE-43FDDFAAAB21}">
      <dgm:prSet custT="1"/>
      <dgm:spPr>
        <a:xfrm>
          <a:off x="554675" y="4128462"/>
          <a:ext cx="1302093" cy="965143"/>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AU" sz="900" b="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Memory Lapses – </a:t>
          </a:r>
          <a:r>
            <a:rPr lang="en-AU" sz="900" b="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forgetting to perform a task or omitting part of a process due to attention failure or overload.</a:t>
          </a:r>
          <a:endParaRPr lang="bg-BG" sz="900" b="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a:buNone/>
          </a:pPr>
          <a:endParaRPr lang="bg-BG" sz="9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D23011CD-E9CF-4303-8367-4E9F7A5AFD0C}" type="sibTrans" cxnId="{2B9CEBAB-F78B-406C-96B3-20E52D94FF2D}">
      <dgm:prSet/>
      <dgm:spPr/>
      <dgm:t>
        <a:bodyPr/>
        <a:lstStyle/>
        <a:p>
          <a:endParaRPr lang="bg-BG" sz="900">
            <a:latin typeface="Times New Roman" panose="02020603050405020304" pitchFamily="18" charset="0"/>
            <a:cs typeface="Times New Roman" panose="02020603050405020304" pitchFamily="18" charset="0"/>
          </a:endParaRPr>
        </a:p>
      </dgm:t>
    </dgm:pt>
    <dgm:pt modelId="{FF3A4818-34C7-40FF-8C4B-2276148222CB}" type="parTrans" cxnId="{2B9CEBAB-F78B-406C-96B3-20E52D94FF2D}">
      <dgm:prSet/>
      <dgm:spPr>
        <a:xfrm>
          <a:off x="391235" y="2785112"/>
          <a:ext cx="163439" cy="1825921"/>
        </a:xfrm>
        <a:custGeom>
          <a:avLst/>
          <a:gdLst/>
          <a:ahLst/>
          <a:cxnLst/>
          <a:rect l="0" t="0" r="0" b="0"/>
          <a:pathLst>
            <a:path>
              <a:moveTo>
                <a:pt x="0" y="0"/>
              </a:moveTo>
              <a:lnTo>
                <a:pt x="0" y="1750227"/>
              </a:lnTo>
              <a:lnTo>
                <a:pt x="156663" y="1750227"/>
              </a:lnTo>
            </a:path>
          </a:pathLst>
        </a:custGeom>
        <a:noFill/>
        <a:ln w="25400" cap="flat" cmpd="sng" algn="ctr">
          <a:solidFill>
            <a:sysClr val="windowText" lastClr="000000">
              <a:shade val="80000"/>
              <a:hueOff val="0"/>
              <a:satOff val="0"/>
              <a:lumOff val="0"/>
              <a:alphaOff val="0"/>
            </a:sysClr>
          </a:solidFill>
          <a:prstDash val="solid"/>
        </a:ln>
        <a:effectLst/>
      </dgm:spPr>
      <dgm:t>
        <a:bodyPr/>
        <a:lstStyle/>
        <a:p>
          <a:endParaRPr lang="bg-BG" sz="900">
            <a:latin typeface="Times New Roman" panose="02020603050405020304" pitchFamily="18" charset="0"/>
            <a:cs typeface="Times New Roman" panose="02020603050405020304" pitchFamily="18" charset="0"/>
          </a:endParaRPr>
        </a:p>
      </dgm:t>
    </dgm:pt>
    <dgm:pt modelId="{1A643E82-958F-4160-817C-C76659BD80C9}" type="pres">
      <dgm:prSet presAssocID="{2F65D899-8E97-460C-A7D0-5192A3116351}" presName="hierChild1" presStyleCnt="0">
        <dgm:presLayoutVars>
          <dgm:orgChart val="1"/>
          <dgm:chPref val="1"/>
          <dgm:dir/>
          <dgm:animOne val="branch"/>
          <dgm:animLvl val="lvl"/>
          <dgm:resizeHandles/>
        </dgm:presLayoutVars>
      </dgm:prSet>
      <dgm:spPr/>
    </dgm:pt>
    <dgm:pt modelId="{713E4A7D-743C-4007-AD61-6A7FF7B96B57}" type="pres">
      <dgm:prSet presAssocID="{8E0AAAB1-32F9-441A-8EDC-56E7096B5562}" presName="hierRoot1" presStyleCnt="0">
        <dgm:presLayoutVars>
          <dgm:hierBranch val="init"/>
        </dgm:presLayoutVars>
      </dgm:prSet>
      <dgm:spPr/>
    </dgm:pt>
    <dgm:pt modelId="{C1945456-D065-4BA0-98D7-45435E77F1F3}" type="pres">
      <dgm:prSet presAssocID="{8E0AAAB1-32F9-441A-8EDC-56E7096B5562}" presName="rootComposite1" presStyleCnt="0"/>
      <dgm:spPr/>
    </dgm:pt>
    <dgm:pt modelId="{55D38ED8-14B7-4137-A80E-612859E190D8}" type="pres">
      <dgm:prSet presAssocID="{8E0AAAB1-32F9-441A-8EDC-56E7096B5562}" presName="rootText1" presStyleLbl="node0" presStyleIdx="0" presStyleCnt="1" custScaleX="907274" custScaleY="146896">
        <dgm:presLayoutVars>
          <dgm:chPref val="3"/>
        </dgm:presLayoutVars>
      </dgm:prSet>
      <dgm:spPr/>
    </dgm:pt>
    <dgm:pt modelId="{F82B215C-77CB-49DC-B92A-76ED2F81D0F4}" type="pres">
      <dgm:prSet presAssocID="{8E0AAAB1-32F9-441A-8EDC-56E7096B5562}" presName="rootConnector1" presStyleLbl="node1" presStyleIdx="0" presStyleCnt="0"/>
      <dgm:spPr/>
    </dgm:pt>
    <dgm:pt modelId="{D8796EBE-8892-4DED-AC92-61E6E7DE81A1}" type="pres">
      <dgm:prSet presAssocID="{8E0AAAB1-32F9-441A-8EDC-56E7096B5562}" presName="hierChild2" presStyleCnt="0"/>
      <dgm:spPr/>
    </dgm:pt>
    <dgm:pt modelId="{F8BAD3C5-14C0-4D05-A90A-3B5E0B723335}" type="pres">
      <dgm:prSet presAssocID="{9DCABDC5-9B77-4D28-B31D-062793D77E4E}" presName="Name37" presStyleLbl="parChTrans1D2" presStyleIdx="0" presStyleCnt="2"/>
      <dgm:spPr/>
    </dgm:pt>
    <dgm:pt modelId="{AAD89C9C-EF2D-486B-8B9C-2A3BC15301A5}" type="pres">
      <dgm:prSet presAssocID="{837B83C7-854C-4C19-8BC7-CBEC8A9B0723}" presName="hierRoot2" presStyleCnt="0">
        <dgm:presLayoutVars>
          <dgm:hierBranch val="init"/>
        </dgm:presLayoutVars>
      </dgm:prSet>
      <dgm:spPr/>
    </dgm:pt>
    <dgm:pt modelId="{79A69B3E-AA14-4F53-A0EA-63AC2F67990D}" type="pres">
      <dgm:prSet presAssocID="{837B83C7-854C-4C19-8BC7-CBEC8A9B0723}" presName="rootComposite" presStyleCnt="0"/>
      <dgm:spPr/>
    </dgm:pt>
    <dgm:pt modelId="{51AC1027-C382-480E-A357-24B79E40D53D}" type="pres">
      <dgm:prSet presAssocID="{837B83C7-854C-4C19-8BC7-CBEC8A9B0723}" presName="rootText" presStyleLbl="node2" presStyleIdx="0" presStyleCnt="2" custScaleX="250883" custScaleY="194872">
        <dgm:presLayoutVars>
          <dgm:chPref val="3"/>
        </dgm:presLayoutVars>
      </dgm:prSet>
      <dgm:spPr/>
    </dgm:pt>
    <dgm:pt modelId="{883EB880-EAC7-4089-95BC-EDBE4A312992}" type="pres">
      <dgm:prSet presAssocID="{837B83C7-854C-4C19-8BC7-CBEC8A9B0723}" presName="rootConnector" presStyleLbl="node2" presStyleIdx="0" presStyleCnt="2"/>
      <dgm:spPr/>
    </dgm:pt>
    <dgm:pt modelId="{E96ADEDD-A83E-4867-A6EF-35CAB862257F}" type="pres">
      <dgm:prSet presAssocID="{837B83C7-854C-4C19-8BC7-CBEC8A9B0723}" presName="hierChild4" presStyleCnt="0"/>
      <dgm:spPr/>
    </dgm:pt>
    <dgm:pt modelId="{B499BD52-B338-46B4-A166-733F0FF3545F}" type="pres">
      <dgm:prSet presAssocID="{FF40F5CB-62CA-4780-94B2-FF2026C5A65A}" presName="Name37" presStyleLbl="parChTrans1D3" presStyleIdx="0" presStyleCnt="6"/>
      <dgm:spPr/>
    </dgm:pt>
    <dgm:pt modelId="{789E9A40-0488-4401-B51C-B947B974C32D}" type="pres">
      <dgm:prSet presAssocID="{2B0C0E4A-6075-4994-A859-9E88B5E6FB7B}" presName="hierRoot2" presStyleCnt="0">
        <dgm:presLayoutVars>
          <dgm:hierBranch val="init"/>
        </dgm:presLayoutVars>
      </dgm:prSet>
      <dgm:spPr/>
    </dgm:pt>
    <dgm:pt modelId="{9AB3557E-1458-4B35-821C-593B834E4253}" type="pres">
      <dgm:prSet presAssocID="{2B0C0E4A-6075-4994-A859-9E88B5E6FB7B}" presName="rootComposite" presStyleCnt="0"/>
      <dgm:spPr/>
    </dgm:pt>
    <dgm:pt modelId="{C6ABE50C-20FC-4A6B-90B9-ED2AA92D9471}" type="pres">
      <dgm:prSet presAssocID="{2B0C0E4A-6075-4994-A859-9E88B5E6FB7B}" presName="rootText" presStyleLbl="node3" presStyleIdx="0" presStyleCnt="6" custScaleX="257007" custScaleY="192241">
        <dgm:presLayoutVars>
          <dgm:chPref val="3"/>
        </dgm:presLayoutVars>
      </dgm:prSet>
      <dgm:spPr/>
    </dgm:pt>
    <dgm:pt modelId="{4D701F34-6E96-40CB-BDD3-3F3F63510480}" type="pres">
      <dgm:prSet presAssocID="{2B0C0E4A-6075-4994-A859-9E88B5E6FB7B}" presName="rootConnector" presStyleLbl="node3" presStyleIdx="0" presStyleCnt="6"/>
      <dgm:spPr/>
    </dgm:pt>
    <dgm:pt modelId="{AC30C819-7005-4008-8A41-17C42DE987BB}" type="pres">
      <dgm:prSet presAssocID="{2B0C0E4A-6075-4994-A859-9E88B5E6FB7B}" presName="hierChild4" presStyleCnt="0"/>
      <dgm:spPr/>
    </dgm:pt>
    <dgm:pt modelId="{DFCDB7C9-697F-4508-B245-B2DE5A403B18}" type="pres">
      <dgm:prSet presAssocID="{B90DA890-ADA1-48F7-AB5C-10373688B233}" presName="Name37" presStyleLbl="parChTrans1D4" presStyleIdx="0" presStyleCnt="4"/>
      <dgm:spPr/>
    </dgm:pt>
    <dgm:pt modelId="{47FCA625-5ABF-4D19-BB59-5186B33A8FD5}" type="pres">
      <dgm:prSet presAssocID="{05793454-020C-478E-9247-A3961F50C9A8}" presName="hierRoot2" presStyleCnt="0">
        <dgm:presLayoutVars>
          <dgm:hierBranch val="init"/>
        </dgm:presLayoutVars>
      </dgm:prSet>
      <dgm:spPr/>
    </dgm:pt>
    <dgm:pt modelId="{DE2DD468-B444-4751-95C3-63077CF11729}" type="pres">
      <dgm:prSet presAssocID="{05793454-020C-478E-9247-A3961F50C9A8}" presName="rootComposite" presStyleCnt="0"/>
      <dgm:spPr/>
    </dgm:pt>
    <dgm:pt modelId="{5A91BA80-E0E9-4FA7-9206-56CFBD1D98A1}" type="pres">
      <dgm:prSet presAssocID="{05793454-020C-478E-9247-A3961F50C9A8}" presName="rootText" presStyleLbl="node4" presStyleIdx="0" presStyleCnt="4" custScaleX="226122" custScaleY="214359">
        <dgm:presLayoutVars>
          <dgm:chPref val="3"/>
        </dgm:presLayoutVars>
      </dgm:prSet>
      <dgm:spPr/>
    </dgm:pt>
    <dgm:pt modelId="{93BA59E2-BB92-43D3-BACE-9BD0CF299F4D}" type="pres">
      <dgm:prSet presAssocID="{05793454-020C-478E-9247-A3961F50C9A8}" presName="rootConnector" presStyleLbl="node4" presStyleIdx="0" presStyleCnt="4"/>
      <dgm:spPr/>
    </dgm:pt>
    <dgm:pt modelId="{332C8607-51BE-478B-A425-FA1FED34BD43}" type="pres">
      <dgm:prSet presAssocID="{05793454-020C-478E-9247-A3961F50C9A8}" presName="hierChild4" presStyleCnt="0"/>
      <dgm:spPr/>
    </dgm:pt>
    <dgm:pt modelId="{CC4C93B2-C166-4265-AA0C-772547B713BF}" type="pres">
      <dgm:prSet presAssocID="{05793454-020C-478E-9247-A3961F50C9A8}" presName="hierChild5" presStyleCnt="0"/>
      <dgm:spPr/>
    </dgm:pt>
    <dgm:pt modelId="{E0716518-01AE-4093-9868-245606B6AD03}" type="pres">
      <dgm:prSet presAssocID="{FF3A4818-34C7-40FF-8C4B-2276148222CB}" presName="Name37" presStyleLbl="parChTrans1D4" presStyleIdx="1" presStyleCnt="4"/>
      <dgm:spPr/>
    </dgm:pt>
    <dgm:pt modelId="{C34363A0-7E78-4911-9FF7-99C1BAB82B89}" type="pres">
      <dgm:prSet presAssocID="{A520EDC5-8C9A-4461-85BE-43FDDFAAAB21}" presName="hierRoot2" presStyleCnt="0">
        <dgm:presLayoutVars>
          <dgm:hierBranch val="init"/>
        </dgm:presLayoutVars>
      </dgm:prSet>
      <dgm:spPr/>
    </dgm:pt>
    <dgm:pt modelId="{0B7F949E-1441-4EEE-A6BA-7B9D8E97FDA7}" type="pres">
      <dgm:prSet presAssocID="{A520EDC5-8C9A-4461-85BE-43FDDFAAAB21}" presName="rootComposite" presStyleCnt="0"/>
      <dgm:spPr/>
    </dgm:pt>
    <dgm:pt modelId="{2B928C24-6EE7-4CFD-8B16-F8C5141CAB7F}" type="pres">
      <dgm:prSet presAssocID="{A520EDC5-8C9A-4461-85BE-43FDDFAAAB21}" presName="rootText" presStyleLbl="node4" presStyleIdx="1" presStyleCnt="4" custScaleX="231748" custScaleY="214359">
        <dgm:presLayoutVars>
          <dgm:chPref val="3"/>
        </dgm:presLayoutVars>
      </dgm:prSet>
      <dgm:spPr/>
    </dgm:pt>
    <dgm:pt modelId="{9ACB2A33-0EB8-4811-B0BF-D02E4614CA94}" type="pres">
      <dgm:prSet presAssocID="{A520EDC5-8C9A-4461-85BE-43FDDFAAAB21}" presName="rootConnector" presStyleLbl="node4" presStyleIdx="1" presStyleCnt="4"/>
      <dgm:spPr/>
    </dgm:pt>
    <dgm:pt modelId="{EEC84F7E-2C15-48BB-B48F-9AF2494D2CF5}" type="pres">
      <dgm:prSet presAssocID="{A520EDC5-8C9A-4461-85BE-43FDDFAAAB21}" presName="hierChild4" presStyleCnt="0"/>
      <dgm:spPr/>
    </dgm:pt>
    <dgm:pt modelId="{4BFA9ABC-7B60-4399-B9D3-48E5D874594B}" type="pres">
      <dgm:prSet presAssocID="{A520EDC5-8C9A-4461-85BE-43FDDFAAAB21}" presName="hierChild5" presStyleCnt="0"/>
      <dgm:spPr/>
    </dgm:pt>
    <dgm:pt modelId="{2226FAF2-1B62-40F1-9206-E956B406D068}" type="pres">
      <dgm:prSet presAssocID="{2B0C0E4A-6075-4994-A859-9E88B5E6FB7B}" presName="hierChild5" presStyleCnt="0"/>
      <dgm:spPr/>
    </dgm:pt>
    <dgm:pt modelId="{B1CAE9B8-F418-44BD-A03A-4EE2D2E4C79D}" type="pres">
      <dgm:prSet presAssocID="{87D0FE52-BCE5-4836-A371-002241DB468F}" presName="Name37" presStyleLbl="parChTrans1D3" presStyleIdx="1" presStyleCnt="6"/>
      <dgm:spPr/>
    </dgm:pt>
    <dgm:pt modelId="{BF7C092C-A13E-4A39-895D-AE0754C67D21}" type="pres">
      <dgm:prSet presAssocID="{002A1A0C-0D21-45D3-A89E-07047FBCA303}" presName="hierRoot2" presStyleCnt="0">
        <dgm:presLayoutVars>
          <dgm:hierBranch val="init"/>
        </dgm:presLayoutVars>
      </dgm:prSet>
      <dgm:spPr/>
    </dgm:pt>
    <dgm:pt modelId="{1341752C-3A98-4236-87CC-F064BE70BE46}" type="pres">
      <dgm:prSet presAssocID="{002A1A0C-0D21-45D3-A89E-07047FBCA303}" presName="rootComposite" presStyleCnt="0"/>
      <dgm:spPr/>
    </dgm:pt>
    <dgm:pt modelId="{44F14E73-6CB7-4B07-88C0-FABFD7C97E13}" type="pres">
      <dgm:prSet presAssocID="{002A1A0C-0D21-45D3-A89E-07047FBCA303}" presName="rootText" presStyleLbl="node3" presStyleIdx="1" presStyleCnt="6" custScaleX="257007" custScaleY="192241">
        <dgm:presLayoutVars>
          <dgm:chPref val="3"/>
        </dgm:presLayoutVars>
      </dgm:prSet>
      <dgm:spPr/>
    </dgm:pt>
    <dgm:pt modelId="{4D4D9000-01C4-4933-AF57-FE641A89165C}" type="pres">
      <dgm:prSet presAssocID="{002A1A0C-0D21-45D3-A89E-07047FBCA303}" presName="rootConnector" presStyleLbl="node3" presStyleIdx="1" presStyleCnt="6"/>
      <dgm:spPr/>
    </dgm:pt>
    <dgm:pt modelId="{76984586-8A8E-476C-B622-F4F33C951AB0}" type="pres">
      <dgm:prSet presAssocID="{002A1A0C-0D21-45D3-A89E-07047FBCA303}" presName="hierChild4" presStyleCnt="0"/>
      <dgm:spPr/>
    </dgm:pt>
    <dgm:pt modelId="{AC9B53CB-9B66-44AC-838B-D28F02C2C5E2}" type="pres">
      <dgm:prSet presAssocID="{F50B966C-227F-4E78-A760-DFE2CBD9795A}" presName="Name37" presStyleLbl="parChTrans1D4" presStyleIdx="2" presStyleCnt="4"/>
      <dgm:spPr/>
    </dgm:pt>
    <dgm:pt modelId="{061EDD7F-2B2D-4D42-9C0B-356DBFC966EA}" type="pres">
      <dgm:prSet presAssocID="{D74B35A1-686F-447D-97AA-BA3FA66CB09E}" presName="hierRoot2" presStyleCnt="0">
        <dgm:presLayoutVars>
          <dgm:hierBranch val="init"/>
        </dgm:presLayoutVars>
      </dgm:prSet>
      <dgm:spPr/>
    </dgm:pt>
    <dgm:pt modelId="{3AB6F9EF-BDAE-4CC6-B90E-96C7D810BCD7}" type="pres">
      <dgm:prSet presAssocID="{D74B35A1-686F-447D-97AA-BA3FA66CB09E}" presName="rootComposite" presStyleCnt="0"/>
      <dgm:spPr/>
    </dgm:pt>
    <dgm:pt modelId="{D378EBE8-454B-423E-BFBE-DE781FEFAD7D}" type="pres">
      <dgm:prSet presAssocID="{D74B35A1-686F-447D-97AA-BA3FA66CB09E}" presName="rootText" presStyleLbl="node4" presStyleIdx="2" presStyleCnt="4" custScaleX="295550" custScaleY="214359">
        <dgm:presLayoutVars>
          <dgm:chPref val="3"/>
        </dgm:presLayoutVars>
      </dgm:prSet>
      <dgm:spPr/>
    </dgm:pt>
    <dgm:pt modelId="{D9963BA6-176D-4C01-A563-187F3D83C2E9}" type="pres">
      <dgm:prSet presAssocID="{D74B35A1-686F-447D-97AA-BA3FA66CB09E}" presName="rootConnector" presStyleLbl="node4" presStyleIdx="2" presStyleCnt="4"/>
      <dgm:spPr/>
    </dgm:pt>
    <dgm:pt modelId="{4FA5524F-2EC8-41E8-B52E-1632C4BBEDB9}" type="pres">
      <dgm:prSet presAssocID="{D74B35A1-686F-447D-97AA-BA3FA66CB09E}" presName="hierChild4" presStyleCnt="0"/>
      <dgm:spPr/>
    </dgm:pt>
    <dgm:pt modelId="{E7E920E3-7FD7-4F7E-B4BB-C545573E67A7}" type="pres">
      <dgm:prSet presAssocID="{D74B35A1-686F-447D-97AA-BA3FA66CB09E}" presName="hierChild5" presStyleCnt="0"/>
      <dgm:spPr/>
    </dgm:pt>
    <dgm:pt modelId="{72E317BC-5422-46A4-A49A-7155C814058D}" type="pres">
      <dgm:prSet presAssocID="{98D7A7B4-3BC3-429A-8524-6E073543E99F}" presName="Name37" presStyleLbl="parChTrans1D4" presStyleIdx="3" presStyleCnt="4"/>
      <dgm:spPr/>
    </dgm:pt>
    <dgm:pt modelId="{F9B48C4D-787C-4AA0-BD11-23BAB7DEF761}" type="pres">
      <dgm:prSet presAssocID="{FA53A15C-6F30-466F-9F03-4ED983D3D9C9}" presName="hierRoot2" presStyleCnt="0">
        <dgm:presLayoutVars>
          <dgm:hierBranch val="init"/>
        </dgm:presLayoutVars>
      </dgm:prSet>
      <dgm:spPr/>
    </dgm:pt>
    <dgm:pt modelId="{43CE0D06-7A48-4207-BB18-AA443B9898EF}" type="pres">
      <dgm:prSet presAssocID="{FA53A15C-6F30-466F-9F03-4ED983D3D9C9}" presName="rootComposite" presStyleCnt="0"/>
      <dgm:spPr/>
    </dgm:pt>
    <dgm:pt modelId="{6649C5BB-E32E-4835-A2C8-BE237FF7B33A}" type="pres">
      <dgm:prSet presAssocID="{FA53A15C-6F30-466F-9F03-4ED983D3D9C9}" presName="rootText" presStyleLbl="node4" presStyleIdx="3" presStyleCnt="4" custScaleX="300864" custScaleY="202006">
        <dgm:presLayoutVars>
          <dgm:chPref val="3"/>
        </dgm:presLayoutVars>
      </dgm:prSet>
      <dgm:spPr/>
    </dgm:pt>
    <dgm:pt modelId="{0A11E39D-3E2F-49F1-BBC8-89E0C14E4AED}" type="pres">
      <dgm:prSet presAssocID="{FA53A15C-6F30-466F-9F03-4ED983D3D9C9}" presName="rootConnector" presStyleLbl="node4" presStyleIdx="3" presStyleCnt="4"/>
      <dgm:spPr/>
    </dgm:pt>
    <dgm:pt modelId="{3E5C13CE-6BE9-438C-B9EA-325154B3F255}" type="pres">
      <dgm:prSet presAssocID="{FA53A15C-6F30-466F-9F03-4ED983D3D9C9}" presName="hierChild4" presStyleCnt="0"/>
      <dgm:spPr/>
    </dgm:pt>
    <dgm:pt modelId="{0865938A-8074-4366-A71C-C7EB80CD61A3}" type="pres">
      <dgm:prSet presAssocID="{FA53A15C-6F30-466F-9F03-4ED983D3D9C9}" presName="hierChild5" presStyleCnt="0"/>
      <dgm:spPr/>
    </dgm:pt>
    <dgm:pt modelId="{37D192B3-794E-4C15-9050-2AFE5AC26204}" type="pres">
      <dgm:prSet presAssocID="{002A1A0C-0D21-45D3-A89E-07047FBCA303}" presName="hierChild5" presStyleCnt="0"/>
      <dgm:spPr/>
    </dgm:pt>
    <dgm:pt modelId="{0A8B6636-0392-476C-B11E-E454D0FCA36E}" type="pres">
      <dgm:prSet presAssocID="{837B83C7-854C-4C19-8BC7-CBEC8A9B0723}" presName="hierChild5" presStyleCnt="0"/>
      <dgm:spPr/>
    </dgm:pt>
    <dgm:pt modelId="{4CB97952-6206-41FD-97FD-2B5E4C574D6D}" type="pres">
      <dgm:prSet presAssocID="{87CD98CE-E13E-47FF-B8C1-98BC92327106}" presName="Name37" presStyleLbl="parChTrans1D2" presStyleIdx="1" presStyleCnt="2"/>
      <dgm:spPr/>
    </dgm:pt>
    <dgm:pt modelId="{0CFD8A32-0AAD-4594-B427-ABD57694C451}" type="pres">
      <dgm:prSet presAssocID="{F70694BD-7AD8-4DD8-A329-BC650AA2F961}" presName="hierRoot2" presStyleCnt="0">
        <dgm:presLayoutVars>
          <dgm:hierBranch val="init"/>
        </dgm:presLayoutVars>
      </dgm:prSet>
      <dgm:spPr/>
    </dgm:pt>
    <dgm:pt modelId="{E94FA0CC-0788-4ABB-BD5C-5818D1A97DF8}" type="pres">
      <dgm:prSet presAssocID="{F70694BD-7AD8-4DD8-A329-BC650AA2F961}" presName="rootComposite" presStyleCnt="0"/>
      <dgm:spPr/>
    </dgm:pt>
    <dgm:pt modelId="{DB6BE210-BF2C-4CC9-AADC-3209B545A3CD}" type="pres">
      <dgm:prSet presAssocID="{F70694BD-7AD8-4DD8-A329-BC650AA2F961}" presName="rootText" presStyleLbl="node2" presStyleIdx="1" presStyleCnt="2" custScaleX="194872" custScaleY="194872" custLinFactNeighborX="3899" custLinFactNeighborY="-1300">
        <dgm:presLayoutVars>
          <dgm:chPref val="3"/>
        </dgm:presLayoutVars>
      </dgm:prSet>
      <dgm:spPr/>
    </dgm:pt>
    <dgm:pt modelId="{5F3B519A-4473-4CC1-B498-704408D41D0B}" type="pres">
      <dgm:prSet presAssocID="{F70694BD-7AD8-4DD8-A329-BC650AA2F961}" presName="rootConnector" presStyleLbl="node2" presStyleIdx="1" presStyleCnt="2"/>
      <dgm:spPr/>
    </dgm:pt>
    <dgm:pt modelId="{5B91676E-3AA7-43CB-B5E4-17286451B498}" type="pres">
      <dgm:prSet presAssocID="{F70694BD-7AD8-4DD8-A329-BC650AA2F961}" presName="hierChild4" presStyleCnt="0"/>
      <dgm:spPr/>
    </dgm:pt>
    <dgm:pt modelId="{13696E1C-DE03-4645-8306-320C2E3EE809}" type="pres">
      <dgm:prSet presAssocID="{93C28C25-2244-4DF4-8005-5BA5FA94042C}" presName="Name37" presStyleLbl="parChTrans1D3" presStyleIdx="2" presStyleCnt="6"/>
      <dgm:spPr/>
    </dgm:pt>
    <dgm:pt modelId="{C5FEEE81-187A-4D4C-BD3D-2EBD06F3B332}" type="pres">
      <dgm:prSet presAssocID="{84310160-5F2E-44FE-B631-00EE43F3DF73}" presName="hierRoot2" presStyleCnt="0">
        <dgm:presLayoutVars>
          <dgm:hierBranch/>
        </dgm:presLayoutVars>
      </dgm:prSet>
      <dgm:spPr/>
    </dgm:pt>
    <dgm:pt modelId="{C7E63EA3-1394-41E8-ADD1-267EA315C8B6}" type="pres">
      <dgm:prSet presAssocID="{84310160-5F2E-44FE-B631-00EE43F3DF73}" presName="rootComposite" presStyleCnt="0"/>
      <dgm:spPr/>
    </dgm:pt>
    <dgm:pt modelId="{9A084551-E754-40B1-B7BD-D61A7CC4C077}" type="pres">
      <dgm:prSet presAssocID="{84310160-5F2E-44FE-B631-00EE43F3DF73}" presName="rootText" presStyleLbl="node3" presStyleIdx="2" presStyleCnt="6" custScaleX="285754" custScaleY="151207">
        <dgm:presLayoutVars>
          <dgm:chPref val="3"/>
        </dgm:presLayoutVars>
      </dgm:prSet>
      <dgm:spPr/>
    </dgm:pt>
    <dgm:pt modelId="{64B9A00B-AF3B-4700-8CD2-B9CBADAEABFC}" type="pres">
      <dgm:prSet presAssocID="{84310160-5F2E-44FE-B631-00EE43F3DF73}" presName="rootConnector" presStyleLbl="node3" presStyleIdx="2" presStyleCnt="6"/>
      <dgm:spPr/>
    </dgm:pt>
    <dgm:pt modelId="{8713C6A8-81B8-46DC-B80A-C0D8BA6F42C2}" type="pres">
      <dgm:prSet presAssocID="{84310160-5F2E-44FE-B631-00EE43F3DF73}" presName="hierChild4" presStyleCnt="0"/>
      <dgm:spPr/>
    </dgm:pt>
    <dgm:pt modelId="{9DA604E0-3EBF-479E-9697-D18B36C5E263}" type="pres">
      <dgm:prSet presAssocID="{84310160-5F2E-44FE-B631-00EE43F3DF73}" presName="hierChild5" presStyleCnt="0"/>
      <dgm:spPr/>
    </dgm:pt>
    <dgm:pt modelId="{32308EF4-B9D4-4E3A-85D6-19E9FC49E8F8}" type="pres">
      <dgm:prSet presAssocID="{AE0B4E7F-6E12-4C7D-8208-DF603617CCF2}" presName="Name37" presStyleLbl="parChTrans1D3" presStyleIdx="3" presStyleCnt="6"/>
      <dgm:spPr/>
    </dgm:pt>
    <dgm:pt modelId="{CF729D2B-A0A7-4C5B-8667-F60BA523B8B0}" type="pres">
      <dgm:prSet presAssocID="{140805D9-2152-469F-A38F-8FD2D76832B2}" presName="hierRoot2" presStyleCnt="0">
        <dgm:presLayoutVars>
          <dgm:hierBranch val="init"/>
        </dgm:presLayoutVars>
      </dgm:prSet>
      <dgm:spPr/>
    </dgm:pt>
    <dgm:pt modelId="{AC5A41F0-1171-4802-AA63-A9D9DED2F803}" type="pres">
      <dgm:prSet presAssocID="{140805D9-2152-469F-A38F-8FD2D76832B2}" presName="rootComposite" presStyleCnt="0"/>
      <dgm:spPr/>
    </dgm:pt>
    <dgm:pt modelId="{B7AB2376-194F-41E7-A1AE-06EB36E89CC1}" type="pres">
      <dgm:prSet presAssocID="{140805D9-2152-469F-A38F-8FD2D76832B2}" presName="rootText" presStyleLbl="node3" presStyleIdx="3" presStyleCnt="6" custScaleX="285754" custScaleY="141035">
        <dgm:presLayoutVars>
          <dgm:chPref val="3"/>
        </dgm:presLayoutVars>
      </dgm:prSet>
      <dgm:spPr/>
    </dgm:pt>
    <dgm:pt modelId="{F92FA632-9EF9-4AC7-8ACA-3EEC76A4DD79}" type="pres">
      <dgm:prSet presAssocID="{140805D9-2152-469F-A38F-8FD2D76832B2}" presName="rootConnector" presStyleLbl="node3" presStyleIdx="3" presStyleCnt="6"/>
      <dgm:spPr/>
    </dgm:pt>
    <dgm:pt modelId="{929E91CB-0791-4605-9CA4-44D7536A2E79}" type="pres">
      <dgm:prSet presAssocID="{140805D9-2152-469F-A38F-8FD2D76832B2}" presName="hierChild4" presStyleCnt="0"/>
      <dgm:spPr/>
    </dgm:pt>
    <dgm:pt modelId="{41C52BE5-ACBF-4126-8BB1-DA296B822A3B}" type="pres">
      <dgm:prSet presAssocID="{140805D9-2152-469F-A38F-8FD2D76832B2}" presName="hierChild5" presStyleCnt="0"/>
      <dgm:spPr/>
    </dgm:pt>
    <dgm:pt modelId="{0D912A03-01D6-4230-93A2-02B4440BC9E6}" type="pres">
      <dgm:prSet presAssocID="{F6A2E6D6-1858-40C9-9D47-B4664E29D072}" presName="Name37" presStyleLbl="parChTrans1D3" presStyleIdx="4" presStyleCnt="6"/>
      <dgm:spPr/>
    </dgm:pt>
    <dgm:pt modelId="{A5BB06E0-8E40-48AA-B563-28BB03A3E91A}" type="pres">
      <dgm:prSet presAssocID="{BB29DA8D-1DBD-4A5F-B8D8-51A2459F156C}" presName="hierRoot2" presStyleCnt="0">
        <dgm:presLayoutVars>
          <dgm:hierBranch val="init"/>
        </dgm:presLayoutVars>
      </dgm:prSet>
      <dgm:spPr/>
    </dgm:pt>
    <dgm:pt modelId="{905D9E8C-8017-4A59-870C-1813874C03DA}" type="pres">
      <dgm:prSet presAssocID="{BB29DA8D-1DBD-4A5F-B8D8-51A2459F156C}" presName="rootComposite" presStyleCnt="0"/>
      <dgm:spPr/>
    </dgm:pt>
    <dgm:pt modelId="{76988260-BC85-42D1-8475-F12E61FAB4EB}" type="pres">
      <dgm:prSet presAssocID="{BB29DA8D-1DBD-4A5F-B8D8-51A2459F156C}" presName="rootText" presStyleLbl="node3" presStyleIdx="4" presStyleCnt="6" custScaleX="283818" custScaleY="138905">
        <dgm:presLayoutVars>
          <dgm:chPref val="3"/>
        </dgm:presLayoutVars>
      </dgm:prSet>
      <dgm:spPr/>
    </dgm:pt>
    <dgm:pt modelId="{5855AD1C-DE3C-459A-A09B-B4EE297AD1BF}" type="pres">
      <dgm:prSet presAssocID="{BB29DA8D-1DBD-4A5F-B8D8-51A2459F156C}" presName="rootConnector" presStyleLbl="node3" presStyleIdx="4" presStyleCnt="6"/>
      <dgm:spPr/>
    </dgm:pt>
    <dgm:pt modelId="{6AE42F66-16F9-4894-BD3D-66B8C9A64306}" type="pres">
      <dgm:prSet presAssocID="{BB29DA8D-1DBD-4A5F-B8D8-51A2459F156C}" presName="hierChild4" presStyleCnt="0"/>
      <dgm:spPr/>
    </dgm:pt>
    <dgm:pt modelId="{097AB8FE-CF5B-4E63-B14E-8C0C6100ECE6}" type="pres">
      <dgm:prSet presAssocID="{BB29DA8D-1DBD-4A5F-B8D8-51A2459F156C}" presName="hierChild5" presStyleCnt="0"/>
      <dgm:spPr/>
    </dgm:pt>
    <dgm:pt modelId="{64361AA4-0FBF-4C43-961E-C006294FD957}" type="pres">
      <dgm:prSet presAssocID="{30CD33D1-3C2D-432A-BE2C-DC2A5837D1CC}" presName="Name37" presStyleLbl="parChTrans1D3" presStyleIdx="5" presStyleCnt="6"/>
      <dgm:spPr/>
    </dgm:pt>
    <dgm:pt modelId="{88C76BE1-8BCF-49EF-A92F-5F6D8774F136}" type="pres">
      <dgm:prSet presAssocID="{59FABC00-4596-43DA-9CCA-D5A2D4EFAA69}" presName="hierRoot2" presStyleCnt="0">
        <dgm:presLayoutVars>
          <dgm:hierBranch val="init"/>
        </dgm:presLayoutVars>
      </dgm:prSet>
      <dgm:spPr/>
    </dgm:pt>
    <dgm:pt modelId="{A8973719-480C-46BA-B88B-28D5F623B617}" type="pres">
      <dgm:prSet presAssocID="{59FABC00-4596-43DA-9CCA-D5A2D4EFAA69}" presName="rootComposite" presStyleCnt="0"/>
      <dgm:spPr/>
    </dgm:pt>
    <dgm:pt modelId="{4C1BBDC6-CE52-4C80-99A8-BB9D77B0820A}" type="pres">
      <dgm:prSet presAssocID="{59FABC00-4596-43DA-9CCA-D5A2D4EFAA69}" presName="rootText" presStyleLbl="node3" presStyleIdx="5" presStyleCnt="6" custFlipHor="1" custScaleX="283560" custScaleY="203881" custLinFactNeighborX="-2326" custLinFactNeighborY="-29077">
        <dgm:presLayoutVars>
          <dgm:chPref val="3"/>
        </dgm:presLayoutVars>
      </dgm:prSet>
      <dgm:spPr/>
    </dgm:pt>
    <dgm:pt modelId="{10C95D3D-0A34-4AD1-BDAA-4A3D1611552A}" type="pres">
      <dgm:prSet presAssocID="{59FABC00-4596-43DA-9CCA-D5A2D4EFAA69}" presName="rootConnector" presStyleLbl="node3" presStyleIdx="5" presStyleCnt="6"/>
      <dgm:spPr/>
    </dgm:pt>
    <dgm:pt modelId="{9DC9CD42-F931-46BC-A1DA-821B574FEE36}" type="pres">
      <dgm:prSet presAssocID="{59FABC00-4596-43DA-9CCA-D5A2D4EFAA69}" presName="hierChild4" presStyleCnt="0"/>
      <dgm:spPr/>
    </dgm:pt>
    <dgm:pt modelId="{E2915C46-B539-4651-970B-C12F51FA06CC}" type="pres">
      <dgm:prSet presAssocID="{59FABC00-4596-43DA-9CCA-D5A2D4EFAA69}" presName="hierChild5" presStyleCnt="0"/>
      <dgm:spPr/>
    </dgm:pt>
    <dgm:pt modelId="{48D3ADDE-6B49-4569-805F-9D70C6596825}" type="pres">
      <dgm:prSet presAssocID="{F70694BD-7AD8-4DD8-A329-BC650AA2F961}" presName="hierChild5" presStyleCnt="0"/>
      <dgm:spPr/>
    </dgm:pt>
    <dgm:pt modelId="{50750A41-5359-4E66-A4D0-49F6DCF21DBD}" type="pres">
      <dgm:prSet presAssocID="{8E0AAAB1-32F9-441A-8EDC-56E7096B5562}" presName="hierChild3" presStyleCnt="0"/>
      <dgm:spPr/>
    </dgm:pt>
  </dgm:ptLst>
  <dgm:cxnLst>
    <dgm:cxn modelId="{0ED63B02-0113-4CA1-89A0-1ED469C83E0E}" srcId="{F70694BD-7AD8-4DD8-A329-BC650AA2F961}" destId="{BB29DA8D-1DBD-4A5F-B8D8-51A2459F156C}" srcOrd="2" destOrd="0" parTransId="{F6A2E6D6-1858-40C9-9D47-B4664E29D072}" sibTransId="{7C6F95B9-99B8-45FA-AD9C-D848A5C5954D}"/>
    <dgm:cxn modelId="{37826D07-4E6C-4AD0-A9E4-88327032DDC1}" type="presOf" srcId="{2B0C0E4A-6075-4994-A859-9E88B5E6FB7B}" destId="{C6ABE50C-20FC-4A6B-90B9-ED2AA92D9471}" srcOrd="0" destOrd="0" presId="urn:microsoft.com/office/officeart/2005/8/layout/orgChart1"/>
    <dgm:cxn modelId="{68AA7508-EF88-48C2-B249-0259B34AE560}" type="presOf" srcId="{8E0AAAB1-32F9-441A-8EDC-56E7096B5562}" destId="{55D38ED8-14B7-4137-A80E-612859E190D8}" srcOrd="0" destOrd="0" presId="urn:microsoft.com/office/officeart/2005/8/layout/orgChart1"/>
    <dgm:cxn modelId="{055BC90C-3E32-422A-932D-2561D778136B}" type="presOf" srcId="{D74B35A1-686F-447D-97AA-BA3FA66CB09E}" destId="{D9963BA6-176D-4C01-A563-187F3D83C2E9}" srcOrd="1" destOrd="0" presId="urn:microsoft.com/office/officeart/2005/8/layout/orgChart1"/>
    <dgm:cxn modelId="{8988470D-73A0-4EC2-B03F-E3BF00EB4240}" type="presOf" srcId="{F70694BD-7AD8-4DD8-A329-BC650AA2F961}" destId="{DB6BE210-BF2C-4CC9-AADC-3209B545A3CD}" srcOrd="0" destOrd="0" presId="urn:microsoft.com/office/officeart/2005/8/layout/orgChart1"/>
    <dgm:cxn modelId="{1EC49628-48F5-4691-AEF9-CC29D7B08926}" type="presOf" srcId="{05793454-020C-478E-9247-A3961F50C9A8}" destId="{5A91BA80-E0E9-4FA7-9206-56CFBD1D98A1}" srcOrd="0" destOrd="0" presId="urn:microsoft.com/office/officeart/2005/8/layout/orgChart1"/>
    <dgm:cxn modelId="{8FBBB329-FC88-4ACF-8CC7-D89727714A3D}" srcId="{002A1A0C-0D21-45D3-A89E-07047FBCA303}" destId="{FA53A15C-6F30-466F-9F03-4ED983D3D9C9}" srcOrd="1" destOrd="0" parTransId="{98D7A7B4-3BC3-429A-8524-6E073543E99F}" sibTransId="{223436A3-20AC-48C8-9586-297A553795FD}"/>
    <dgm:cxn modelId="{C1FC8535-A836-477E-A86F-2C288A3D2FD2}" type="presOf" srcId="{05793454-020C-478E-9247-A3961F50C9A8}" destId="{93BA59E2-BB92-43D3-BACE-9BD0CF299F4D}" srcOrd="1" destOrd="0" presId="urn:microsoft.com/office/officeart/2005/8/layout/orgChart1"/>
    <dgm:cxn modelId="{BC98535E-1011-454A-B7E1-41DE9393BCEA}" type="presOf" srcId="{BB29DA8D-1DBD-4A5F-B8D8-51A2459F156C}" destId="{5855AD1C-DE3C-459A-A09B-B4EE297AD1BF}" srcOrd="1" destOrd="0" presId="urn:microsoft.com/office/officeart/2005/8/layout/orgChart1"/>
    <dgm:cxn modelId="{3EF0345F-B295-43C9-8065-BAC1ECB73E17}" type="presOf" srcId="{002A1A0C-0D21-45D3-A89E-07047FBCA303}" destId="{4D4D9000-01C4-4933-AF57-FE641A89165C}" srcOrd="1" destOrd="0" presId="urn:microsoft.com/office/officeart/2005/8/layout/orgChart1"/>
    <dgm:cxn modelId="{A690BA5F-2B0F-4C56-8A63-ACE9D6B68223}" type="presOf" srcId="{87CD98CE-E13E-47FF-B8C1-98BC92327106}" destId="{4CB97952-6206-41FD-97FD-2B5E4C574D6D}" srcOrd="0" destOrd="0" presId="urn:microsoft.com/office/officeart/2005/8/layout/orgChart1"/>
    <dgm:cxn modelId="{B5111441-CD2A-45DF-A327-E84C5718AF28}" type="presOf" srcId="{D74B35A1-686F-447D-97AA-BA3FA66CB09E}" destId="{D378EBE8-454B-423E-BFBE-DE781FEFAD7D}" srcOrd="0" destOrd="0" presId="urn:microsoft.com/office/officeart/2005/8/layout/orgChart1"/>
    <dgm:cxn modelId="{E44B0863-58E7-4D51-B79F-066AEA24839D}" type="presOf" srcId="{8E0AAAB1-32F9-441A-8EDC-56E7096B5562}" destId="{F82B215C-77CB-49DC-B92A-76ED2F81D0F4}" srcOrd="1" destOrd="0" presId="urn:microsoft.com/office/officeart/2005/8/layout/orgChart1"/>
    <dgm:cxn modelId="{28268769-D6C2-42DF-B032-6D91596F1030}" srcId="{837B83C7-854C-4C19-8BC7-CBEC8A9B0723}" destId="{2B0C0E4A-6075-4994-A859-9E88B5E6FB7B}" srcOrd="0" destOrd="0" parTransId="{FF40F5CB-62CA-4780-94B2-FF2026C5A65A}" sibTransId="{E676A7A8-CFF8-4FCE-B8FC-929E71D6B779}"/>
    <dgm:cxn modelId="{01776E4A-8071-4594-BEF3-8F0D0FDBCBC5}" type="presOf" srcId="{F50B966C-227F-4E78-A760-DFE2CBD9795A}" destId="{AC9B53CB-9B66-44AC-838B-D28F02C2C5E2}" srcOrd="0" destOrd="0" presId="urn:microsoft.com/office/officeart/2005/8/layout/orgChart1"/>
    <dgm:cxn modelId="{60096072-F2DB-427D-AD30-216E92107CE4}" type="presOf" srcId="{59FABC00-4596-43DA-9CCA-D5A2D4EFAA69}" destId="{4C1BBDC6-CE52-4C80-99A8-BB9D77B0820A}" srcOrd="0" destOrd="0" presId="urn:microsoft.com/office/officeart/2005/8/layout/orgChart1"/>
    <dgm:cxn modelId="{DA2D8952-736E-4EFA-A27F-568842D38A77}" type="presOf" srcId="{84310160-5F2E-44FE-B631-00EE43F3DF73}" destId="{64B9A00B-AF3B-4700-8CD2-B9CBADAEABFC}" srcOrd="1" destOrd="0" presId="urn:microsoft.com/office/officeart/2005/8/layout/orgChart1"/>
    <dgm:cxn modelId="{E90F2576-3B01-4439-8B3B-DA5C8C7D1FC2}" type="presOf" srcId="{837B83C7-854C-4C19-8BC7-CBEC8A9B0723}" destId="{883EB880-EAC7-4089-95BC-EDBE4A312992}" srcOrd="1" destOrd="0" presId="urn:microsoft.com/office/officeart/2005/8/layout/orgChart1"/>
    <dgm:cxn modelId="{2423D978-0382-44D4-ADFD-CF172004BCE1}" type="presOf" srcId="{98D7A7B4-3BC3-429A-8524-6E073543E99F}" destId="{72E317BC-5422-46A4-A49A-7155C814058D}" srcOrd="0" destOrd="0" presId="urn:microsoft.com/office/officeart/2005/8/layout/orgChart1"/>
    <dgm:cxn modelId="{09D51683-5F63-460E-8BD0-CE8BD37BBEFC}" type="presOf" srcId="{30CD33D1-3C2D-432A-BE2C-DC2A5837D1CC}" destId="{64361AA4-0FBF-4C43-961E-C006294FD957}" srcOrd="0" destOrd="0" presId="urn:microsoft.com/office/officeart/2005/8/layout/orgChart1"/>
    <dgm:cxn modelId="{44827C88-A91E-438E-B692-68787C60C0EB}" srcId="{2B0C0E4A-6075-4994-A859-9E88B5E6FB7B}" destId="{05793454-020C-478E-9247-A3961F50C9A8}" srcOrd="0" destOrd="0" parTransId="{B90DA890-ADA1-48F7-AB5C-10373688B233}" sibTransId="{AC18ED76-EF0F-400D-B0EC-ABD9DE45025D}"/>
    <dgm:cxn modelId="{1461E49A-FA89-4A8A-B9F6-89AEF3B0850F}" type="presOf" srcId="{FA53A15C-6F30-466F-9F03-4ED983D3D9C9}" destId="{6649C5BB-E32E-4835-A2C8-BE237FF7B33A}" srcOrd="0" destOrd="0" presId="urn:microsoft.com/office/officeart/2005/8/layout/orgChart1"/>
    <dgm:cxn modelId="{C19ECC9B-F5BE-4A23-9013-9C6043EA1FC7}" type="presOf" srcId="{BB29DA8D-1DBD-4A5F-B8D8-51A2459F156C}" destId="{76988260-BC85-42D1-8475-F12E61FAB4EB}" srcOrd="0" destOrd="0" presId="urn:microsoft.com/office/officeart/2005/8/layout/orgChart1"/>
    <dgm:cxn modelId="{EDE34A9F-2204-49FD-8BF5-360AB12EAC0D}" type="presOf" srcId="{F6A2E6D6-1858-40C9-9D47-B4664E29D072}" destId="{0D912A03-01D6-4230-93A2-02B4440BC9E6}" srcOrd="0" destOrd="0" presId="urn:microsoft.com/office/officeart/2005/8/layout/orgChart1"/>
    <dgm:cxn modelId="{CABCF5A2-2EE6-4F2E-BBE3-32ED323B1A6B}" srcId="{2F65D899-8E97-460C-A7D0-5192A3116351}" destId="{8E0AAAB1-32F9-441A-8EDC-56E7096B5562}" srcOrd="0" destOrd="0" parTransId="{7F024568-6182-451A-A3B6-DF1B852C1612}" sibTransId="{10E65F59-429B-444D-ABAD-4D5E3D57EA4B}"/>
    <dgm:cxn modelId="{B4BFE3A6-1A34-4B29-B0DC-2B4F26FF83E1}" srcId="{002A1A0C-0D21-45D3-A89E-07047FBCA303}" destId="{D74B35A1-686F-447D-97AA-BA3FA66CB09E}" srcOrd="0" destOrd="0" parTransId="{F50B966C-227F-4E78-A760-DFE2CBD9795A}" sibTransId="{7A0022C8-EF63-416A-8B5C-BF5E0AF31C1F}"/>
    <dgm:cxn modelId="{6298A3A8-0D6C-4063-B7C7-5E7AF14AEF67}" type="presOf" srcId="{002A1A0C-0D21-45D3-A89E-07047FBCA303}" destId="{44F14E73-6CB7-4B07-88C0-FABFD7C97E13}" srcOrd="0" destOrd="0" presId="urn:microsoft.com/office/officeart/2005/8/layout/orgChart1"/>
    <dgm:cxn modelId="{790D80AB-A681-4E94-B48C-B32916A652F7}" type="presOf" srcId="{B90DA890-ADA1-48F7-AB5C-10373688B233}" destId="{DFCDB7C9-697F-4508-B245-B2DE5A403B18}" srcOrd="0" destOrd="0" presId="urn:microsoft.com/office/officeart/2005/8/layout/orgChart1"/>
    <dgm:cxn modelId="{2B9CEBAB-F78B-406C-96B3-20E52D94FF2D}" srcId="{2B0C0E4A-6075-4994-A859-9E88B5E6FB7B}" destId="{A520EDC5-8C9A-4461-85BE-43FDDFAAAB21}" srcOrd="1" destOrd="0" parTransId="{FF3A4818-34C7-40FF-8C4B-2276148222CB}" sibTransId="{D23011CD-E9CF-4303-8367-4E9F7A5AFD0C}"/>
    <dgm:cxn modelId="{06CEC6AD-D122-46AB-B0A7-163E70B77BDD}" type="presOf" srcId="{140805D9-2152-469F-A38F-8FD2D76832B2}" destId="{F92FA632-9EF9-4AC7-8ACA-3EEC76A4DD79}" srcOrd="1" destOrd="0" presId="urn:microsoft.com/office/officeart/2005/8/layout/orgChart1"/>
    <dgm:cxn modelId="{AD0394AE-A11B-4A42-B894-7FC17E1628D8}" srcId="{F70694BD-7AD8-4DD8-A329-BC650AA2F961}" destId="{140805D9-2152-469F-A38F-8FD2D76832B2}" srcOrd="1" destOrd="0" parTransId="{AE0B4E7F-6E12-4C7D-8208-DF603617CCF2}" sibTransId="{9063C0F2-C033-4D1E-9567-CD57BE470650}"/>
    <dgm:cxn modelId="{5267A4B1-D811-464F-807F-F6B37AAB6446}" type="presOf" srcId="{F70694BD-7AD8-4DD8-A329-BC650AA2F961}" destId="{5F3B519A-4473-4CC1-B498-704408D41D0B}" srcOrd="1" destOrd="0" presId="urn:microsoft.com/office/officeart/2005/8/layout/orgChart1"/>
    <dgm:cxn modelId="{B5C433B4-3405-4CCC-A091-1536BA93C097}" type="presOf" srcId="{FF3A4818-34C7-40FF-8C4B-2276148222CB}" destId="{E0716518-01AE-4093-9868-245606B6AD03}" srcOrd="0" destOrd="0" presId="urn:microsoft.com/office/officeart/2005/8/layout/orgChart1"/>
    <dgm:cxn modelId="{4220AAB4-92DA-4405-95F4-4BC17D1AFB9F}" srcId="{F70694BD-7AD8-4DD8-A329-BC650AA2F961}" destId="{59FABC00-4596-43DA-9CCA-D5A2D4EFAA69}" srcOrd="3" destOrd="0" parTransId="{30CD33D1-3C2D-432A-BE2C-DC2A5837D1CC}" sibTransId="{7E3F9CC5-C9B3-4794-88D4-2FC13BA7368D}"/>
    <dgm:cxn modelId="{857F84B9-DE0B-4F96-A0D9-041500890B0E}" srcId="{837B83C7-854C-4C19-8BC7-CBEC8A9B0723}" destId="{002A1A0C-0D21-45D3-A89E-07047FBCA303}" srcOrd="1" destOrd="0" parTransId="{87D0FE52-BCE5-4836-A371-002241DB468F}" sibTransId="{D594C40E-1286-432A-8488-44A015E0EA2A}"/>
    <dgm:cxn modelId="{76914ABC-4916-4001-AD96-928A28EE716C}" srcId="{F70694BD-7AD8-4DD8-A329-BC650AA2F961}" destId="{84310160-5F2E-44FE-B631-00EE43F3DF73}" srcOrd="0" destOrd="0" parTransId="{93C28C25-2244-4DF4-8005-5BA5FA94042C}" sibTransId="{AF286EFE-5082-4222-A643-1DEBDAE2AD9B}"/>
    <dgm:cxn modelId="{42CA7ABD-B8C3-4F55-AFF5-77D4897DCB27}" type="presOf" srcId="{93C28C25-2244-4DF4-8005-5BA5FA94042C}" destId="{13696E1C-DE03-4645-8306-320C2E3EE809}" srcOrd="0" destOrd="0" presId="urn:microsoft.com/office/officeart/2005/8/layout/orgChart1"/>
    <dgm:cxn modelId="{429CE6C1-EE06-4884-8B0C-C65FF48317F5}" type="presOf" srcId="{AE0B4E7F-6E12-4C7D-8208-DF603617CCF2}" destId="{32308EF4-B9D4-4E3A-85D6-19E9FC49E8F8}" srcOrd="0" destOrd="0" presId="urn:microsoft.com/office/officeart/2005/8/layout/orgChart1"/>
    <dgm:cxn modelId="{B71180CA-0E5C-488A-B6B7-CE5124E2EAA4}" type="presOf" srcId="{FF40F5CB-62CA-4780-94B2-FF2026C5A65A}" destId="{B499BD52-B338-46B4-A166-733F0FF3545F}" srcOrd="0" destOrd="0" presId="urn:microsoft.com/office/officeart/2005/8/layout/orgChart1"/>
    <dgm:cxn modelId="{BBD3C2D1-E702-4449-91BF-A0B0AEFCF340}" type="presOf" srcId="{87D0FE52-BCE5-4836-A371-002241DB468F}" destId="{B1CAE9B8-F418-44BD-A03A-4EE2D2E4C79D}" srcOrd="0" destOrd="0" presId="urn:microsoft.com/office/officeart/2005/8/layout/orgChart1"/>
    <dgm:cxn modelId="{2F6C8BDC-52ED-4B4C-8345-4DB1960381DD}" srcId="{8E0AAAB1-32F9-441A-8EDC-56E7096B5562}" destId="{F70694BD-7AD8-4DD8-A329-BC650AA2F961}" srcOrd="1" destOrd="0" parTransId="{87CD98CE-E13E-47FF-B8C1-98BC92327106}" sibTransId="{AA35587F-243F-4AE4-A3F0-AD19258262F2}"/>
    <dgm:cxn modelId="{B9A8E2E0-1985-4E73-B0D3-C934D0AFE273}" type="presOf" srcId="{84310160-5F2E-44FE-B631-00EE43F3DF73}" destId="{9A084551-E754-40B1-B7BD-D61A7CC4C077}" srcOrd="0" destOrd="0" presId="urn:microsoft.com/office/officeart/2005/8/layout/orgChart1"/>
    <dgm:cxn modelId="{730550E1-47D5-4624-9CE5-22D169FBBC9E}" type="presOf" srcId="{837B83C7-854C-4C19-8BC7-CBEC8A9B0723}" destId="{51AC1027-C382-480E-A357-24B79E40D53D}" srcOrd="0" destOrd="0" presId="urn:microsoft.com/office/officeart/2005/8/layout/orgChart1"/>
    <dgm:cxn modelId="{1BA13EE4-1AE2-4C7F-981B-F273D89C3D4B}" srcId="{8E0AAAB1-32F9-441A-8EDC-56E7096B5562}" destId="{837B83C7-854C-4C19-8BC7-CBEC8A9B0723}" srcOrd="0" destOrd="0" parTransId="{9DCABDC5-9B77-4D28-B31D-062793D77E4E}" sibTransId="{15159BF7-C48F-42F8-911D-475E5A051621}"/>
    <dgm:cxn modelId="{4F819CEA-3CC8-4B91-B9C0-92846F179DBA}" type="presOf" srcId="{2F65D899-8E97-460C-A7D0-5192A3116351}" destId="{1A643E82-958F-4160-817C-C76659BD80C9}" srcOrd="0" destOrd="0" presId="urn:microsoft.com/office/officeart/2005/8/layout/orgChart1"/>
    <dgm:cxn modelId="{02F400EB-6A63-4D49-98FF-2BD641505771}" type="presOf" srcId="{A520EDC5-8C9A-4461-85BE-43FDDFAAAB21}" destId="{2B928C24-6EE7-4CFD-8B16-F8C5141CAB7F}" srcOrd="0" destOrd="0" presId="urn:microsoft.com/office/officeart/2005/8/layout/orgChart1"/>
    <dgm:cxn modelId="{8A82B3EC-4590-4177-A321-BADFF9AA757C}" type="presOf" srcId="{9DCABDC5-9B77-4D28-B31D-062793D77E4E}" destId="{F8BAD3C5-14C0-4D05-A90A-3B5E0B723335}" srcOrd="0" destOrd="0" presId="urn:microsoft.com/office/officeart/2005/8/layout/orgChart1"/>
    <dgm:cxn modelId="{B6BABDF1-455C-4E62-9D0D-CD69EDAEE707}" type="presOf" srcId="{140805D9-2152-469F-A38F-8FD2D76832B2}" destId="{B7AB2376-194F-41E7-A1AE-06EB36E89CC1}" srcOrd="0" destOrd="0" presId="urn:microsoft.com/office/officeart/2005/8/layout/orgChart1"/>
    <dgm:cxn modelId="{1B30D8F3-9035-4DCB-A81B-A8BF1FE487B6}" type="presOf" srcId="{59FABC00-4596-43DA-9CCA-D5A2D4EFAA69}" destId="{10C95D3D-0A34-4AD1-BDAA-4A3D1611552A}" srcOrd="1" destOrd="0" presId="urn:microsoft.com/office/officeart/2005/8/layout/orgChart1"/>
    <dgm:cxn modelId="{645A3FF4-8DAE-434D-91E1-78EB4FFD2679}" type="presOf" srcId="{2B0C0E4A-6075-4994-A859-9E88B5E6FB7B}" destId="{4D701F34-6E96-40CB-BDD3-3F3F63510480}" srcOrd="1" destOrd="0" presId="urn:microsoft.com/office/officeart/2005/8/layout/orgChart1"/>
    <dgm:cxn modelId="{66F224F9-3E94-4A54-8A96-6A9F12A70F13}" type="presOf" srcId="{FA53A15C-6F30-466F-9F03-4ED983D3D9C9}" destId="{0A11E39D-3E2F-49F1-BBC8-89E0C14E4AED}" srcOrd="1" destOrd="0" presId="urn:microsoft.com/office/officeart/2005/8/layout/orgChart1"/>
    <dgm:cxn modelId="{A42B1FFB-6462-40F0-8A81-5A0C4E6E9B26}" type="presOf" srcId="{A520EDC5-8C9A-4461-85BE-43FDDFAAAB21}" destId="{9ACB2A33-0EB8-4811-B0BF-D02E4614CA94}" srcOrd="1" destOrd="0" presId="urn:microsoft.com/office/officeart/2005/8/layout/orgChart1"/>
    <dgm:cxn modelId="{DED21A63-BE70-4CA0-BC46-EDEF350BC8CA}" type="presParOf" srcId="{1A643E82-958F-4160-817C-C76659BD80C9}" destId="{713E4A7D-743C-4007-AD61-6A7FF7B96B57}" srcOrd="0" destOrd="0" presId="urn:microsoft.com/office/officeart/2005/8/layout/orgChart1"/>
    <dgm:cxn modelId="{A8F01483-94E9-4C36-B7E7-26AA69F4306D}" type="presParOf" srcId="{713E4A7D-743C-4007-AD61-6A7FF7B96B57}" destId="{C1945456-D065-4BA0-98D7-45435E77F1F3}" srcOrd="0" destOrd="0" presId="urn:microsoft.com/office/officeart/2005/8/layout/orgChart1"/>
    <dgm:cxn modelId="{1272D87C-296A-47CC-B4ED-6784BF8D6EF7}" type="presParOf" srcId="{C1945456-D065-4BA0-98D7-45435E77F1F3}" destId="{55D38ED8-14B7-4137-A80E-612859E190D8}" srcOrd="0" destOrd="0" presId="urn:microsoft.com/office/officeart/2005/8/layout/orgChart1"/>
    <dgm:cxn modelId="{351AD21D-BF8D-43E8-BCAB-DABA04E203D1}" type="presParOf" srcId="{C1945456-D065-4BA0-98D7-45435E77F1F3}" destId="{F82B215C-77CB-49DC-B92A-76ED2F81D0F4}" srcOrd="1" destOrd="0" presId="urn:microsoft.com/office/officeart/2005/8/layout/orgChart1"/>
    <dgm:cxn modelId="{9C500E04-7825-4515-8823-7A6FF1352499}" type="presParOf" srcId="{713E4A7D-743C-4007-AD61-6A7FF7B96B57}" destId="{D8796EBE-8892-4DED-AC92-61E6E7DE81A1}" srcOrd="1" destOrd="0" presId="urn:microsoft.com/office/officeart/2005/8/layout/orgChart1"/>
    <dgm:cxn modelId="{A39185C3-CAA0-4022-88FA-EB4678B11D83}" type="presParOf" srcId="{D8796EBE-8892-4DED-AC92-61E6E7DE81A1}" destId="{F8BAD3C5-14C0-4D05-A90A-3B5E0B723335}" srcOrd="0" destOrd="0" presId="urn:microsoft.com/office/officeart/2005/8/layout/orgChart1"/>
    <dgm:cxn modelId="{7347D747-DB11-4630-B9C8-8395EAD84EB5}" type="presParOf" srcId="{D8796EBE-8892-4DED-AC92-61E6E7DE81A1}" destId="{AAD89C9C-EF2D-486B-8B9C-2A3BC15301A5}" srcOrd="1" destOrd="0" presId="urn:microsoft.com/office/officeart/2005/8/layout/orgChart1"/>
    <dgm:cxn modelId="{4CC4C03F-9623-452C-971C-E061EBC63463}" type="presParOf" srcId="{AAD89C9C-EF2D-486B-8B9C-2A3BC15301A5}" destId="{79A69B3E-AA14-4F53-A0EA-63AC2F67990D}" srcOrd="0" destOrd="0" presId="urn:microsoft.com/office/officeart/2005/8/layout/orgChart1"/>
    <dgm:cxn modelId="{5F12500C-1B18-4FD4-B595-6A10B93F0B80}" type="presParOf" srcId="{79A69B3E-AA14-4F53-A0EA-63AC2F67990D}" destId="{51AC1027-C382-480E-A357-24B79E40D53D}" srcOrd="0" destOrd="0" presId="urn:microsoft.com/office/officeart/2005/8/layout/orgChart1"/>
    <dgm:cxn modelId="{E5670279-69EB-4B13-BDB2-7CC164CC7A3D}" type="presParOf" srcId="{79A69B3E-AA14-4F53-A0EA-63AC2F67990D}" destId="{883EB880-EAC7-4089-95BC-EDBE4A312992}" srcOrd="1" destOrd="0" presId="urn:microsoft.com/office/officeart/2005/8/layout/orgChart1"/>
    <dgm:cxn modelId="{DDDAFD1C-EF28-44E8-9CD8-D8FABBC39714}" type="presParOf" srcId="{AAD89C9C-EF2D-486B-8B9C-2A3BC15301A5}" destId="{E96ADEDD-A83E-4867-A6EF-35CAB862257F}" srcOrd="1" destOrd="0" presId="urn:microsoft.com/office/officeart/2005/8/layout/orgChart1"/>
    <dgm:cxn modelId="{1B1063B1-99C1-4E1F-8096-9C5A326DFEF1}" type="presParOf" srcId="{E96ADEDD-A83E-4867-A6EF-35CAB862257F}" destId="{B499BD52-B338-46B4-A166-733F0FF3545F}" srcOrd="0" destOrd="0" presId="urn:microsoft.com/office/officeart/2005/8/layout/orgChart1"/>
    <dgm:cxn modelId="{782F0BAC-BA64-4592-BBD4-C8D62021017D}" type="presParOf" srcId="{E96ADEDD-A83E-4867-A6EF-35CAB862257F}" destId="{789E9A40-0488-4401-B51C-B947B974C32D}" srcOrd="1" destOrd="0" presId="urn:microsoft.com/office/officeart/2005/8/layout/orgChart1"/>
    <dgm:cxn modelId="{D88CB1F0-7B5D-4B31-A142-8F29E76D5EC8}" type="presParOf" srcId="{789E9A40-0488-4401-B51C-B947B974C32D}" destId="{9AB3557E-1458-4B35-821C-593B834E4253}" srcOrd="0" destOrd="0" presId="urn:microsoft.com/office/officeart/2005/8/layout/orgChart1"/>
    <dgm:cxn modelId="{4DA86E23-954F-433A-8A95-ABC3E4E1043D}" type="presParOf" srcId="{9AB3557E-1458-4B35-821C-593B834E4253}" destId="{C6ABE50C-20FC-4A6B-90B9-ED2AA92D9471}" srcOrd="0" destOrd="0" presId="urn:microsoft.com/office/officeart/2005/8/layout/orgChart1"/>
    <dgm:cxn modelId="{27AB3297-619A-404B-AD87-E81FAF578F49}" type="presParOf" srcId="{9AB3557E-1458-4B35-821C-593B834E4253}" destId="{4D701F34-6E96-40CB-BDD3-3F3F63510480}" srcOrd="1" destOrd="0" presId="urn:microsoft.com/office/officeart/2005/8/layout/orgChart1"/>
    <dgm:cxn modelId="{2CC16BCB-ECFE-4FF1-AD2F-80619DC5BBA3}" type="presParOf" srcId="{789E9A40-0488-4401-B51C-B947B974C32D}" destId="{AC30C819-7005-4008-8A41-17C42DE987BB}" srcOrd="1" destOrd="0" presId="urn:microsoft.com/office/officeart/2005/8/layout/orgChart1"/>
    <dgm:cxn modelId="{10032BBF-4B5B-439E-AFED-BAB943486C84}" type="presParOf" srcId="{AC30C819-7005-4008-8A41-17C42DE987BB}" destId="{DFCDB7C9-697F-4508-B245-B2DE5A403B18}" srcOrd="0" destOrd="0" presId="urn:microsoft.com/office/officeart/2005/8/layout/orgChart1"/>
    <dgm:cxn modelId="{71FBC5D3-8EAE-48EC-92C3-BB243945108D}" type="presParOf" srcId="{AC30C819-7005-4008-8A41-17C42DE987BB}" destId="{47FCA625-5ABF-4D19-BB59-5186B33A8FD5}" srcOrd="1" destOrd="0" presId="urn:microsoft.com/office/officeart/2005/8/layout/orgChart1"/>
    <dgm:cxn modelId="{9C399EA6-333F-48E9-89DD-AA28E7CE2DEB}" type="presParOf" srcId="{47FCA625-5ABF-4D19-BB59-5186B33A8FD5}" destId="{DE2DD468-B444-4751-95C3-63077CF11729}" srcOrd="0" destOrd="0" presId="urn:microsoft.com/office/officeart/2005/8/layout/orgChart1"/>
    <dgm:cxn modelId="{620338B6-E9EC-4003-9D9F-1577A51FB626}" type="presParOf" srcId="{DE2DD468-B444-4751-95C3-63077CF11729}" destId="{5A91BA80-E0E9-4FA7-9206-56CFBD1D98A1}" srcOrd="0" destOrd="0" presId="urn:microsoft.com/office/officeart/2005/8/layout/orgChart1"/>
    <dgm:cxn modelId="{F1F34FDA-82E2-4836-9890-BD7F35938761}" type="presParOf" srcId="{DE2DD468-B444-4751-95C3-63077CF11729}" destId="{93BA59E2-BB92-43D3-BACE-9BD0CF299F4D}" srcOrd="1" destOrd="0" presId="urn:microsoft.com/office/officeart/2005/8/layout/orgChart1"/>
    <dgm:cxn modelId="{93470852-CEC6-4265-B3E1-C60B3BEF410B}" type="presParOf" srcId="{47FCA625-5ABF-4D19-BB59-5186B33A8FD5}" destId="{332C8607-51BE-478B-A425-FA1FED34BD43}" srcOrd="1" destOrd="0" presId="urn:microsoft.com/office/officeart/2005/8/layout/orgChart1"/>
    <dgm:cxn modelId="{F3F0E01F-8803-4EFB-8B6E-7F07BA196677}" type="presParOf" srcId="{47FCA625-5ABF-4D19-BB59-5186B33A8FD5}" destId="{CC4C93B2-C166-4265-AA0C-772547B713BF}" srcOrd="2" destOrd="0" presId="urn:microsoft.com/office/officeart/2005/8/layout/orgChart1"/>
    <dgm:cxn modelId="{ED1B9C02-E74B-4ADE-921D-93201AEF55D7}" type="presParOf" srcId="{AC30C819-7005-4008-8A41-17C42DE987BB}" destId="{E0716518-01AE-4093-9868-245606B6AD03}" srcOrd="2" destOrd="0" presId="urn:microsoft.com/office/officeart/2005/8/layout/orgChart1"/>
    <dgm:cxn modelId="{7D1E5BE3-6235-4307-A44C-B2A7C6788554}" type="presParOf" srcId="{AC30C819-7005-4008-8A41-17C42DE987BB}" destId="{C34363A0-7E78-4911-9FF7-99C1BAB82B89}" srcOrd="3" destOrd="0" presId="urn:microsoft.com/office/officeart/2005/8/layout/orgChart1"/>
    <dgm:cxn modelId="{FD0502C6-8BEB-4FCB-849B-8B0CE283E9C4}" type="presParOf" srcId="{C34363A0-7E78-4911-9FF7-99C1BAB82B89}" destId="{0B7F949E-1441-4EEE-A6BA-7B9D8E97FDA7}" srcOrd="0" destOrd="0" presId="urn:microsoft.com/office/officeart/2005/8/layout/orgChart1"/>
    <dgm:cxn modelId="{5176BA55-E40A-49D2-86B7-52789AB6EBB5}" type="presParOf" srcId="{0B7F949E-1441-4EEE-A6BA-7B9D8E97FDA7}" destId="{2B928C24-6EE7-4CFD-8B16-F8C5141CAB7F}" srcOrd="0" destOrd="0" presId="urn:microsoft.com/office/officeart/2005/8/layout/orgChart1"/>
    <dgm:cxn modelId="{95088937-2908-41B0-816E-9E51065DE646}" type="presParOf" srcId="{0B7F949E-1441-4EEE-A6BA-7B9D8E97FDA7}" destId="{9ACB2A33-0EB8-4811-B0BF-D02E4614CA94}" srcOrd="1" destOrd="0" presId="urn:microsoft.com/office/officeart/2005/8/layout/orgChart1"/>
    <dgm:cxn modelId="{D76ACD3A-5EA8-4F23-BBB8-0C5C436D5160}" type="presParOf" srcId="{C34363A0-7E78-4911-9FF7-99C1BAB82B89}" destId="{EEC84F7E-2C15-48BB-B48F-9AF2494D2CF5}" srcOrd="1" destOrd="0" presId="urn:microsoft.com/office/officeart/2005/8/layout/orgChart1"/>
    <dgm:cxn modelId="{47C471AC-B6AE-4895-A594-3EAC400F0A46}" type="presParOf" srcId="{C34363A0-7E78-4911-9FF7-99C1BAB82B89}" destId="{4BFA9ABC-7B60-4399-B9D3-48E5D874594B}" srcOrd="2" destOrd="0" presId="urn:microsoft.com/office/officeart/2005/8/layout/orgChart1"/>
    <dgm:cxn modelId="{9CF5D3DC-1B4D-49F6-9ADC-5438E86DC26B}" type="presParOf" srcId="{789E9A40-0488-4401-B51C-B947B974C32D}" destId="{2226FAF2-1B62-40F1-9206-E956B406D068}" srcOrd="2" destOrd="0" presId="urn:microsoft.com/office/officeart/2005/8/layout/orgChart1"/>
    <dgm:cxn modelId="{C7CF9DA6-36D7-4EF3-A6A3-390C376B5BA2}" type="presParOf" srcId="{E96ADEDD-A83E-4867-A6EF-35CAB862257F}" destId="{B1CAE9B8-F418-44BD-A03A-4EE2D2E4C79D}" srcOrd="2" destOrd="0" presId="urn:microsoft.com/office/officeart/2005/8/layout/orgChart1"/>
    <dgm:cxn modelId="{902D10F7-975F-4CBC-8264-1455526F7B45}" type="presParOf" srcId="{E96ADEDD-A83E-4867-A6EF-35CAB862257F}" destId="{BF7C092C-A13E-4A39-895D-AE0754C67D21}" srcOrd="3" destOrd="0" presId="urn:microsoft.com/office/officeart/2005/8/layout/orgChart1"/>
    <dgm:cxn modelId="{5DAEDE44-FF40-47E4-B5FB-4C29D57C769C}" type="presParOf" srcId="{BF7C092C-A13E-4A39-895D-AE0754C67D21}" destId="{1341752C-3A98-4236-87CC-F064BE70BE46}" srcOrd="0" destOrd="0" presId="urn:microsoft.com/office/officeart/2005/8/layout/orgChart1"/>
    <dgm:cxn modelId="{A62907F6-2729-4F87-B2C8-A5585BFF9D41}" type="presParOf" srcId="{1341752C-3A98-4236-87CC-F064BE70BE46}" destId="{44F14E73-6CB7-4B07-88C0-FABFD7C97E13}" srcOrd="0" destOrd="0" presId="urn:microsoft.com/office/officeart/2005/8/layout/orgChart1"/>
    <dgm:cxn modelId="{4EFC07BA-473B-4729-A5DD-5466A33B572A}" type="presParOf" srcId="{1341752C-3A98-4236-87CC-F064BE70BE46}" destId="{4D4D9000-01C4-4933-AF57-FE641A89165C}" srcOrd="1" destOrd="0" presId="urn:microsoft.com/office/officeart/2005/8/layout/orgChart1"/>
    <dgm:cxn modelId="{709028BF-E21C-4F7F-BAAD-EAF2AADBA856}" type="presParOf" srcId="{BF7C092C-A13E-4A39-895D-AE0754C67D21}" destId="{76984586-8A8E-476C-B622-F4F33C951AB0}" srcOrd="1" destOrd="0" presId="urn:microsoft.com/office/officeart/2005/8/layout/orgChart1"/>
    <dgm:cxn modelId="{1AD80B8C-4645-4597-B259-4AF9E9A52B73}" type="presParOf" srcId="{76984586-8A8E-476C-B622-F4F33C951AB0}" destId="{AC9B53CB-9B66-44AC-838B-D28F02C2C5E2}" srcOrd="0" destOrd="0" presId="urn:microsoft.com/office/officeart/2005/8/layout/orgChart1"/>
    <dgm:cxn modelId="{AB64CCBA-2CAA-4E89-8ECC-905BBFA0F930}" type="presParOf" srcId="{76984586-8A8E-476C-B622-F4F33C951AB0}" destId="{061EDD7F-2B2D-4D42-9C0B-356DBFC966EA}" srcOrd="1" destOrd="0" presId="urn:microsoft.com/office/officeart/2005/8/layout/orgChart1"/>
    <dgm:cxn modelId="{CF9E9F0D-5DF1-4B8B-A7CC-286FF6E8CFE4}" type="presParOf" srcId="{061EDD7F-2B2D-4D42-9C0B-356DBFC966EA}" destId="{3AB6F9EF-BDAE-4CC6-B90E-96C7D810BCD7}" srcOrd="0" destOrd="0" presId="urn:microsoft.com/office/officeart/2005/8/layout/orgChart1"/>
    <dgm:cxn modelId="{416CF20A-C63C-407C-BB92-4BB84F10585C}" type="presParOf" srcId="{3AB6F9EF-BDAE-4CC6-B90E-96C7D810BCD7}" destId="{D378EBE8-454B-423E-BFBE-DE781FEFAD7D}" srcOrd="0" destOrd="0" presId="urn:microsoft.com/office/officeart/2005/8/layout/orgChart1"/>
    <dgm:cxn modelId="{4035781B-0B41-4A00-882A-309133A8F5C1}" type="presParOf" srcId="{3AB6F9EF-BDAE-4CC6-B90E-96C7D810BCD7}" destId="{D9963BA6-176D-4C01-A563-187F3D83C2E9}" srcOrd="1" destOrd="0" presId="urn:microsoft.com/office/officeart/2005/8/layout/orgChart1"/>
    <dgm:cxn modelId="{EFF06B7E-73EF-4F4B-940D-2A4C1F68A84F}" type="presParOf" srcId="{061EDD7F-2B2D-4D42-9C0B-356DBFC966EA}" destId="{4FA5524F-2EC8-41E8-B52E-1632C4BBEDB9}" srcOrd="1" destOrd="0" presId="urn:microsoft.com/office/officeart/2005/8/layout/orgChart1"/>
    <dgm:cxn modelId="{387E0DED-27CA-4CC4-AA56-C834AD85339E}" type="presParOf" srcId="{061EDD7F-2B2D-4D42-9C0B-356DBFC966EA}" destId="{E7E920E3-7FD7-4F7E-B4BB-C545573E67A7}" srcOrd="2" destOrd="0" presId="urn:microsoft.com/office/officeart/2005/8/layout/orgChart1"/>
    <dgm:cxn modelId="{84193BB1-0AE9-4DA5-89F7-0BC20924B143}" type="presParOf" srcId="{76984586-8A8E-476C-B622-F4F33C951AB0}" destId="{72E317BC-5422-46A4-A49A-7155C814058D}" srcOrd="2" destOrd="0" presId="urn:microsoft.com/office/officeart/2005/8/layout/orgChart1"/>
    <dgm:cxn modelId="{FF3CD171-50A5-4BC2-ACD0-9808684AFA2A}" type="presParOf" srcId="{76984586-8A8E-476C-B622-F4F33C951AB0}" destId="{F9B48C4D-787C-4AA0-BD11-23BAB7DEF761}" srcOrd="3" destOrd="0" presId="urn:microsoft.com/office/officeart/2005/8/layout/orgChart1"/>
    <dgm:cxn modelId="{C7FC0CA0-E66E-4FAB-9FC3-ACC0A1BCBD8A}" type="presParOf" srcId="{F9B48C4D-787C-4AA0-BD11-23BAB7DEF761}" destId="{43CE0D06-7A48-4207-BB18-AA443B9898EF}" srcOrd="0" destOrd="0" presId="urn:microsoft.com/office/officeart/2005/8/layout/orgChart1"/>
    <dgm:cxn modelId="{6328BDAA-E859-4AB6-920E-195E00D984E3}" type="presParOf" srcId="{43CE0D06-7A48-4207-BB18-AA443B9898EF}" destId="{6649C5BB-E32E-4835-A2C8-BE237FF7B33A}" srcOrd="0" destOrd="0" presId="urn:microsoft.com/office/officeart/2005/8/layout/orgChart1"/>
    <dgm:cxn modelId="{1C18E6B4-5963-457C-91DD-B0D637E035C1}" type="presParOf" srcId="{43CE0D06-7A48-4207-BB18-AA443B9898EF}" destId="{0A11E39D-3E2F-49F1-BBC8-89E0C14E4AED}" srcOrd="1" destOrd="0" presId="urn:microsoft.com/office/officeart/2005/8/layout/orgChart1"/>
    <dgm:cxn modelId="{80A2ED14-6D6D-4697-9FEE-D27541341245}" type="presParOf" srcId="{F9B48C4D-787C-4AA0-BD11-23BAB7DEF761}" destId="{3E5C13CE-6BE9-438C-B9EA-325154B3F255}" srcOrd="1" destOrd="0" presId="urn:microsoft.com/office/officeart/2005/8/layout/orgChart1"/>
    <dgm:cxn modelId="{987A243D-D6D4-43FB-B341-8B4B5B97F22C}" type="presParOf" srcId="{F9B48C4D-787C-4AA0-BD11-23BAB7DEF761}" destId="{0865938A-8074-4366-A71C-C7EB80CD61A3}" srcOrd="2" destOrd="0" presId="urn:microsoft.com/office/officeart/2005/8/layout/orgChart1"/>
    <dgm:cxn modelId="{EA76C278-5D41-4661-B5CF-28229727547C}" type="presParOf" srcId="{BF7C092C-A13E-4A39-895D-AE0754C67D21}" destId="{37D192B3-794E-4C15-9050-2AFE5AC26204}" srcOrd="2" destOrd="0" presId="urn:microsoft.com/office/officeart/2005/8/layout/orgChart1"/>
    <dgm:cxn modelId="{0F692880-CCC6-4428-B787-06E9CB215D41}" type="presParOf" srcId="{AAD89C9C-EF2D-486B-8B9C-2A3BC15301A5}" destId="{0A8B6636-0392-476C-B11E-E454D0FCA36E}" srcOrd="2" destOrd="0" presId="urn:microsoft.com/office/officeart/2005/8/layout/orgChart1"/>
    <dgm:cxn modelId="{2154D3FE-0660-4954-895F-FB4B88FD89B4}" type="presParOf" srcId="{D8796EBE-8892-4DED-AC92-61E6E7DE81A1}" destId="{4CB97952-6206-41FD-97FD-2B5E4C574D6D}" srcOrd="2" destOrd="0" presId="urn:microsoft.com/office/officeart/2005/8/layout/orgChart1"/>
    <dgm:cxn modelId="{1C9F6902-6F0C-4359-96BC-D2E617638CF2}" type="presParOf" srcId="{D8796EBE-8892-4DED-AC92-61E6E7DE81A1}" destId="{0CFD8A32-0AAD-4594-B427-ABD57694C451}" srcOrd="3" destOrd="0" presId="urn:microsoft.com/office/officeart/2005/8/layout/orgChart1"/>
    <dgm:cxn modelId="{6A1230ED-6FDF-434E-A949-BBD742D671FA}" type="presParOf" srcId="{0CFD8A32-0AAD-4594-B427-ABD57694C451}" destId="{E94FA0CC-0788-4ABB-BD5C-5818D1A97DF8}" srcOrd="0" destOrd="0" presId="urn:microsoft.com/office/officeart/2005/8/layout/orgChart1"/>
    <dgm:cxn modelId="{14F441CE-DFFF-4AFC-99F7-3BC34880EEAB}" type="presParOf" srcId="{E94FA0CC-0788-4ABB-BD5C-5818D1A97DF8}" destId="{DB6BE210-BF2C-4CC9-AADC-3209B545A3CD}" srcOrd="0" destOrd="0" presId="urn:microsoft.com/office/officeart/2005/8/layout/orgChart1"/>
    <dgm:cxn modelId="{07377FAD-C3AC-4DF2-9BF2-D4F43B7B78E3}" type="presParOf" srcId="{E94FA0CC-0788-4ABB-BD5C-5818D1A97DF8}" destId="{5F3B519A-4473-4CC1-B498-704408D41D0B}" srcOrd="1" destOrd="0" presId="urn:microsoft.com/office/officeart/2005/8/layout/orgChart1"/>
    <dgm:cxn modelId="{A518CBAD-162A-4990-B83F-EDA1464E765A}" type="presParOf" srcId="{0CFD8A32-0AAD-4594-B427-ABD57694C451}" destId="{5B91676E-3AA7-43CB-B5E4-17286451B498}" srcOrd="1" destOrd="0" presId="urn:microsoft.com/office/officeart/2005/8/layout/orgChart1"/>
    <dgm:cxn modelId="{2A5EEAF9-6B13-4BCA-BE5D-BD47220EE913}" type="presParOf" srcId="{5B91676E-3AA7-43CB-B5E4-17286451B498}" destId="{13696E1C-DE03-4645-8306-320C2E3EE809}" srcOrd="0" destOrd="0" presId="urn:microsoft.com/office/officeart/2005/8/layout/orgChart1"/>
    <dgm:cxn modelId="{7C56568A-E1D5-4F70-991E-638C56E0D379}" type="presParOf" srcId="{5B91676E-3AA7-43CB-B5E4-17286451B498}" destId="{C5FEEE81-187A-4D4C-BD3D-2EBD06F3B332}" srcOrd="1" destOrd="0" presId="urn:microsoft.com/office/officeart/2005/8/layout/orgChart1"/>
    <dgm:cxn modelId="{B3AB855B-5BB2-42F3-A87F-247EE98F5E9F}" type="presParOf" srcId="{C5FEEE81-187A-4D4C-BD3D-2EBD06F3B332}" destId="{C7E63EA3-1394-41E8-ADD1-267EA315C8B6}" srcOrd="0" destOrd="0" presId="urn:microsoft.com/office/officeart/2005/8/layout/orgChart1"/>
    <dgm:cxn modelId="{12F545F9-0BA7-4906-B0D5-4FAC1FFEB5DF}" type="presParOf" srcId="{C7E63EA3-1394-41E8-ADD1-267EA315C8B6}" destId="{9A084551-E754-40B1-B7BD-D61A7CC4C077}" srcOrd="0" destOrd="0" presId="urn:microsoft.com/office/officeart/2005/8/layout/orgChart1"/>
    <dgm:cxn modelId="{6600942C-8552-4D01-904B-02FF71C4FC18}" type="presParOf" srcId="{C7E63EA3-1394-41E8-ADD1-267EA315C8B6}" destId="{64B9A00B-AF3B-4700-8CD2-B9CBADAEABFC}" srcOrd="1" destOrd="0" presId="urn:microsoft.com/office/officeart/2005/8/layout/orgChart1"/>
    <dgm:cxn modelId="{37CF2F66-3997-4014-8112-C09EC4656EFB}" type="presParOf" srcId="{C5FEEE81-187A-4D4C-BD3D-2EBD06F3B332}" destId="{8713C6A8-81B8-46DC-B80A-C0D8BA6F42C2}" srcOrd="1" destOrd="0" presId="urn:microsoft.com/office/officeart/2005/8/layout/orgChart1"/>
    <dgm:cxn modelId="{919F0C8A-2EAA-4BCC-ACC7-95D10D202047}" type="presParOf" srcId="{C5FEEE81-187A-4D4C-BD3D-2EBD06F3B332}" destId="{9DA604E0-3EBF-479E-9697-D18B36C5E263}" srcOrd="2" destOrd="0" presId="urn:microsoft.com/office/officeart/2005/8/layout/orgChart1"/>
    <dgm:cxn modelId="{C57FE98A-DDDF-4DEB-801B-DA0D50DA70A7}" type="presParOf" srcId="{5B91676E-3AA7-43CB-B5E4-17286451B498}" destId="{32308EF4-B9D4-4E3A-85D6-19E9FC49E8F8}" srcOrd="2" destOrd="0" presId="urn:microsoft.com/office/officeart/2005/8/layout/orgChart1"/>
    <dgm:cxn modelId="{829C0FE5-4FB2-477F-961D-C190AC7AB1C1}" type="presParOf" srcId="{5B91676E-3AA7-43CB-B5E4-17286451B498}" destId="{CF729D2B-A0A7-4C5B-8667-F60BA523B8B0}" srcOrd="3" destOrd="0" presId="urn:microsoft.com/office/officeart/2005/8/layout/orgChart1"/>
    <dgm:cxn modelId="{77BC81C3-D525-4D65-9D6C-DE06D913167B}" type="presParOf" srcId="{CF729D2B-A0A7-4C5B-8667-F60BA523B8B0}" destId="{AC5A41F0-1171-4802-AA63-A9D9DED2F803}" srcOrd="0" destOrd="0" presId="urn:microsoft.com/office/officeart/2005/8/layout/orgChart1"/>
    <dgm:cxn modelId="{3D5F796B-762C-45D9-B359-7D0EB1A01E14}" type="presParOf" srcId="{AC5A41F0-1171-4802-AA63-A9D9DED2F803}" destId="{B7AB2376-194F-41E7-A1AE-06EB36E89CC1}" srcOrd="0" destOrd="0" presId="urn:microsoft.com/office/officeart/2005/8/layout/orgChart1"/>
    <dgm:cxn modelId="{CA14599E-A844-4846-A24F-03CFD5F302A7}" type="presParOf" srcId="{AC5A41F0-1171-4802-AA63-A9D9DED2F803}" destId="{F92FA632-9EF9-4AC7-8ACA-3EEC76A4DD79}" srcOrd="1" destOrd="0" presId="urn:microsoft.com/office/officeart/2005/8/layout/orgChart1"/>
    <dgm:cxn modelId="{E71CAC92-4D6F-45F1-B282-6DB5999C1F06}" type="presParOf" srcId="{CF729D2B-A0A7-4C5B-8667-F60BA523B8B0}" destId="{929E91CB-0791-4605-9CA4-44D7536A2E79}" srcOrd="1" destOrd="0" presId="urn:microsoft.com/office/officeart/2005/8/layout/orgChart1"/>
    <dgm:cxn modelId="{E3E5C3D5-0009-4273-857C-B221B053928C}" type="presParOf" srcId="{CF729D2B-A0A7-4C5B-8667-F60BA523B8B0}" destId="{41C52BE5-ACBF-4126-8BB1-DA296B822A3B}" srcOrd="2" destOrd="0" presId="urn:microsoft.com/office/officeart/2005/8/layout/orgChart1"/>
    <dgm:cxn modelId="{CDDA794E-8A6E-498D-87A8-570ABB3FDE53}" type="presParOf" srcId="{5B91676E-3AA7-43CB-B5E4-17286451B498}" destId="{0D912A03-01D6-4230-93A2-02B4440BC9E6}" srcOrd="4" destOrd="0" presId="urn:microsoft.com/office/officeart/2005/8/layout/orgChart1"/>
    <dgm:cxn modelId="{8ECFF346-D8EC-4E98-B4DB-EC539C572D0A}" type="presParOf" srcId="{5B91676E-3AA7-43CB-B5E4-17286451B498}" destId="{A5BB06E0-8E40-48AA-B563-28BB03A3E91A}" srcOrd="5" destOrd="0" presId="urn:microsoft.com/office/officeart/2005/8/layout/orgChart1"/>
    <dgm:cxn modelId="{936F5BA5-8E4C-4047-B909-EFFFA4177DB0}" type="presParOf" srcId="{A5BB06E0-8E40-48AA-B563-28BB03A3E91A}" destId="{905D9E8C-8017-4A59-870C-1813874C03DA}" srcOrd="0" destOrd="0" presId="urn:microsoft.com/office/officeart/2005/8/layout/orgChart1"/>
    <dgm:cxn modelId="{5A10B118-F0C5-4F20-AACD-6704BADAB5CD}" type="presParOf" srcId="{905D9E8C-8017-4A59-870C-1813874C03DA}" destId="{76988260-BC85-42D1-8475-F12E61FAB4EB}" srcOrd="0" destOrd="0" presId="urn:microsoft.com/office/officeart/2005/8/layout/orgChart1"/>
    <dgm:cxn modelId="{512E8687-CA01-4559-82C6-3A0C8B1A3A92}" type="presParOf" srcId="{905D9E8C-8017-4A59-870C-1813874C03DA}" destId="{5855AD1C-DE3C-459A-A09B-B4EE297AD1BF}" srcOrd="1" destOrd="0" presId="urn:microsoft.com/office/officeart/2005/8/layout/orgChart1"/>
    <dgm:cxn modelId="{69108F9C-87A8-4AC2-902A-C0D47F13EDDE}" type="presParOf" srcId="{A5BB06E0-8E40-48AA-B563-28BB03A3E91A}" destId="{6AE42F66-16F9-4894-BD3D-66B8C9A64306}" srcOrd="1" destOrd="0" presId="urn:microsoft.com/office/officeart/2005/8/layout/orgChart1"/>
    <dgm:cxn modelId="{40492711-21A4-4B31-8ED8-E9416ED0AA8F}" type="presParOf" srcId="{A5BB06E0-8E40-48AA-B563-28BB03A3E91A}" destId="{097AB8FE-CF5B-4E63-B14E-8C0C6100ECE6}" srcOrd="2" destOrd="0" presId="urn:microsoft.com/office/officeart/2005/8/layout/orgChart1"/>
    <dgm:cxn modelId="{F3FC2886-93FA-43BE-B4EE-0C4FB0DD71D0}" type="presParOf" srcId="{5B91676E-3AA7-43CB-B5E4-17286451B498}" destId="{64361AA4-0FBF-4C43-961E-C006294FD957}" srcOrd="6" destOrd="0" presId="urn:microsoft.com/office/officeart/2005/8/layout/orgChart1"/>
    <dgm:cxn modelId="{3D9CB6C3-56EF-4942-9A33-FDBAFE5B222D}" type="presParOf" srcId="{5B91676E-3AA7-43CB-B5E4-17286451B498}" destId="{88C76BE1-8BCF-49EF-A92F-5F6D8774F136}" srcOrd="7" destOrd="0" presId="urn:microsoft.com/office/officeart/2005/8/layout/orgChart1"/>
    <dgm:cxn modelId="{2F088E01-7F9B-48CD-B6C5-55AC2EA2E211}" type="presParOf" srcId="{88C76BE1-8BCF-49EF-A92F-5F6D8774F136}" destId="{A8973719-480C-46BA-B88B-28D5F623B617}" srcOrd="0" destOrd="0" presId="urn:microsoft.com/office/officeart/2005/8/layout/orgChart1"/>
    <dgm:cxn modelId="{0287BCDA-2766-4CFC-BB34-7B86DA4B2DDB}" type="presParOf" srcId="{A8973719-480C-46BA-B88B-28D5F623B617}" destId="{4C1BBDC6-CE52-4C80-99A8-BB9D77B0820A}" srcOrd="0" destOrd="0" presId="urn:microsoft.com/office/officeart/2005/8/layout/orgChart1"/>
    <dgm:cxn modelId="{52933152-0A59-43C5-A9C4-FC5288C0896D}" type="presParOf" srcId="{A8973719-480C-46BA-B88B-28D5F623B617}" destId="{10C95D3D-0A34-4AD1-BDAA-4A3D1611552A}" srcOrd="1" destOrd="0" presId="urn:microsoft.com/office/officeart/2005/8/layout/orgChart1"/>
    <dgm:cxn modelId="{98D863B1-5B13-429A-8717-C3CF9C016469}" type="presParOf" srcId="{88C76BE1-8BCF-49EF-A92F-5F6D8774F136}" destId="{9DC9CD42-F931-46BC-A1DA-821B574FEE36}" srcOrd="1" destOrd="0" presId="urn:microsoft.com/office/officeart/2005/8/layout/orgChart1"/>
    <dgm:cxn modelId="{18D402D8-3D2A-41CF-8ECA-4DD262F370BC}" type="presParOf" srcId="{88C76BE1-8BCF-49EF-A92F-5F6D8774F136}" destId="{E2915C46-B539-4651-970B-C12F51FA06CC}" srcOrd="2" destOrd="0" presId="urn:microsoft.com/office/officeart/2005/8/layout/orgChart1"/>
    <dgm:cxn modelId="{6070A806-812B-45D4-BD30-6483722024FB}" type="presParOf" srcId="{0CFD8A32-0AAD-4594-B427-ABD57694C451}" destId="{48D3ADDE-6B49-4569-805F-9D70C6596825}" srcOrd="2" destOrd="0" presId="urn:microsoft.com/office/officeart/2005/8/layout/orgChart1"/>
    <dgm:cxn modelId="{B3F6F4C6-E092-41F4-BB77-9DA9D591FB62}" type="presParOf" srcId="{713E4A7D-743C-4007-AD61-6A7FF7B96B57}" destId="{50750A41-5359-4E66-A4D0-49F6DCF21DBD}" srcOrd="2" destOrd="0" presId="urn:microsoft.com/office/officeart/2005/8/layout/orgChar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61AA4-0FBF-4C43-961E-C006294FD957}">
      <dsp:nvSpPr>
        <dsp:cNvPr id="0" name=""/>
        <dsp:cNvSpPr/>
      </dsp:nvSpPr>
      <dsp:spPr>
        <a:xfrm>
          <a:off x="5515670" y="1513887"/>
          <a:ext cx="181689" cy="2658747"/>
        </a:xfrm>
        <a:custGeom>
          <a:avLst/>
          <a:gdLst/>
          <a:ahLst/>
          <a:cxnLst/>
          <a:rect l="0" t="0" r="0" b="0"/>
          <a:pathLst>
            <a:path>
              <a:moveTo>
                <a:pt x="0" y="0"/>
              </a:moveTo>
              <a:lnTo>
                <a:pt x="0" y="3031372"/>
              </a:lnTo>
              <a:lnTo>
                <a:pt x="218654" y="3031372"/>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0D912A03-01D6-4230-93A2-02B4440BC9E6}">
      <dsp:nvSpPr>
        <dsp:cNvPr id="0" name=""/>
        <dsp:cNvSpPr/>
      </dsp:nvSpPr>
      <dsp:spPr>
        <a:xfrm>
          <a:off x="5515670" y="1513887"/>
          <a:ext cx="200058" cy="1930925"/>
        </a:xfrm>
        <a:custGeom>
          <a:avLst/>
          <a:gdLst/>
          <a:ahLst/>
          <a:cxnLst/>
          <a:rect l="0" t="0" r="0" b="0"/>
          <a:pathLst>
            <a:path>
              <a:moveTo>
                <a:pt x="0" y="0"/>
              </a:moveTo>
              <a:lnTo>
                <a:pt x="0" y="2110408"/>
              </a:lnTo>
              <a:lnTo>
                <a:pt x="218654" y="2110408"/>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32308EF4-B9D4-4E3A-85D6-19E9FC49E8F8}">
      <dsp:nvSpPr>
        <dsp:cNvPr id="0" name=""/>
        <dsp:cNvSpPr/>
      </dsp:nvSpPr>
      <dsp:spPr>
        <a:xfrm>
          <a:off x="5515670" y="1513887"/>
          <a:ext cx="200058" cy="1212368"/>
        </a:xfrm>
        <a:custGeom>
          <a:avLst/>
          <a:gdLst/>
          <a:ahLst/>
          <a:cxnLst/>
          <a:rect l="0" t="0" r="0" b="0"/>
          <a:pathLst>
            <a:path>
              <a:moveTo>
                <a:pt x="0" y="0"/>
              </a:moveTo>
              <a:lnTo>
                <a:pt x="0" y="1325060"/>
              </a:lnTo>
              <a:lnTo>
                <a:pt x="218654" y="1325060"/>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13696E1C-DE03-4645-8306-320C2E3EE809}">
      <dsp:nvSpPr>
        <dsp:cNvPr id="0" name=""/>
        <dsp:cNvSpPr/>
      </dsp:nvSpPr>
      <dsp:spPr>
        <a:xfrm>
          <a:off x="5515670" y="1513887"/>
          <a:ext cx="200058" cy="469522"/>
        </a:xfrm>
        <a:custGeom>
          <a:avLst/>
          <a:gdLst/>
          <a:ahLst/>
          <a:cxnLst/>
          <a:rect l="0" t="0" r="0" b="0"/>
          <a:pathLst>
            <a:path>
              <a:moveTo>
                <a:pt x="0" y="0"/>
              </a:moveTo>
              <a:lnTo>
                <a:pt x="0" y="513165"/>
              </a:lnTo>
              <a:lnTo>
                <a:pt x="218654" y="513165"/>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4CB97952-6206-41FD-97FD-2B5E4C574D6D}">
      <dsp:nvSpPr>
        <dsp:cNvPr id="0" name=""/>
        <dsp:cNvSpPr/>
      </dsp:nvSpPr>
      <dsp:spPr>
        <a:xfrm>
          <a:off x="4231374" y="583668"/>
          <a:ext cx="1899899" cy="160714"/>
        </a:xfrm>
        <a:custGeom>
          <a:avLst/>
          <a:gdLst/>
          <a:ahLst/>
          <a:cxnLst/>
          <a:rect l="0" t="0" r="0" b="0"/>
          <a:pathLst>
            <a:path>
              <a:moveTo>
                <a:pt x="0" y="0"/>
              </a:moveTo>
              <a:lnTo>
                <a:pt x="0" y="85021"/>
              </a:lnTo>
              <a:lnTo>
                <a:pt x="1690559" y="85021"/>
              </a:lnTo>
              <a:lnTo>
                <a:pt x="1690559" y="175653"/>
              </a:lnTo>
            </a:path>
          </a:pathLst>
        </a:custGeom>
        <a:noFill/>
        <a:ln w="25400" cap="flat" cmpd="sng" algn="ctr">
          <a:solidFill>
            <a:sysClr val="windowText" lastClr="000000">
              <a:shade val="6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72E317BC-5422-46A4-A49A-7155C814058D}">
      <dsp:nvSpPr>
        <dsp:cNvPr id="0" name=""/>
        <dsp:cNvSpPr/>
      </dsp:nvSpPr>
      <dsp:spPr>
        <a:xfrm>
          <a:off x="2869338" y="2443984"/>
          <a:ext cx="304458" cy="1576987"/>
        </a:xfrm>
        <a:custGeom>
          <a:avLst/>
          <a:gdLst/>
          <a:ahLst/>
          <a:cxnLst/>
          <a:rect l="0" t="0" r="0" b="0"/>
          <a:pathLst>
            <a:path>
              <a:moveTo>
                <a:pt x="0" y="0"/>
              </a:moveTo>
              <a:lnTo>
                <a:pt x="0" y="1723571"/>
              </a:lnTo>
              <a:lnTo>
                <a:pt x="156663" y="1723571"/>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AC9B53CB-9B66-44AC-838B-D28F02C2C5E2}">
      <dsp:nvSpPr>
        <dsp:cNvPr id="0" name=""/>
        <dsp:cNvSpPr/>
      </dsp:nvSpPr>
      <dsp:spPr>
        <a:xfrm>
          <a:off x="2869338" y="2443984"/>
          <a:ext cx="304458" cy="589075"/>
        </a:xfrm>
        <a:custGeom>
          <a:avLst/>
          <a:gdLst/>
          <a:ahLst/>
          <a:cxnLst/>
          <a:rect l="0" t="0" r="0" b="0"/>
          <a:pathLst>
            <a:path>
              <a:moveTo>
                <a:pt x="0" y="0"/>
              </a:moveTo>
              <a:lnTo>
                <a:pt x="0" y="643830"/>
              </a:lnTo>
              <a:lnTo>
                <a:pt x="156663" y="643830"/>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B1CAE9B8-F418-44BD-A03A-4EE2D2E4C79D}">
      <dsp:nvSpPr>
        <dsp:cNvPr id="0" name=""/>
        <dsp:cNvSpPr/>
      </dsp:nvSpPr>
      <dsp:spPr>
        <a:xfrm>
          <a:off x="2583442" y="1519020"/>
          <a:ext cx="1097785" cy="165848"/>
        </a:xfrm>
        <a:custGeom>
          <a:avLst/>
          <a:gdLst/>
          <a:ahLst/>
          <a:cxnLst/>
          <a:rect l="0" t="0" r="0" b="0"/>
          <a:pathLst>
            <a:path>
              <a:moveTo>
                <a:pt x="0" y="0"/>
              </a:moveTo>
              <a:lnTo>
                <a:pt x="0" y="90632"/>
              </a:lnTo>
              <a:lnTo>
                <a:pt x="1015765" y="90632"/>
              </a:lnTo>
              <a:lnTo>
                <a:pt x="1015765" y="181264"/>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E0716518-01AE-4093-9868-245606B6AD03}">
      <dsp:nvSpPr>
        <dsp:cNvPr id="0" name=""/>
        <dsp:cNvSpPr/>
      </dsp:nvSpPr>
      <dsp:spPr>
        <a:xfrm>
          <a:off x="673768" y="2443984"/>
          <a:ext cx="304458" cy="1601377"/>
        </a:xfrm>
        <a:custGeom>
          <a:avLst/>
          <a:gdLst/>
          <a:ahLst/>
          <a:cxnLst/>
          <a:rect l="0" t="0" r="0" b="0"/>
          <a:pathLst>
            <a:path>
              <a:moveTo>
                <a:pt x="0" y="0"/>
              </a:moveTo>
              <a:lnTo>
                <a:pt x="0" y="1750227"/>
              </a:lnTo>
              <a:lnTo>
                <a:pt x="156663" y="1750227"/>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DFCDB7C9-697F-4508-B245-B2DE5A403B18}">
      <dsp:nvSpPr>
        <dsp:cNvPr id="0" name=""/>
        <dsp:cNvSpPr/>
      </dsp:nvSpPr>
      <dsp:spPr>
        <a:xfrm>
          <a:off x="673768" y="2443984"/>
          <a:ext cx="304458" cy="589075"/>
        </a:xfrm>
        <a:custGeom>
          <a:avLst/>
          <a:gdLst/>
          <a:ahLst/>
          <a:cxnLst/>
          <a:rect l="0" t="0" r="0" b="0"/>
          <a:pathLst>
            <a:path>
              <a:moveTo>
                <a:pt x="0" y="0"/>
              </a:moveTo>
              <a:lnTo>
                <a:pt x="0" y="643830"/>
              </a:lnTo>
              <a:lnTo>
                <a:pt x="156663" y="643830"/>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B499BD52-B338-46B4-A166-733F0FF3545F}">
      <dsp:nvSpPr>
        <dsp:cNvPr id="0" name=""/>
        <dsp:cNvSpPr/>
      </dsp:nvSpPr>
      <dsp:spPr>
        <a:xfrm>
          <a:off x="1485656" y="1519020"/>
          <a:ext cx="1097785" cy="165848"/>
        </a:xfrm>
        <a:custGeom>
          <a:avLst/>
          <a:gdLst/>
          <a:ahLst/>
          <a:cxnLst/>
          <a:rect l="0" t="0" r="0" b="0"/>
          <a:pathLst>
            <a:path>
              <a:moveTo>
                <a:pt x="1015765" y="0"/>
              </a:moveTo>
              <a:lnTo>
                <a:pt x="1015765" y="90632"/>
              </a:lnTo>
              <a:lnTo>
                <a:pt x="0" y="90632"/>
              </a:lnTo>
              <a:lnTo>
                <a:pt x="0" y="181264"/>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F8BAD3C5-14C0-4D05-A90A-3B5E0B723335}">
      <dsp:nvSpPr>
        <dsp:cNvPr id="0" name=""/>
        <dsp:cNvSpPr/>
      </dsp:nvSpPr>
      <dsp:spPr>
        <a:xfrm>
          <a:off x="2583442" y="583668"/>
          <a:ext cx="1647932" cy="165848"/>
        </a:xfrm>
        <a:custGeom>
          <a:avLst/>
          <a:gdLst/>
          <a:ahLst/>
          <a:cxnLst/>
          <a:rect l="0" t="0" r="0" b="0"/>
          <a:pathLst>
            <a:path>
              <a:moveTo>
                <a:pt x="1415172" y="0"/>
              </a:moveTo>
              <a:lnTo>
                <a:pt x="1415172" y="90632"/>
              </a:lnTo>
              <a:lnTo>
                <a:pt x="0" y="90632"/>
              </a:lnTo>
              <a:lnTo>
                <a:pt x="0" y="181264"/>
              </a:lnTo>
            </a:path>
          </a:pathLst>
        </a:custGeom>
        <a:noFill/>
        <a:ln w="25400" cap="flat" cmpd="sng" algn="ctr">
          <a:solidFill>
            <a:sysClr val="windowText" lastClr="000000">
              <a:shade val="6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55D38ED8-14B7-4137-A80E-612859E190D8}">
      <dsp:nvSpPr>
        <dsp:cNvPr id="0" name=""/>
        <dsp:cNvSpPr/>
      </dsp:nvSpPr>
      <dsp:spPr>
        <a:xfrm>
          <a:off x="648759" y="3609"/>
          <a:ext cx="7165229" cy="580058"/>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just" defTabSz="400050">
            <a:lnSpc>
              <a:spcPct val="90000"/>
            </a:lnSpc>
            <a:spcBef>
              <a:spcPct val="0"/>
            </a:spcBef>
            <a:spcAft>
              <a:spcPct val="35000"/>
            </a:spcAft>
            <a:buNone/>
          </a:pPr>
          <a:r>
            <a:rPr lang="en-AU" sz="9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Causes of errors and violations </a:t>
          </a:r>
          <a:r>
            <a:rPr lang="en-AU" sz="900" b="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poor working environment (heat, humidity, lighting, vibrations, limited space), task-related workload, monotonous and repetitive tasks, distractions/interruptions, multiple simultaneous decisions, inadequate training and experience, poorly designed displays/controls, unclear or confusing procedures, individual workplace factors, and organizational conditions.</a:t>
          </a:r>
          <a:endParaRPr lang="bg-BG" sz="900" b="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648759" y="3609"/>
        <a:ext cx="7165229" cy="580058"/>
      </dsp:txXfrm>
    </dsp:sp>
    <dsp:sp modelId="{51AC1027-C382-480E-A357-24B79E40D53D}">
      <dsp:nvSpPr>
        <dsp:cNvPr id="0" name=""/>
        <dsp:cNvSpPr/>
      </dsp:nvSpPr>
      <dsp:spPr>
        <a:xfrm>
          <a:off x="1592763" y="749516"/>
          <a:ext cx="1981357" cy="769504"/>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b="1"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Human Errors
</a:t>
          </a:r>
          <a:r>
            <a:rPr lang="en-AU" sz="900" b="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(Human error – an action or decision that deviates from an accepted standard and results in an undesirable outcome.)</a:t>
          </a:r>
          <a:endParaRPr lang="bg-BG" sz="900" b="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592763" y="749516"/>
        <a:ext cx="1981357" cy="769504"/>
      </dsp:txXfrm>
    </dsp:sp>
    <dsp:sp modelId="{C6ABE50C-20FC-4A6B-90B9-ED2AA92D9471}">
      <dsp:nvSpPr>
        <dsp:cNvPr id="0" name=""/>
        <dsp:cNvSpPr/>
      </dsp:nvSpPr>
      <dsp:spPr>
        <a:xfrm>
          <a:off x="470795" y="1684868"/>
          <a:ext cx="2029722" cy="759115"/>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Skill-based Errors
</a:t>
          </a:r>
          <a:r>
            <a:rPr lang="en-AU" sz="900" b="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Errors caused by a lack of the necessary skills to perform an action as intended.</a:t>
          </a:r>
          <a:endParaRPr lang="bg-BG" sz="900" b="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470795" y="1684868"/>
        <a:ext cx="2029722" cy="759115"/>
      </dsp:txXfrm>
    </dsp:sp>
    <dsp:sp modelId="{5A91BA80-E0E9-4FA7-9206-56CFBD1D98A1}">
      <dsp:nvSpPr>
        <dsp:cNvPr id="0" name=""/>
        <dsp:cNvSpPr/>
      </dsp:nvSpPr>
      <dsp:spPr>
        <a:xfrm>
          <a:off x="978226" y="2609832"/>
          <a:ext cx="1785806" cy="846453"/>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Action Patterns </a:t>
          </a:r>
          <a:r>
            <a:rPr lang="en-AU" sz="900" b="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inability to complete a given task correctly.</a:t>
          </a:r>
          <a:endParaRPr lang="bg-BG" sz="9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978226" y="2609832"/>
        <a:ext cx="1785806" cy="846453"/>
      </dsp:txXfrm>
    </dsp:sp>
    <dsp:sp modelId="{2B928C24-6EE7-4CFD-8B16-F8C5141CAB7F}">
      <dsp:nvSpPr>
        <dsp:cNvPr id="0" name=""/>
        <dsp:cNvSpPr/>
      </dsp:nvSpPr>
      <dsp:spPr>
        <a:xfrm>
          <a:off x="978226" y="3622134"/>
          <a:ext cx="1830238" cy="846453"/>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b="1"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Memory Lapses – </a:t>
          </a:r>
          <a:r>
            <a:rPr lang="en-AU" sz="900" b="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forgetting to perform a task or omitting part of a process due to attention failure or overload.</a:t>
          </a:r>
          <a:endParaRPr lang="bg-BG" sz="900" b="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marL="0" lvl="0" indent="0" algn="ctr" defTabSz="400050">
            <a:lnSpc>
              <a:spcPct val="90000"/>
            </a:lnSpc>
            <a:spcBef>
              <a:spcPct val="0"/>
            </a:spcBef>
            <a:spcAft>
              <a:spcPct val="35000"/>
            </a:spcAft>
            <a:buNone/>
          </a:pPr>
          <a:endParaRPr lang="bg-BG" sz="9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978226" y="3622134"/>
        <a:ext cx="1830238" cy="846453"/>
      </dsp:txXfrm>
    </dsp:sp>
    <dsp:sp modelId="{44F14E73-6CB7-4B07-88C0-FABFD7C97E13}">
      <dsp:nvSpPr>
        <dsp:cNvPr id="0" name=""/>
        <dsp:cNvSpPr/>
      </dsp:nvSpPr>
      <dsp:spPr>
        <a:xfrm>
          <a:off x="2666366" y="1684868"/>
          <a:ext cx="2029722" cy="759115"/>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b="1"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Mistaken Action with the Belief It Is Correct</a:t>
          </a:r>
          <a:endParaRPr lang="bg-BG" sz="9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2666366" y="1684868"/>
        <a:ext cx="2029722" cy="759115"/>
      </dsp:txXfrm>
    </dsp:sp>
    <dsp:sp modelId="{D378EBE8-454B-423E-BFBE-DE781FEFAD7D}">
      <dsp:nvSpPr>
        <dsp:cNvPr id="0" name=""/>
        <dsp:cNvSpPr/>
      </dsp:nvSpPr>
      <dsp:spPr>
        <a:xfrm>
          <a:off x="3173796" y="2609832"/>
          <a:ext cx="2334116" cy="846453"/>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b="1"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Rule-based Errors </a:t>
          </a:r>
          <a:r>
            <a:rPr lang="en-AU" sz="900" b="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occur when the action is based on a known rule or standard procedure that is incorrect or applied inappropriately.</a:t>
          </a:r>
          <a:endParaRPr lang="bg-BG" sz="900" b="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3173796" y="2609832"/>
        <a:ext cx="2334116" cy="846453"/>
      </dsp:txXfrm>
    </dsp:sp>
    <dsp:sp modelId="{6649C5BB-E32E-4835-A2C8-BE237FF7B33A}">
      <dsp:nvSpPr>
        <dsp:cNvPr id="0" name=""/>
        <dsp:cNvSpPr/>
      </dsp:nvSpPr>
      <dsp:spPr>
        <a:xfrm>
          <a:off x="3173796" y="3622134"/>
          <a:ext cx="2376084" cy="797674"/>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Knowledge-based Errors </a:t>
          </a:r>
          <a:r>
            <a:rPr lang="en-AU" sz="900" b="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arise when the individual lacks sufficient knowledge and chooses an unsuitable method (e.g., wrong procedure or calculation method).</a:t>
          </a:r>
          <a:endParaRPr lang="bg-BG" sz="9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3173796" y="3622134"/>
        <a:ext cx="2376084" cy="797674"/>
      </dsp:txXfrm>
    </dsp:sp>
    <dsp:sp modelId="{DB6BE210-BF2C-4CC9-AADC-3209B545A3CD}">
      <dsp:nvSpPr>
        <dsp:cNvPr id="0" name=""/>
        <dsp:cNvSpPr/>
      </dsp:nvSpPr>
      <dsp:spPr>
        <a:xfrm>
          <a:off x="5361769" y="744382"/>
          <a:ext cx="1539008" cy="769504"/>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b="1"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Violation
</a:t>
          </a:r>
          <a:r>
            <a:rPr lang="en-AU" sz="900" b="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 violation is a deliberate deviation from a rule or procedure.</a:t>
          </a:r>
          <a:endParaRPr lang="bg-BG" sz="900" b="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5361769" y="744382"/>
        <a:ext cx="1539008" cy="769504"/>
      </dsp:txXfrm>
    </dsp:sp>
    <dsp:sp modelId="{9A084551-E754-40B1-B7BD-D61A7CC4C077}">
      <dsp:nvSpPr>
        <dsp:cNvPr id="0" name=""/>
        <dsp:cNvSpPr/>
      </dsp:nvSpPr>
      <dsp:spPr>
        <a:xfrm>
          <a:off x="5715729" y="1684868"/>
          <a:ext cx="2256752" cy="597081"/>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Routine Violations </a:t>
          </a:r>
          <a:r>
            <a:rPr lang="en-AU" sz="900" b="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regular deviations from safety rules or procedures in everyday practice.</a:t>
          </a:r>
          <a:endParaRPr lang="bg-BG" sz="900" b="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5715729" y="1684868"/>
        <a:ext cx="2256752" cy="597081"/>
      </dsp:txXfrm>
    </dsp:sp>
    <dsp:sp modelId="{B7AB2376-194F-41E7-A1AE-06EB36E89CC1}">
      <dsp:nvSpPr>
        <dsp:cNvPr id="0" name=""/>
        <dsp:cNvSpPr/>
      </dsp:nvSpPr>
      <dsp:spPr>
        <a:xfrm>
          <a:off x="5715729" y="2447798"/>
          <a:ext cx="2256752" cy="556914"/>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b="1" kern="1200" dirty="0">
              <a:solidFill>
                <a:sysClr val="windowText" lastClr="000000">
                  <a:hueOff val="0"/>
                  <a:satOff val="0"/>
                  <a:lumOff val="0"/>
                  <a:alphaOff val="0"/>
                </a:sysClr>
              </a:solidFill>
              <a:latin typeface="Calibri"/>
              <a:ea typeface="+mn-ea"/>
              <a:cs typeface="+mn-cs"/>
            </a:rPr>
            <a:t>Situational Violations </a:t>
          </a:r>
          <a:r>
            <a:rPr lang="en-AU" sz="900" b="0" kern="1200" dirty="0">
              <a:solidFill>
                <a:sysClr val="windowText" lastClr="000000">
                  <a:hueOff val="0"/>
                  <a:satOff val="0"/>
                  <a:lumOff val="0"/>
                  <a:alphaOff val="0"/>
                </a:sysClr>
              </a:solidFill>
              <a:latin typeface="Calibri"/>
              <a:ea typeface="+mn-ea"/>
              <a:cs typeface="+mn-cs"/>
            </a:rPr>
            <a:t>– adjusted actions under pressure, applied when rules are bypassed due to urgent context or environment.</a:t>
          </a:r>
          <a:endParaRPr lang="bg-BG" sz="900" b="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5715729" y="2447798"/>
        <a:ext cx="2256752" cy="556914"/>
      </dsp:txXfrm>
    </dsp:sp>
    <dsp:sp modelId="{76988260-BC85-42D1-8475-F12E61FAB4EB}">
      <dsp:nvSpPr>
        <dsp:cNvPr id="0" name=""/>
        <dsp:cNvSpPr/>
      </dsp:nvSpPr>
      <dsp:spPr>
        <a:xfrm>
          <a:off x="5715729" y="3170561"/>
          <a:ext cx="2241462" cy="548503"/>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Use of Incorrect Equipment or Method </a:t>
          </a:r>
          <a:r>
            <a:rPr lang="en-AU" sz="900" b="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acting intentionally with inappropriate tools, often due to habit or perceived convenience.</a:t>
          </a:r>
          <a:endParaRPr lang="bg-BG" sz="900" b="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5715729" y="3170561"/>
        <a:ext cx="2241462" cy="548503"/>
      </dsp:txXfrm>
    </dsp:sp>
    <dsp:sp modelId="{4C1BBDC6-CE52-4C80-99A8-BB9D77B0820A}">
      <dsp:nvSpPr>
        <dsp:cNvPr id="0" name=""/>
        <dsp:cNvSpPr/>
      </dsp:nvSpPr>
      <dsp:spPr>
        <a:xfrm flipH="1">
          <a:off x="5697359" y="3770094"/>
          <a:ext cx="2239425" cy="805078"/>
        </a:xfrm>
        <a:prstGeom prst="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b="1" kern="1200">
              <a:solidFill>
                <a:sysClr val="windowText" lastClr="000000">
                  <a:hueOff val="0"/>
                  <a:satOff val="0"/>
                  <a:lumOff val="0"/>
                  <a:alphaOff val="0"/>
                </a:sysClr>
              </a:solidFill>
              <a:latin typeface="Calibri"/>
              <a:ea typeface="+mn-ea"/>
              <a:cs typeface="+mn-cs"/>
            </a:rPr>
            <a:t>Task Execution Violation – </a:t>
          </a:r>
          <a:r>
            <a:rPr lang="en-AU" sz="900" b="0" kern="1200">
              <a:solidFill>
                <a:sysClr val="windowText" lastClr="000000">
                  <a:hueOff val="0"/>
                  <a:satOff val="0"/>
                  <a:lumOff val="0"/>
                  <a:alphaOff val="0"/>
                </a:sysClr>
              </a:solidFill>
              <a:latin typeface="Calibri"/>
              <a:ea typeface="+mn-ea"/>
              <a:cs typeface="+mn-cs"/>
            </a:rPr>
            <a:t>deviation in performing a task or rule, often in a new or emergency situation without proper guidance.</a:t>
          </a:r>
          <a:endParaRPr lang="bg-BG" sz="900" b="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5697359" y="3770094"/>
        <a:ext cx="2239425" cy="80507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01.06.2025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03D68-4651-0022-C4A9-1C7D6E785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AFF2F-AED7-146A-B8E9-1932807E7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5A55D6-553F-C7E4-8D31-8176489D78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1C4E35A0-5865-D9F3-A4C8-987F7147C91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484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918DB-153F-74E7-6D6D-CFE3CFDA1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B78BD-C6DE-4BF1-C940-9219BD208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C6D8A-2C7B-D5A4-4DA8-BDAE5B10DA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57DF39C8-DC73-BF2C-01E9-0BE1FDA2C34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47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FB1F6-ACB2-0DF6-6943-212FAD5F1C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B3A04-B364-1761-D611-1F8EE0AB1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23DE50-0B28-2E0F-23E4-62044441F0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79FD766-AF6F-F0B7-BFA4-380F75C1301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700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37D9A-BD4F-4A25-B9C7-F846EF6C3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ED5670-5323-DCAD-EDF5-381F97F628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201754-0257-66C6-ABB6-E2471B06F0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12CA628-E20C-D39E-ECF1-FCA683F4B26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459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C9B51-48D6-9727-09F1-392A97AC2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D4ACA-3D90-3E33-AB8A-01A727F84C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3E0E6-3D1B-1694-4D49-E5E4B615616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D34ED85-DBB9-BB8B-B2E0-8211957750B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545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02891-FF74-A577-A311-9DBC9189D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4A9BB5-1CE2-692A-12EC-830FB16E77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5668BF-B928-7610-69A4-8C9373A155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F059590-B03F-0BD1-133A-A70E2B97B6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598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A0630-BFF8-DE75-846A-AA0D88434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7BA51-5119-4200-61E1-E93B3E0A24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2B367-59EC-EFC7-7787-4D80B38EF6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C7E4336-8012-A470-6DB5-450920E7C57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498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8006-52E4-B8BB-F505-DD585389B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A477D-A974-AC99-E683-2D8340FC2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F33726-841E-4ED6-CA53-7CB11BAED9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EAFDA64B-821D-0860-CCA7-4EBBF64D518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361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82A2B-A98A-113D-BE0B-B81D30290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C7969-F6C1-666E-ECAB-72A3A35C1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15EDA1-7D2C-D2DC-D751-2A4BB251D6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0ECB829-A7E5-AEA8-4392-A6FED14134D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470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B0296-108A-B2BF-F1F8-01D2257ABF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41E50-900A-F1E4-05D1-F7057CAF4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90615B-8AB9-7A27-765E-B2529E2ECA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0B23111-4354-43DF-51BC-D8044021F33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160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3CCE-DAE8-C60F-69BF-015E06CDE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8C0E0-3E70-959D-ACA4-2D8AAED6B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820EA-0220-6F5C-08AE-12F7401BF4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C1E50D3-ABED-2B07-2E32-B580E66E5BF3}"/>
              </a:ext>
            </a:extLst>
          </p:cNvPr>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2170661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909DA-BCED-332F-0042-605FF4F34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C56E9-D555-02B6-6BF6-2CA9A3DD9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780B0-0568-E5C4-9DAF-42128C12C4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2827715-53A8-A477-F722-50BD17D0793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468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FE4D5-9575-B9A3-B70D-2F33F1245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344D2-C414-6CEC-9ACB-89CFE03DE6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76BFC-1671-89AD-6AC0-86BFD8D8A3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410B23E2-E931-87CB-8602-5BA3A11D20C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980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7435D-2A4F-8AB6-7D21-FD0F5A486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9DD13-12E9-CE64-9805-17041CF106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A2E00B-043E-47E7-58E9-3982EA6575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32798B6-391A-CBFE-7688-3E6A53E2725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241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958BF-F3C8-3410-805C-3E72F52E1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B06B20-98F0-D831-5C58-5E4F4AD591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ACA077-779D-FF55-FB5E-3F79BE98D5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5E369C68-4842-8DEE-4DA2-017171D7F59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819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24353-6290-2D10-7355-E3AC50A3E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1F538-FC22-BC6C-26E8-15C1CDC476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60D1D-1344-EA8B-5D2F-8E9C80BEB6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46B45FB3-B685-94C7-CC12-1299802F4DE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343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16C5E-1CC8-F7FF-D897-03D50B3FF9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34B2A-A2F0-6993-5599-3980F4D403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D28160-9E07-C8D2-F08F-B425A890FC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5DA5393D-BD14-F428-0822-402F8C260CA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597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DBE84-8E01-E1E2-4162-254C731C5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0F088-2C4D-5F2A-1951-E343DED205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46F5F3-664F-0CA7-7DBE-674348164E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E0BFF83-FAD2-C9A3-056F-D3780460D3A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841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34D72-F54D-3829-003A-83619CB8B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0BBBF-1C71-F5DD-4A14-AEC588E31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F12E6-5BB9-E6F2-2CA5-CFD571E897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59663016-F6EC-0367-35F9-6D41C98AC83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206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1CA9D-6119-A5CB-510B-E78B78D4C8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653E3-D5FE-8B9D-87B6-8A6EF7F93E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55ED1-06EF-1F2B-2B42-87DE39068A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7645A1B-DA89-E277-29B2-BBBA10FE6AB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702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37D3B-0699-A521-412E-5684F9E986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96CC6E-969B-FED9-CA8B-E0AC93EC9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52E23-1CBD-2466-FBBD-53C38E0249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7EE6754-0268-5509-4DEE-E1D9DFBACCD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57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AF577-E14B-26DE-B086-E40C9ADAF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4CDEC-0120-6DFB-965A-1058A2610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4E0BD4-A1FA-807B-A251-DE7A3C9D32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86699865-FF20-B1A4-057F-CFB8629A9E2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590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D7C53-3EEA-5FE3-995D-23A3F02EA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8EC0F-FCC9-E6CA-0E50-B4419EBA8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25383-B329-60B3-F6F2-682DD15917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CDEB379-4C88-374B-FB37-F131B37B68D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75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FFDE2-1C28-E627-9927-E45EE5A505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739CAE-765B-563D-2A12-8E87CF7846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F42D52-F139-C90B-9308-20EEF84C5F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D8E8315-EA3B-F528-F1BD-50B2E35A2C5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892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973E9-F500-E06F-29D4-38F66A966D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54C748-E463-180F-1FA3-39CF0D14C3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7FBA15-3898-0458-BF01-EF7B73914B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3F1B2C2-735E-239E-AA93-EE1FB8FF24E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300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55583-7394-49FB-90B2-D24FA1CCB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55D85-F939-8B28-90D8-97AA7F63C8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C7C380-6591-6739-4AC1-F17EA410BB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CA54DF6-F54D-3D22-4CB8-155F2E82CB2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4905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F2C61-9014-F064-FE67-E2E744A44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386A1-4439-BCE9-D079-DD5DCC0D3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33109-1603-3AEA-82E5-AC8B5460B2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EA0CC07-CD12-8C30-FA55-CE38DF444EA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498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8D5F1-5E53-CB80-895B-BF7FF3B2DE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30566F-0DB7-DC99-E0C1-03272E5C0F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659F32-5285-DFEB-8D16-654096F8CD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8B65932-E34F-C1D6-2CB6-AAC99F690EB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73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AA43D-6690-DBA0-DD48-2D0EEBDC2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AFFAB-2FEF-1A77-B7AC-F00C019583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852E5F-96E3-EC7F-E82A-95004F9BE3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81A9E42E-249D-2DA1-913F-F92F351A5A0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927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ACCB2-903E-4DBE-FE18-1A1B42BC8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D484F-E701-3CDF-1768-140BFCFEAB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C4E0A-8CE0-F0B8-52D4-83303B1C9C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962F364-83E7-F320-81CC-BF5E8A7A154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65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507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3418D-77D8-B6B4-1659-B9CE1375A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03D8AE-A1A5-8A06-6C6F-5B451AD0B4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3B938-5D36-0E84-0E7B-94C8E2953F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D87DB2F7-9ED9-71CE-6DC0-C8CD42FB4325}"/>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987150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350C0-3D87-998C-1045-6D438A22C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CDB50-C503-EDF2-F2FC-B312216DC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5B72B-A4C9-71CC-F802-B554CDF20D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1B91138-B55B-6393-2F2E-E5F1D4F81DA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653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6E7FF-54FC-0AD3-9E9A-0C0C192DB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9013B-F301-25F5-162A-906F9E5CF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F42BF-B21C-ECB6-030D-1CD1B07CEC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1BAE566-7D15-F171-DD99-12FB34D12A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30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66D94-42D7-E9DD-100E-5E9121F2A3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F81E6-601D-3364-BE65-131AEB358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FA14B-4DD1-E4E6-2657-14E3E5B0A2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A05B8B5-521D-43E8-5361-CD765A25299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76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6E594-B932-D986-758A-3FD5B72F1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E4391-18DF-2DEF-1B78-010CB1CC4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AFD2A-BA5D-7978-9995-30676699E6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E4BC5BB-B3E2-4F92-A298-441BE04B75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471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3E7A9-8367-24B9-C8AA-E207B2FE7E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547D0-42CA-0AA8-E210-D20090DAC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21654-81DC-924D-A8F1-B7ADD330A8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48EDBDD2-2D06-974D-DDBD-0E88735F59D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412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1B219-CD6B-0FDF-60B5-46D40C40F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DFD11-5676-9E4B-808D-9AEFA6ABD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A3752F-4F59-7B3C-5D7C-55C3681FDE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8204BC8-078F-953B-EDDE-6DF1374B524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906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EF134-7A6A-F31D-76CD-98A7B8763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9972B-EB53-5686-D13D-2DECA6147E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3A488-799C-5213-5309-321D56CF63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1D6E9609-B791-570C-FD88-7E66BC10F5B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541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21439-B981-631B-17BA-D2D7712F29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6C6270-B397-D0C7-FE6D-4B829E585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F7ED95-4426-7A0B-F9C6-0107C5615E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D91D017-472C-11E9-2860-D4BFB877562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994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4C2A7C-C859-4802-A9B5-5D977F195A3E}" type="datetimeFigureOut">
              <a:rPr lang="ro-RO" smtClean="0"/>
              <a:t>01.06.2025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01.06.2025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01.06.2025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01.06.2025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01.06.2025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4C2A7C-C859-4802-A9B5-5D977F195A3E}" type="datetimeFigureOut">
              <a:rPr lang="ro-RO" smtClean="0"/>
              <a:t>01.06.2025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4C2A7C-C859-4802-A9B5-5D977F195A3E}" type="datetimeFigureOut">
              <a:rPr lang="ro-RO" smtClean="0"/>
              <a:t>01.06.2025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4C2A7C-C859-4802-A9B5-5D977F195A3E}" type="datetimeFigureOut">
              <a:rPr lang="ro-RO" smtClean="0"/>
              <a:t>01.06.2025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01.06.2025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01.06.2025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01.06.2025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01.06.2025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QuickStyle" Target="../diagrams/quickStyle1.xml"/><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diagramLayout" Target="../diagrams/layout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diagramData" Target="../diagrams/data1.xml"/><Relationship Id="rId5" Type="http://schemas.openxmlformats.org/officeDocument/2006/relationships/image" Target="../media/image3.png"/><Relationship Id="rId15" Type="http://schemas.microsoft.com/office/2007/relationships/diagramDrawing" Target="../diagrams/drawing1.xml"/><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diagramColors" Target="../diagrams/colors1.xml"/></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hyperlink" Target="https://www.cjournal.cz/files/563.pdf" TargetMode="External"/><Relationship Id="rId13"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hyperlink" Target="https://doi.org/10.7441/joc.2025.01.01" TargetMode="External"/><Relationship Id="rId12"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doi.org/10.1007/s11301-024-00466-5" TargetMode="External"/><Relationship Id="rId11" Type="http://schemas.openxmlformats.org/officeDocument/2006/relationships/image" Target="../media/image4.png"/><Relationship Id="rId5" Type="http://schemas.openxmlformats.org/officeDocument/2006/relationships/hyperlink" Target="https://doi.org/10.3390/admsci15020036" TargetMode="External"/><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hyperlink" Target="https://doi.org/10.3389/fpsyg.2023.954118" TargetMode="External"/><Relationship Id="rId14"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hyperlink" Target="https://www.weforum.org/stories/2023/10/data-collaboration-improve-resilience-maritime-supply-chain/" TargetMode="External"/><Relationship Id="rId13"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hyperlink" Target="https://ideas.repec.org/a/pal/marecl/v10y2008i1p152-174.html" TargetMode="External"/><Relationship Id="rId12"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doi.org/10.3389/fpsyg.2023.1184390" TargetMode="External"/><Relationship Id="rId11" Type="http://schemas.openxmlformats.org/officeDocument/2006/relationships/image" Target="../media/image4.png"/><Relationship Id="rId5" Type="http://schemas.openxmlformats.org/officeDocument/2006/relationships/hyperlink" Target="https://doi.org/10.1186/s13731-023-00351-7" TargetMode="External"/><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hyperlink" Target="https://www.aacsb.edu/insights/articles/2024/01/positive-impact-through-entrepreneurship-education" TargetMode="External"/><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0577-1B0B-07B3-E4D8-62AC98EEAF81}"/>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205156ED-907C-18F2-9ECF-78BE002EE947}"/>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5734FA86-FF99-775E-2661-5DBA8167AA5C}"/>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A06EE544-1C48-DB2E-D875-0E3C5631FBBF}"/>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050C6471-4BAD-2E88-B4E8-D5F11DC3BD0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CD4F6DC6-9620-CEAE-D9FF-0E2E616DEEB7}"/>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5527F0CB-0AEB-29BD-DF1E-8F53D451E9B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C8970D0F-0454-6C67-3B03-323F1D9935FA}"/>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oranto-2"/>
                    <a:ea typeface="+mn-ea"/>
                    <a:cs typeface="+mn-cs"/>
                  </a:rPr>
                  <a:t>Disclaimer</a:t>
                </a:r>
                <a:r>
                  <a:rPr kumimoji="0" lang="en-GB" sz="1100" b="0" i="1" u="none" strike="noStrike" kern="1200" cap="none" spc="0" normalizeH="0" baseline="0" noProof="0" dirty="0">
                    <a:ln>
                      <a:noFill/>
                    </a:ln>
                    <a:solidFill>
                      <a:srgbClr val="0000FF"/>
                    </a:solidFill>
                    <a:effectLst/>
                    <a:uLnTx/>
                    <a:uFillTx/>
                    <a:latin typeface="coranto-2"/>
                    <a:ea typeface="+mn-ea"/>
                    <a:cs typeface="+mn-cs"/>
                  </a:rPr>
                  <a:t>: “Funded by the European Union. Views and opinions expressed are however those of the author(s) only and do not necessarily reflect those of the European Union or the </a:t>
                </a:r>
                <a:r>
                  <a:rPr kumimoji="0" lang="en-GB" sz="1100" b="0" i="1" u="none" strike="noStrike" kern="1200" cap="none" spc="0" normalizeH="0" baseline="0" noProof="0" dirty="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dirty="0">
                    <a:ln>
                      <a:noFill/>
                    </a:ln>
                    <a:solidFill>
                      <a:srgbClr val="0000FF"/>
                    </a:solidFill>
                    <a:effectLst/>
                    <a:uLnTx/>
                    <a:uFillTx/>
                    <a:latin typeface="coranto-2"/>
                    <a:ea typeface="+mn-ea"/>
                    <a:cs typeface="+mn-cs"/>
                  </a:rPr>
                  <a:t>. Neither the European Union nor the </a:t>
                </a:r>
                <a:r>
                  <a:rPr kumimoji="0" lang="en-GB" sz="1100" b="0" i="1" u="none" strike="noStrike" kern="1200" cap="none" spc="0" normalizeH="0" baseline="0" noProof="0" dirty="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dirty="0">
                    <a:ln>
                      <a:noFill/>
                    </a:ln>
                    <a:solidFill>
                      <a:srgbClr val="0000FF"/>
                    </a:solidFill>
                    <a:effectLst/>
                    <a:uLnTx/>
                    <a:uFillTx/>
                    <a:latin typeface="coranto-2"/>
                    <a:ea typeface="+mn-ea"/>
                    <a:cs typeface="+mn-cs"/>
                  </a:rPr>
                  <a:t> can be held responsible for them”</a:t>
                </a:r>
                <a:endParaRPr kumimoji="0" lang="en-GB" sz="1100" b="0" i="1" u="none" strike="noStrike" kern="1200" cap="none" spc="0" normalizeH="0" baseline="0" noProof="0" dirty="0">
                  <a:ln>
                    <a:noFill/>
                  </a:ln>
                  <a:solidFill>
                    <a:srgbClr val="0000FF"/>
                  </a:solidFill>
                  <a:effectLst/>
                  <a:uLnTx/>
                  <a:uFillTx/>
                  <a:latin typeface="Calibri" panose="020F0502020204030204"/>
                  <a:ea typeface="+mn-ea"/>
                  <a:cs typeface="+mn-cs"/>
                </a:endParaRPr>
              </a:p>
            </p:txBody>
          </p:sp>
        </p:grpSp>
      </p:grpSp>
      <p:sp>
        <p:nvSpPr>
          <p:cNvPr id="30" name="TextBox 29">
            <a:extLst>
              <a:ext uri="{FF2B5EF4-FFF2-40B4-BE49-F238E27FC236}">
                <a16:creationId xmlns:a16="http://schemas.microsoft.com/office/drawing/2014/main" id="{048243E0-827E-60CB-CB94-2B8061FBDA12}"/>
              </a:ext>
            </a:extLst>
          </p:cNvPr>
          <p:cNvSpPr txBox="1"/>
          <p:nvPr/>
        </p:nvSpPr>
        <p:spPr>
          <a:xfrm>
            <a:off x="-363056" y="1887210"/>
            <a:ext cx="9805506"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800" b="1" dirty="0">
                <a:solidFill>
                  <a:schemeClr val="accent1"/>
                </a:solidFill>
                <a:latin typeface="Times New Roman" panose="02020603050405020304" pitchFamily="18" charset="0"/>
                <a:ea typeface="Calibri" panose="020F0502020204030204" pitchFamily="34" charset="0"/>
              </a:rPr>
              <a:t>Entrepreneurial Thinking - Cultivating Resourcefulness and Initiative</a:t>
            </a:r>
            <a:endParaRPr lang="en-US" sz="2800" b="1" dirty="0">
              <a:solidFill>
                <a:schemeClr val="accent1"/>
              </a:solidFill>
              <a:latin typeface="Times New Roman" panose="02020603050405020304" pitchFamily="18" charset="0"/>
              <a:ea typeface="Calibri" panose="020F0502020204030204" pitchFamily="34" charset="0"/>
            </a:endParaRPr>
          </a:p>
        </p:txBody>
      </p:sp>
      <p:pic>
        <p:nvPicPr>
          <p:cNvPr id="3" name="Picture 2">
            <a:extLst>
              <a:ext uri="{FF2B5EF4-FFF2-40B4-BE49-F238E27FC236}">
                <a16:creationId xmlns:a16="http://schemas.microsoft.com/office/drawing/2014/main" id="{B2213BDF-29E6-12B1-FBCD-3A25F36763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33C6B401-E003-8A07-E27A-8BE24DAB5B81}"/>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5E2141A4-9487-9E1E-9DE3-ADD47C220580}"/>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2AD9C41B-B821-4BB2-FBED-F393B676935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BFC99823-663A-8B43-6A93-8309294FCE8B}"/>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457610B0-5603-50F3-E129-8FF7B48EFCC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73C81458-58D7-246D-D38D-9AF87ADF555E}"/>
              </a:ext>
            </a:extLst>
          </p:cNvPr>
          <p:cNvSpPr txBox="1"/>
          <p:nvPr/>
        </p:nvSpPr>
        <p:spPr>
          <a:xfrm>
            <a:off x="796460" y="1466200"/>
            <a:ext cx="7885472"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 - Cooperation partnerships in vocational education and 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2023-1-</a:t>
            </a:r>
            <a:r>
              <a:rPr kumimoji="0" lang="en-GB" sz="1000" b="1" i="0" u="none" strike="noStrike" kern="1200" cap="none" spc="0" normalizeH="0" baseline="0" noProof="0" err="1">
                <a:ln>
                  <a:noFill/>
                </a:ln>
                <a:solidFill>
                  <a:srgbClr val="7030A0"/>
                </a:solidFill>
                <a:effectLst/>
                <a:uLnTx/>
                <a:uFillTx/>
                <a:latin typeface="Calibri" panose="020F0502020204030204"/>
                <a:ea typeface="+mn-ea"/>
                <a:cs typeface="+mn-cs"/>
              </a:rPr>
              <a:t>RO01</a:t>
            </a: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-KA220-VET-000156711</a:t>
            </a:r>
          </a:p>
        </p:txBody>
      </p:sp>
      <p:sp>
        <p:nvSpPr>
          <p:cNvPr id="12" name="Title 1">
            <a:extLst>
              <a:ext uri="{FF2B5EF4-FFF2-40B4-BE49-F238E27FC236}">
                <a16:creationId xmlns:a16="http://schemas.microsoft.com/office/drawing/2014/main" id="{B670234F-AD78-57B9-56B9-7BF9CE4CED8C}"/>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dirty="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dirty="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dirty="0">
              <a:solidFill>
                <a:srgbClr val="0000FF"/>
              </a:solidFill>
              <a:effectLst>
                <a:outerShdw blurRad="38100" dist="38100" dir="2700000" algn="tl">
                  <a:srgbClr val="000000">
                    <a:alpha val="43137"/>
                  </a:srgbClr>
                </a:outerShdw>
              </a:effectLst>
              <a:highlight>
                <a:srgbClr val="FFFF00"/>
              </a:highlight>
            </a:endParaRPr>
          </a:p>
        </p:txBody>
      </p:sp>
      <p:pic>
        <p:nvPicPr>
          <p:cNvPr id="13" name="Картина 12">
            <a:extLst>
              <a:ext uri="{FF2B5EF4-FFF2-40B4-BE49-F238E27FC236}">
                <a16:creationId xmlns:a16="http://schemas.microsoft.com/office/drawing/2014/main" id="{A6345D41-05E4-C79D-4A40-333EDAC0EF69}"/>
              </a:ext>
            </a:extLst>
          </p:cNvPr>
          <p:cNvPicPr>
            <a:picLocks noChangeAspect="1"/>
          </p:cNvPicPr>
          <p:nvPr/>
        </p:nvPicPr>
        <p:blipFill>
          <a:blip r:embed="rId10"/>
          <a:srcRect l="-204" t="16251" r="204" b="20033"/>
          <a:stretch/>
        </p:blipFill>
        <p:spPr>
          <a:xfrm>
            <a:off x="-11750" y="2736481"/>
            <a:ext cx="9144000" cy="3454782"/>
          </a:xfrm>
          <a:prstGeom prst="rect">
            <a:avLst/>
          </a:prstGeom>
        </p:spPr>
      </p:pic>
    </p:spTree>
    <p:extLst>
      <p:ext uri="{BB962C8B-B14F-4D97-AF65-F5344CB8AC3E}">
        <p14:creationId xmlns:p14="http://schemas.microsoft.com/office/powerpoint/2010/main" val="430909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AB430-2226-1CFB-1F9D-1F00F71151E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F4A9684-E7FB-0FFB-1C23-21AA26ABBF7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B1930F5-C727-6AA1-4C31-53520E5952F6}"/>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Recognizing and Seizing Opportunities</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8B33E8D-73B5-FACF-FBA6-BB3ABF7F5C2A}"/>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C4E6D106-0265-57C4-9A18-D50835787D3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3C40240-8B3C-C672-3BA6-3465FF63A44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8C05425-A26B-C856-92F6-217ECAA8F986}"/>
              </a:ext>
            </a:extLst>
          </p:cNvPr>
          <p:cNvSpPr txBox="1"/>
          <p:nvPr/>
        </p:nvSpPr>
        <p:spPr>
          <a:xfrm>
            <a:off x="4281677" y="1654296"/>
            <a:ext cx="454782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solidFill>
                  <a:srgbClr val="00B0F0"/>
                </a:solidFill>
              </a:rPr>
              <a:t>1.1.	Crew Needs Analysis</a:t>
            </a:r>
          </a:p>
          <a:p>
            <a:r>
              <a:rPr lang="en-GB" dirty="0"/>
              <a:t>For entrepreneurial initiatives to be effective, the first step is an analytical and thorough understanding of the crew's needs and preferences.  In the context of the maritime environment, where the crew spend long periods in conditions of limited space and isolation, the accurate and timely identification of these needs becomes even more important.  The analysis should include not only the direct culinary preferences and eating habits of crew members, but also the cultural, health and psychological factors that influence their needs and choices.</a:t>
            </a:r>
          </a:p>
        </p:txBody>
      </p:sp>
      <p:sp>
        <p:nvSpPr>
          <p:cNvPr id="3" name="Rectangle 2">
            <a:extLst>
              <a:ext uri="{FF2B5EF4-FFF2-40B4-BE49-F238E27FC236}">
                <a16:creationId xmlns:a16="http://schemas.microsoft.com/office/drawing/2014/main" id="{3B4F145A-26F3-B1C3-2E41-43525D0C0DD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2934EB3-9F61-C8A2-4BD0-387306B430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C1F6259-A5C9-09AB-4178-DA151636D58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9C4F990-E5A1-8C51-5158-75760E69549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37DF6C6-0D90-80CB-BC53-2D9AE2229E5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1B2DA9B-75C9-5A04-66AC-256A93F8AE5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FE25238-D17E-16A6-921A-612B7BF5F55F}"/>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9F89B093-1BF3-8272-DD6F-BB580570D80E}"/>
              </a:ext>
            </a:extLst>
          </p:cNvPr>
          <p:cNvPicPr>
            <a:picLocks noChangeAspect="1"/>
          </p:cNvPicPr>
          <p:nvPr/>
        </p:nvPicPr>
        <p:blipFill>
          <a:blip r:embed="rId11"/>
          <a:srcRect l="21528" r="14028"/>
          <a:stretch/>
        </p:blipFill>
        <p:spPr>
          <a:xfrm>
            <a:off x="127437" y="1792687"/>
            <a:ext cx="4154240" cy="4297490"/>
          </a:xfrm>
          <a:prstGeom prst="rect">
            <a:avLst/>
          </a:prstGeom>
        </p:spPr>
      </p:pic>
    </p:spTree>
    <p:extLst>
      <p:ext uri="{BB962C8B-B14F-4D97-AF65-F5344CB8AC3E}">
        <p14:creationId xmlns:p14="http://schemas.microsoft.com/office/powerpoint/2010/main" val="2128190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3D522-6C3B-4D55-0F99-B04160F0691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970C294-7ECF-1696-EA73-1BDFF6B5607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B949EE4-3B93-FD5C-72FA-E870489BFAF5}"/>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Recognizing and Seizing Opportunities</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B4B2D1E-49D0-BF79-A45F-D0396AEA2BE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1EB7DCA2-448D-0AC7-4B72-36F0536CB6B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5B5D856-01A6-01FF-5E9D-D3E542772BC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FF4ADC4-B6EB-EDEE-0662-3D7A60FBE193}"/>
              </a:ext>
            </a:extLst>
          </p:cNvPr>
          <p:cNvSpPr txBox="1"/>
          <p:nvPr/>
        </p:nvSpPr>
        <p:spPr>
          <a:xfrm>
            <a:off x="4281677" y="1654296"/>
            <a:ext cx="4547829" cy="313932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solidFill>
                  <a:srgbClr val="00B0F0"/>
                </a:solidFill>
              </a:rPr>
              <a:t>1.1.	Crew Needs Analysis</a:t>
            </a:r>
          </a:p>
          <a:p>
            <a:r>
              <a:rPr lang="en-GB" dirty="0"/>
              <a:t>Analytical methods, such as surveys, structured interviews and focus groups, should also be applied to gather comprehensive and detailed information on crew expectations, satisfaction and specific requirements for the meals and services offered on board.  Appropriately designed surveys can provide both quantitative and qualitative data, which can then be processed analytically to highlight clear trends and areas for improvement.</a:t>
            </a:r>
          </a:p>
        </p:txBody>
      </p:sp>
      <p:sp>
        <p:nvSpPr>
          <p:cNvPr id="3" name="Rectangle 2">
            <a:extLst>
              <a:ext uri="{FF2B5EF4-FFF2-40B4-BE49-F238E27FC236}">
                <a16:creationId xmlns:a16="http://schemas.microsoft.com/office/drawing/2014/main" id="{8238278B-A3FF-06AD-7068-51FA3FF9F82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309938A-4982-FB14-4D70-1DE5FEEDC1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2809D45-7C0D-E159-A690-80B7AD6425D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9E47FAF-D4CF-2300-6E85-BD643CFEEBA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ADDC24E-F26E-34AE-8103-3B3DE87D931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FB682AF-1F2E-BAA7-246B-499655EAD9C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9530C26-D381-F659-A2E0-7611B9A37A58}"/>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CAC08D91-4E1C-FABB-3986-BE18DE1F923A}"/>
              </a:ext>
            </a:extLst>
          </p:cNvPr>
          <p:cNvPicPr>
            <a:picLocks noChangeAspect="1"/>
          </p:cNvPicPr>
          <p:nvPr/>
        </p:nvPicPr>
        <p:blipFill>
          <a:blip r:embed="rId11"/>
          <a:srcRect l="21528" r="14028"/>
          <a:stretch/>
        </p:blipFill>
        <p:spPr>
          <a:xfrm>
            <a:off x="127437" y="1792687"/>
            <a:ext cx="4154240" cy="4297490"/>
          </a:xfrm>
          <a:prstGeom prst="rect">
            <a:avLst/>
          </a:prstGeom>
        </p:spPr>
      </p:pic>
    </p:spTree>
    <p:extLst>
      <p:ext uri="{BB962C8B-B14F-4D97-AF65-F5344CB8AC3E}">
        <p14:creationId xmlns:p14="http://schemas.microsoft.com/office/powerpoint/2010/main" val="2695839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02FD2-1ECE-FB8D-4E77-80EABB7BC50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A030C2D-BF98-77C1-25C6-22A21C62D18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999EFE3-A026-7948-46B9-E749CDC75D28}"/>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Recognizing and Seizing Opportunities</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4269D22-F2B1-CCE6-1F7A-1A6BB0D3029B}"/>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562ADEDD-9E01-5465-702E-F7063FE9EFC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398BCE7-F361-7D8B-4BAC-7E3650C2093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59D23F7-8CA7-4B43-ADE9-AD480C600B08}"/>
              </a:ext>
            </a:extLst>
          </p:cNvPr>
          <p:cNvSpPr txBox="1"/>
          <p:nvPr/>
        </p:nvSpPr>
        <p:spPr>
          <a:xfrm>
            <a:off x="4281677" y="1654296"/>
            <a:ext cx="4666657"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dirty="0"/>
              <a:t>Analytical tools and technologies enable proactive opportunity recognition through accurate forecasting and strategic planning.</a:t>
            </a:r>
          </a:p>
          <a:p>
            <a:pPr marL="285750" indent="-285750">
              <a:buFont typeface="Arial" panose="020B0604020202020204" pitchFamily="34" charset="0"/>
              <a:buChar char="•"/>
            </a:pPr>
            <a:r>
              <a:rPr lang="en-GB" dirty="0"/>
              <a:t>Forecasting consumption.  Use of historical consumption data to identify future periods of increased or decreased demand.</a:t>
            </a:r>
          </a:p>
          <a:p>
            <a:pPr marL="285750" indent="-285750">
              <a:buFont typeface="Arial" panose="020B0604020202020204" pitchFamily="34" charset="0"/>
              <a:buChar char="•"/>
            </a:pPr>
            <a:r>
              <a:rPr lang="en-GB" dirty="0"/>
              <a:t>Monitoring and integrating market trends.  Systematic observation and timely incorporation of new developments in food products and warehousing practices.</a:t>
            </a:r>
          </a:p>
          <a:p>
            <a:pPr marL="285750" indent="-285750">
              <a:buFont typeface="Arial" panose="020B0604020202020204" pitchFamily="34" charset="0"/>
              <a:buChar char="•"/>
            </a:pPr>
            <a:r>
              <a:rPr lang="en-GB" dirty="0"/>
              <a:t>	Example.  Using predictive analytics, the department responsible for procurement can plan supplies in advance and optimise inventory levels, avoiding shortages or surpluses of products with limited shelf life.</a:t>
            </a:r>
          </a:p>
        </p:txBody>
      </p:sp>
      <p:sp>
        <p:nvSpPr>
          <p:cNvPr id="3" name="Rectangle 2">
            <a:extLst>
              <a:ext uri="{FF2B5EF4-FFF2-40B4-BE49-F238E27FC236}">
                <a16:creationId xmlns:a16="http://schemas.microsoft.com/office/drawing/2014/main" id="{5EBF4C8C-7537-186D-48C9-F9EB763C968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D7B6F88F-E67D-7D75-637C-1A08A72B89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18A6134-381E-FDA1-1C57-BFC59F64826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B3E5548-C3D1-EE44-3ECD-BEE1A2C7EDD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5CB7ACF-D1FA-5503-713F-BDA5AE15B48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5B39BFF-16F3-DB1C-59BA-2CB484923B5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CF66AA1-C885-8E7D-79B9-923AFB1E11A8}"/>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528515BD-BA43-D3F2-1296-D2B3D6489032}"/>
              </a:ext>
            </a:extLst>
          </p:cNvPr>
          <p:cNvPicPr>
            <a:picLocks noChangeAspect="1"/>
          </p:cNvPicPr>
          <p:nvPr/>
        </p:nvPicPr>
        <p:blipFill>
          <a:blip r:embed="rId11"/>
          <a:srcRect l="21528" r="14028"/>
          <a:stretch/>
        </p:blipFill>
        <p:spPr>
          <a:xfrm>
            <a:off x="127437" y="1792687"/>
            <a:ext cx="4154240" cy="4297490"/>
          </a:xfrm>
          <a:prstGeom prst="rect">
            <a:avLst/>
          </a:prstGeom>
        </p:spPr>
      </p:pic>
    </p:spTree>
    <p:extLst>
      <p:ext uri="{BB962C8B-B14F-4D97-AF65-F5344CB8AC3E}">
        <p14:creationId xmlns:p14="http://schemas.microsoft.com/office/powerpoint/2010/main" val="211605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543D3-96B7-775E-6A26-C4F6A86D3FF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B34DEBC-EEB5-1C9A-FB3D-8CCFA00CE25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B11CB00-A899-1517-DEB2-405602431F56}"/>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Recognizing and Seizing Opportunities</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5383596-BB6F-450E-BAE7-8E01D5A618F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DC4DA513-7CA4-39B8-F4E6-7DA5A4A844D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E2F2A7D-E4C4-185A-4CF6-E3E194C5F84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86A47CF-AA8E-2E66-575C-E12000D5C376}"/>
              </a:ext>
            </a:extLst>
          </p:cNvPr>
          <p:cNvSpPr txBox="1"/>
          <p:nvPr/>
        </p:nvSpPr>
        <p:spPr>
          <a:xfrm>
            <a:off x="4281677" y="1654296"/>
            <a:ext cx="4547829"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solidFill>
                  <a:srgbClr val="00B0F0"/>
                </a:solidFill>
              </a:rPr>
              <a:t>1.3.	Creative use of available resources.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creative use of resources is a defining trait of entrepreneurial thinking.  In the shipping environment, where space is limited, logistics are constrained, and supply options are reduced, the analytical and imaginative use of available resources becomes not only a necessity, but a competitive advantage.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Resourcefulness in such conditions supports both the sustainability and cost-efficiency of maritime operations.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Creative menu planning.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strategic use of existing food products in innovative ways to ensure maximum variety and minimum waste is the foundation of resourceful onboard food management</a:t>
            </a:r>
          </a:p>
        </p:txBody>
      </p:sp>
      <p:sp>
        <p:nvSpPr>
          <p:cNvPr id="3" name="Rectangle 2">
            <a:extLst>
              <a:ext uri="{FF2B5EF4-FFF2-40B4-BE49-F238E27FC236}">
                <a16:creationId xmlns:a16="http://schemas.microsoft.com/office/drawing/2014/main" id="{AE8265D0-0350-06BA-8888-BC181E90A91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E7B7FC2A-99A0-DBA8-D187-AC934A7ACA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BF2EC9E-E793-FBC1-D3E3-BC57955D600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3A3323F-9A1A-6A2A-E0CC-A593BCEC114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86D543D-FC33-2752-EC99-28639BAB055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7CC15A1-E637-9CE9-B5B0-2E3F9C56AAC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384EE54-B9AC-5183-BB6A-513050C84CC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B30FA91F-E156-2004-14F0-E9C440AA232E}"/>
              </a:ext>
            </a:extLst>
          </p:cNvPr>
          <p:cNvPicPr>
            <a:picLocks noChangeAspect="1"/>
          </p:cNvPicPr>
          <p:nvPr/>
        </p:nvPicPr>
        <p:blipFill>
          <a:blip r:embed="rId11"/>
          <a:srcRect l="21528" r="14028"/>
          <a:stretch/>
        </p:blipFill>
        <p:spPr>
          <a:xfrm>
            <a:off x="127437" y="1792687"/>
            <a:ext cx="4154240" cy="4297490"/>
          </a:xfrm>
          <a:prstGeom prst="rect">
            <a:avLst/>
          </a:prstGeom>
        </p:spPr>
      </p:pic>
    </p:spTree>
    <p:extLst>
      <p:ext uri="{BB962C8B-B14F-4D97-AF65-F5344CB8AC3E}">
        <p14:creationId xmlns:p14="http://schemas.microsoft.com/office/powerpoint/2010/main" val="4120955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1B531-2EF3-C225-08ED-74C68357870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D919E48-4E8C-A790-2AE6-0760962F87E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DF6C7D9-030D-B96C-E392-CCE73ED6556A}"/>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Recognizing and Seizing Opportunities</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F48FEA0-619B-D2D5-8256-43B6ECE1C8E4}"/>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1E828365-8842-5446-F26A-EFE4CB03561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98BE796-C3E7-4CB9-F122-FAE3E71B3C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6ABE5FD-7428-F211-7625-0AF3856672E7}"/>
              </a:ext>
            </a:extLst>
          </p:cNvPr>
          <p:cNvSpPr txBox="1"/>
          <p:nvPr/>
        </p:nvSpPr>
        <p:spPr>
          <a:xfrm>
            <a:off x="4281677" y="1654296"/>
            <a:ext cx="4547829"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solidFill>
                  <a:srgbClr val="00B0F0"/>
                </a:solidFill>
              </a:rPr>
              <a:t>1.3.	Creative use of available resources.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Optimal inventory management.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Efficient resource utilisation depends heavily on the application of structured methods such as FIFO (First In, First Out) and other inventory control techniques.  Through regular monitoring and timely rotation of stock, waste is minimised, and supply stability is preserved—especially during extended voyages.  Analytical inventory management allows culinary and supply teams to maintain a dynamic balance between demand and supply, avoiding overstock, spoilage, and last-minute shortages, while ensuring consistently high-quality service onboard.</a:t>
            </a:r>
          </a:p>
        </p:txBody>
      </p:sp>
      <p:sp>
        <p:nvSpPr>
          <p:cNvPr id="3" name="Rectangle 2">
            <a:extLst>
              <a:ext uri="{FF2B5EF4-FFF2-40B4-BE49-F238E27FC236}">
                <a16:creationId xmlns:a16="http://schemas.microsoft.com/office/drawing/2014/main" id="{07CE8AB1-9145-41F1-6A88-1A400CD163D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D2D820D-7915-1B80-21D0-2E7D6E92EC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039F90B-B65B-65CF-AFFA-3E655BDDE58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4BF2CAF-6027-CF41-BA27-57A4757EA94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0F09BB6-9C71-FC3D-6789-8B565431426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A60F24D-13AB-2A66-8A76-66007120666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E1B3814-F8B0-17A9-42A4-1056326EB9C3}"/>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40805D17-2476-5381-C4ED-AC818C50C814}"/>
              </a:ext>
            </a:extLst>
          </p:cNvPr>
          <p:cNvPicPr>
            <a:picLocks noChangeAspect="1"/>
          </p:cNvPicPr>
          <p:nvPr/>
        </p:nvPicPr>
        <p:blipFill>
          <a:blip r:embed="rId11"/>
          <a:srcRect l="21528" r="14028"/>
          <a:stretch/>
        </p:blipFill>
        <p:spPr>
          <a:xfrm>
            <a:off x="127437" y="1792687"/>
            <a:ext cx="4154240" cy="4297490"/>
          </a:xfrm>
          <a:prstGeom prst="rect">
            <a:avLst/>
          </a:prstGeom>
        </p:spPr>
      </p:pic>
    </p:spTree>
    <p:extLst>
      <p:ext uri="{BB962C8B-B14F-4D97-AF65-F5344CB8AC3E}">
        <p14:creationId xmlns:p14="http://schemas.microsoft.com/office/powerpoint/2010/main" val="3957124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9F1BA-F5AA-0D8C-5CE6-94B0CAD9571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B361F27-A566-F27C-1B88-5935595DF7D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24CF759-859C-123E-8962-4D8AA44D895F}"/>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Recognizing and Seizing Opportunities</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74AE71A-ACB3-AFCF-BF96-05F68CE14F88}"/>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2B28E3C1-9575-40AA-C0C0-46E84A75A87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7CD7015-5439-597A-20C0-DC95B5CDF22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B01854B-8658-CE03-D931-1DDB550F2F86}"/>
              </a:ext>
            </a:extLst>
          </p:cNvPr>
          <p:cNvSpPr txBox="1"/>
          <p:nvPr/>
        </p:nvSpPr>
        <p:spPr>
          <a:xfrm>
            <a:off x="4281677" y="1654296"/>
            <a:ext cx="4547829" cy="341632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solidFill>
                  <a:srgbClr val="00B0F0"/>
                </a:solidFill>
              </a:rPr>
              <a:t>1.4.	Monitoring and integrating innovation in procurement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RFID and IoT tracking technologies.  Introduction of automated real-time management and tracking systems, increasing the accuracy of warehouse reporting.</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 the dynamically changing environment of maritime logistics, monitoring and integrating innovation is paramount to recognising and effectively exploiting entrepreneurial opportunities</a:t>
            </a:r>
          </a:p>
        </p:txBody>
      </p:sp>
      <p:sp>
        <p:nvSpPr>
          <p:cNvPr id="3" name="Rectangle 2">
            <a:extLst>
              <a:ext uri="{FF2B5EF4-FFF2-40B4-BE49-F238E27FC236}">
                <a16:creationId xmlns:a16="http://schemas.microsoft.com/office/drawing/2014/main" id="{8E334D33-2A98-2B88-AA6D-43BF247D5A3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981A3BC7-066C-A339-ADED-7F99023A29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9D73D92-4F74-7004-3FB2-220296A07D8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5CEFB5F-3364-8BDB-03AD-09A75F1C2CA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1DFFEF3-263B-F293-6A3A-9FD10828FBF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C545834-0D78-6E3D-532D-885BC15436F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8D4E1AA-45C9-7B74-2F3F-FF68A0ADEB3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6AF6787F-32BD-9077-A0FD-D4B6A3E1200B}"/>
              </a:ext>
            </a:extLst>
          </p:cNvPr>
          <p:cNvPicPr>
            <a:picLocks noChangeAspect="1"/>
          </p:cNvPicPr>
          <p:nvPr/>
        </p:nvPicPr>
        <p:blipFill>
          <a:blip r:embed="rId11"/>
          <a:srcRect l="21528" r="14028"/>
          <a:stretch/>
        </p:blipFill>
        <p:spPr>
          <a:xfrm>
            <a:off x="127437" y="1792687"/>
            <a:ext cx="4154240" cy="4297490"/>
          </a:xfrm>
          <a:prstGeom prst="rect">
            <a:avLst/>
          </a:prstGeom>
        </p:spPr>
      </p:pic>
    </p:spTree>
    <p:extLst>
      <p:ext uri="{BB962C8B-B14F-4D97-AF65-F5344CB8AC3E}">
        <p14:creationId xmlns:p14="http://schemas.microsoft.com/office/powerpoint/2010/main" val="1674584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10024-88C0-AFA3-769D-DD032C936D7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B33D7AF-F242-2F59-A0AA-D36CEE7F2BC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308C79C-ED81-5361-59C2-92DEEB171EEC}"/>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Recognizing and Seizing Opportunities</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7E87BA2-4508-9D17-C4A0-5386AD9B628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7536F5CC-7277-EE00-A3E9-466DA834AB5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0D4D19C-3A00-76CE-CE7C-1003188D3B5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188C44E-3C4D-9D1F-07A6-2EE3AB1D7E06}"/>
              </a:ext>
            </a:extLst>
          </p:cNvPr>
          <p:cNvSpPr txBox="1"/>
          <p:nvPr/>
        </p:nvSpPr>
        <p:spPr>
          <a:xfrm>
            <a:off x="4281677" y="1654296"/>
            <a:ext cx="4547829" cy="4801314"/>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solidFill>
                  <a:srgbClr val="00B0F0"/>
                </a:solidFill>
              </a:rPr>
              <a:t>1.4.	Monitoring and integrating innovation in procurement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Sensors for monitoring storage conditions.  Integration of smart IoT sensors to monitor temperature and humidity, ensuring optimal product quality.</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monitoring process involves systematic observation and analytical study of the latest developments and trends in food technology, packaging, logistics systems and product storage.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Case in point: By implementing RFID and IoT systems, shipping warehouse teams are significantly reducing wastage from spoiled products, while also improving inventory traceability.</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250842D-4F16-4DB4-FF43-515DFA99CB9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880A07D-128F-6BFE-4CC7-9750B4B1AF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DCBAD7C-91BE-659D-F246-C09FC8A3B8C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7F8339B-8E52-3C83-A3A5-58A1C9AADA3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9FF81B5-5B6D-D09F-15C2-7F0278A632F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30CC59D-12CB-ABCB-504A-13F7C1DECDD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EB68330-09C0-6722-B1ED-DF1A163A643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57FEEA20-12A4-4D0D-14EE-A3CF9F55BAF0}"/>
              </a:ext>
            </a:extLst>
          </p:cNvPr>
          <p:cNvPicPr>
            <a:picLocks noChangeAspect="1"/>
          </p:cNvPicPr>
          <p:nvPr/>
        </p:nvPicPr>
        <p:blipFill>
          <a:blip r:embed="rId11"/>
          <a:srcRect l="21528" r="14028"/>
          <a:stretch/>
        </p:blipFill>
        <p:spPr>
          <a:xfrm>
            <a:off x="127437" y="1792687"/>
            <a:ext cx="4154240" cy="4297490"/>
          </a:xfrm>
          <a:prstGeom prst="rect">
            <a:avLst/>
          </a:prstGeom>
        </p:spPr>
      </p:pic>
    </p:spTree>
    <p:extLst>
      <p:ext uri="{BB962C8B-B14F-4D97-AF65-F5344CB8AC3E}">
        <p14:creationId xmlns:p14="http://schemas.microsoft.com/office/powerpoint/2010/main" val="2366277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14F8E-22C6-37E5-34CF-71E57B7D15A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36B5E03-B8C5-5EAC-49FF-26A61EBC655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D73509B-76C4-3421-F0D8-68886F90D45E}"/>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Recognizing and Seizing Opportunities</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F49E167-BD2C-0282-88C0-197275538C44}"/>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DF649A85-87AD-1DBA-D677-D196D2A223C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AE072B6-0398-DF04-48DC-2D65ED48CF4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9C4FCFD-8025-3DF3-6F26-3C65ED4144B1}"/>
              </a:ext>
            </a:extLst>
          </p:cNvPr>
          <p:cNvSpPr txBox="1"/>
          <p:nvPr/>
        </p:nvSpPr>
        <p:spPr>
          <a:xfrm>
            <a:off x="4281677" y="1654296"/>
            <a:ext cx="4547829" cy="4801314"/>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fontAlgn="auto">
              <a:lnSpc>
                <a:spcPct val="100000"/>
              </a:lnSpc>
              <a:spcBef>
                <a:spcPts val="0"/>
              </a:spcBef>
              <a:spcAft>
                <a:spcPts val="0"/>
              </a:spcAft>
              <a:buClrTx/>
              <a:buSzTx/>
              <a:tabLst/>
              <a:defRPr/>
            </a:pPr>
            <a:r>
              <a:rPr lang="en-GB" b="1" dirty="0">
                <a:solidFill>
                  <a:srgbClr val="00B0F0"/>
                </a:solidFill>
              </a:rPr>
              <a:t>1.5.	Analysis of cultural and nutritional trends to increase crew satisfaction</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Integrating multicultural menus requires a thorough analytical approach that identifies and accounts for the specific cultural and dietary preferences of the crew.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Periodic menu adaptation</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Periodic menu adaptation is another important aspect of crew satisfaction.  Regular review and analysis of menus based on new information obtained through systematic feedback, observation and interviews allows for continuous improvement and adaptation to the changing needs and preferences of crew members.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333C755-9518-9875-9665-9488820BE99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EA81221-9FA2-7833-579D-58CB17D0D1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B07E2C2-A357-E991-C14A-685D4C079A2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DD3042B-D197-D44A-DC5B-129A63A423C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C4C6D18-A87B-CCCF-14D1-B8E4DD0FC8B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97CF893-D86E-CAE4-8080-2501AAD4F9A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BCF443E-FB10-A5C3-2A6D-7FBFAC737F5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CA649533-F684-0446-66E1-26EE623E60E5}"/>
              </a:ext>
            </a:extLst>
          </p:cNvPr>
          <p:cNvPicPr>
            <a:picLocks noChangeAspect="1"/>
          </p:cNvPicPr>
          <p:nvPr/>
        </p:nvPicPr>
        <p:blipFill>
          <a:blip r:embed="rId11"/>
          <a:srcRect l="21528" r="14028"/>
          <a:stretch/>
        </p:blipFill>
        <p:spPr>
          <a:xfrm>
            <a:off x="127437" y="1792687"/>
            <a:ext cx="4154240" cy="4297490"/>
          </a:xfrm>
          <a:prstGeom prst="rect">
            <a:avLst/>
          </a:prstGeom>
        </p:spPr>
      </p:pic>
    </p:spTree>
    <p:extLst>
      <p:ext uri="{BB962C8B-B14F-4D97-AF65-F5344CB8AC3E}">
        <p14:creationId xmlns:p14="http://schemas.microsoft.com/office/powerpoint/2010/main" val="1388531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3C2BC-FF79-C916-E219-FD756876D39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B6098E8-8167-9398-083A-9CD2298BD5B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E8C3296-826E-3B8C-7BB2-A94E93B60983}"/>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Experimenting and Learning from Failures</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D9905F0-7569-3239-670F-EDC9BB2B3A7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B8F48758-40C3-B1A9-D8DA-F31BBC8DC17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8EE4AE37-9738-CCCA-F2C2-1F24259557D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6B8E821-D34A-B2E6-DA06-897710E6D7A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7721315-261D-3AC3-BD66-7E8E5C4EFF1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0D0CDC7-3DE2-E34E-25E8-14524225399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A5DD635-9965-EE8C-9ED1-1ABA93DC6F1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CACA056-184B-F328-30E5-C7B5962010D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C664AE0-9B96-CBCF-2806-325332E32B8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698FF79-58BC-6CB8-03E3-2BBDE60B1FDF}"/>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E947300A-AC46-699B-C980-FE847698A68E}"/>
              </a:ext>
            </a:extLst>
          </p:cNvPr>
          <p:cNvPicPr>
            <a:picLocks noChangeAspect="1"/>
          </p:cNvPicPr>
          <p:nvPr/>
        </p:nvPicPr>
        <p:blipFill>
          <a:blip r:embed="rId11"/>
          <a:srcRect t="26994" b="25248"/>
          <a:stretch/>
        </p:blipFill>
        <p:spPr>
          <a:xfrm>
            <a:off x="0" y="1779931"/>
            <a:ext cx="9144000" cy="4366953"/>
          </a:xfrm>
          <a:prstGeom prst="rect">
            <a:avLst/>
          </a:prstGeom>
        </p:spPr>
      </p:pic>
    </p:spTree>
    <p:extLst>
      <p:ext uri="{BB962C8B-B14F-4D97-AF65-F5344CB8AC3E}">
        <p14:creationId xmlns:p14="http://schemas.microsoft.com/office/powerpoint/2010/main" val="1219061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50257-3D48-EA65-3D97-2B4DA9E6CD6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74CD0A8-2F5B-E04C-8111-5D8FFA5FC96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D8ACC06-91FB-033C-FD1F-58C3EF53B909}"/>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Experimenting and Learning from Failures</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54C5B73-102D-F358-1230-48ACFEE247C4}"/>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658F922-3A78-789B-A333-456C8BFFF69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BF49A7A-460B-2F60-FD7B-EAA2561EE2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0ED652F-ED4A-2106-DBA6-7CC022277F04}"/>
              </a:ext>
            </a:extLst>
          </p:cNvPr>
          <p:cNvSpPr txBox="1"/>
          <p:nvPr/>
        </p:nvSpPr>
        <p:spPr>
          <a:xfrm>
            <a:off x="4281677" y="1784452"/>
            <a:ext cx="4547829" cy="313932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alibri" panose="020F0502020204030204"/>
                <a:ea typeface="+mn-ea"/>
                <a:cs typeface="+mn-cs"/>
              </a:rPr>
              <a:t>In the context of the maritime environment, </a:t>
            </a:r>
            <a:r>
              <a:rPr kumimoji="0" lang="en-GB" sz="1800" b="1" i="0" u="none" strike="noStrike" kern="1200" cap="none" spc="0" normalizeH="0" baseline="0" noProof="0" dirty="0">
                <a:ln>
                  <a:noFill/>
                </a:ln>
                <a:solidFill>
                  <a:srgbClr val="00B0F0"/>
                </a:solidFill>
                <a:effectLst/>
                <a:uLnTx/>
                <a:uFillTx/>
                <a:latin typeface="Calibri" panose="020F0502020204030204"/>
                <a:ea typeface="+mn-ea"/>
                <a:cs typeface="+mn-cs"/>
              </a:rPr>
              <a:t>where access to resources is limited, response time is critical, and operational security is a priority, an entrepreneurial approach requires strategic decision-making supported by structured analysis and learning from mistakes.  </a:t>
            </a:r>
            <a:r>
              <a:rPr kumimoji="0" lang="en-GB" sz="1800" b="1" i="0" u="none" strike="noStrike" kern="1200" cap="none" spc="0" normalizeH="0" baseline="0" noProof="0" dirty="0">
                <a:ln>
                  <a:noFill/>
                </a:ln>
                <a:solidFill>
                  <a:schemeClr val="tx1"/>
                </a:solidFill>
                <a:effectLst/>
                <a:uLnTx/>
                <a:uFillTx/>
                <a:latin typeface="Calibri" panose="020F0502020204030204"/>
                <a:ea typeface="+mn-ea"/>
                <a:cs typeface="+mn-cs"/>
              </a:rPr>
              <a:t>A mistake is not a failure but a point of entry for system-level improvement.  This is why learning from failure should be institutionalised as part of shipboard culture, rather than viewed as an exception.</a:t>
            </a:r>
          </a:p>
        </p:txBody>
      </p:sp>
      <p:sp>
        <p:nvSpPr>
          <p:cNvPr id="3" name="Rectangle 2">
            <a:extLst>
              <a:ext uri="{FF2B5EF4-FFF2-40B4-BE49-F238E27FC236}">
                <a16:creationId xmlns:a16="http://schemas.microsoft.com/office/drawing/2014/main" id="{40F0D5FE-5F18-6C37-CB7F-AB20B23ED9F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F4510382-3FD0-177E-A204-43219CAE9B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A77003E-4FE8-7D39-845A-9FD3B5CD4BA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8A7A72A-7E43-2C0D-49FE-C1CB3150E1B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6873B2E-567F-5B5E-6AD3-FB8549ACE85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E6ABB5E-DF7B-E6D0-0EAA-3C93C779E9D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EF9FA47-5A4E-AE5B-8113-447591C5CF02}"/>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1CA336D7-C5BD-8FCF-13D5-189C00D0EF4D}"/>
              </a:ext>
            </a:extLst>
          </p:cNvPr>
          <p:cNvPicPr>
            <a:picLocks noChangeAspect="1"/>
          </p:cNvPicPr>
          <p:nvPr/>
        </p:nvPicPr>
        <p:blipFill>
          <a:blip r:embed="rId11"/>
          <a:srcRect l="14376" t="5375" r="33056"/>
          <a:stretch/>
        </p:blipFill>
        <p:spPr>
          <a:xfrm>
            <a:off x="245113" y="1923563"/>
            <a:ext cx="3752873" cy="3802164"/>
          </a:xfrm>
          <a:prstGeom prst="rect">
            <a:avLst/>
          </a:prstGeom>
        </p:spPr>
      </p:pic>
    </p:spTree>
    <p:extLst>
      <p:ext uri="{BB962C8B-B14F-4D97-AF65-F5344CB8AC3E}">
        <p14:creationId xmlns:p14="http://schemas.microsoft.com/office/powerpoint/2010/main" val="984525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en-GB" sz="1100" b="1" noProof="0">
                    <a:effectLst/>
                    <a:latin typeface="coranto-2"/>
                  </a:rPr>
                  <a:t>Disclaimer</a:t>
                </a:r>
                <a:r>
                  <a:rPr lang="en-GB" sz="1100" b="0" i="1" noProof="0">
                    <a:solidFill>
                      <a:srgbClr val="0000FF"/>
                    </a:solidFill>
                    <a:effectLst/>
                    <a:latin typeface="coranto-2"/>
                  </a:rPr>
                  <a:t>: “Funded by the European Union. Views and opinions expressed are however those of the author(s) only and do not necessarily reflect those of the European Union or the </a:t>
                </a:r>
                <a:r>
                  <a:rPr lang="en-GB" sz="1100" b="0" i="1" noProof="0" err="1">
                    <a:solidFill>
                      <a:srgbClr val="0000FF"/>
                    </a:solidFill>
                    <a:effectLst/>
                    <a:latin typeface="coranto-2"/>
                  </a:rPr>
                  <a:t>ANPCDEFP</a:t>
                </a:r>
                <a:r>
                  <a:rPr lang="en-GB" sz="1100" b="0" i="1" noProof="0">
                    <a:solidFill>
                      <a:srgbClr val="0000FF"/>
                    </a:solidFill>
                    <a:effectLst/>
                    <a:latin typeface="coranto-2"/>
                  </a:rPr>
                  <a:t>. Neither the European Union nor the </a:t>
                </a:r>
                <a:r>
                  <a:rPr lang="en-GB" sz="1100" b="0" i="1" noProof="0" err="1">
                    <a:solidFill>
                      <a:srgbClr val="0000FF"/>
                    </a:solidFill>
                    <a:effectLst/>
                    <a:latin typeface="coranto-2"/>
                  </a:rPr>
                  <a:t>ANPCDEFP</a:t>
                </a:r>
                <a:r>
                  <a:rPr lang="en-GB" sz="1100" b="0" i="1" noProof="0">
                    <a:solidFill>
                      <a:srgbClr val="0000FF"/>
                    </a:solidFill>
                    <a:effectLst/>
                    <a:latin typeface="coranto-2"/>
                  </a:rPr>
                  <a:t> can be held responsible for them”</a:t>
                </a:r>
                <a:endParaRPr lang="en-GB" sz="1100" i="1" noProof="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895472" y="2297831"/>
            <a:ext cx="7885472" cy="4534575"/>
          </a:xfrm>
          <a:prstGeom prst="rect">
            <a:avLst/>
          </a:prstGeom>
          <a:noFill/>
        </p:spPr>
        <p:txBody>
          <a:bodyPr wrap="square">
            <a:spAutoFit/>
          </a:bodyPr>
          <a:lstStyle/>
          <a:p>
            <a:pPr algn="ctr">
              <a:lnSpc>
                <a:spcPct val="150000"/>
              </a:lnSpc>
              <a:spcAft>
                <a:spcPts val="1000"/>
              </a:spcAft>
            </a:pPr>
            <a:r>
              <a:rPr lang="en-GB" sz="3200"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endParaRPr lang="bg-BG" sz="3200"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1000"/>
              </a:spcAft>
            </a:pPr>
            <a:r>
              <a:rPr lang="en-GB" sz="3200" b="1" noProof="0" dirty="0">
                <a:solidFill>
                  <a:schemeClr val="accent1"/>
                </a:solidFill>
                <a:effectLst/>
                <a:latin typeface="Times New Roman" panose="02020603050405020304" pitchFamily="18" charset="0"/>
                <a:ea typeface="Calibri" panose="020F0502020204030204" pitchFamily="34" charset="0"/>
              </a:rPr>
              <a:t>COURSE </a:t>
            </a:r>
            <a:r>
              <a:rPr lang="en-GB" sz="3200" b="1" dirty="0">
                <a:solidFill>
                  <a:schemeClr val="accent1"/>
                </a:solidFill>
                <a:latin typeface="Times New Roman" panose="02020603050405020304" pitchFamily="18" charset="0"/>
                <a:ea typeface="Calibri" panose="020F0502020204030204" pitchFamily="34" charset="0"/>
              </a:rPr>
              <a:t>Week </a:t>
            </a:r>
            <a:r>
              <a:rPr lang="en-US" sz="3200" b="1" dirty="0">
                <a:solidFill>
                  <a:schemeClr val="accent1"/>
                </a:solidFill>
                <a:latin typeface="Times New Roman" panose="02020603050405020304" pitchFamily="18" charset="0"/>
                <a:ea typeface="Calibri" panose="020F0502020204030204" pitchFamily="34" charset="0"/>
              </a:rPr>
              <a:t>V</a:t>
            </a:r>
            <a:endParaRPr lang="en-GB" sz="3200" b="1" dirty="0">
              <a:solidFill>
                <a:schemeClr val="accent1"/>
              </a:solidFill>
              <a:latin typeface="Times New Roman" panose="02020603050405020304" pitchFamily="18" charset="0"/>
              <a:ea typeface="Calibri" panose="020F0502020204030204" pitchFamily="34" charset="0"/>
            </a:endParaRPr>
          </a:p>
          <a:p>
            <a:pPr algn="ctr"/>
            <a:r>
              <a:rPr lang="en-GB" sz="3200" b="1" noProof="0" dirty="0">
                <a:solidFill>
                  <a:srgbClr val="FF0000"/>
                </a:solidFill>
                <a:latin typeface="Times New Roman" panose="02020603050405020304" pitchFamily="18" charset="0"/>
                <a:ea typeface="Calibri" panose="020F0502020204030204" pitchFamily="34" charset="0"/>
              </a:rPr>
              <a:t>Entrepreneurial Thinking - Cultivating Resourcefulness and Initiative</a:t>
            </a:r>
          </a:p>
          <a:p>
            <a:pPr algn="ctr"/>
            <a:endParaRPr lang="en-US" sz="3200" b="1" noProof="0" dirty="0">
              <a:solidFill>
                <a:srgbClr val="FF0000"/>
              </a:solidFill>
              <a:latin typeface="Times New Roman" panose="02020603050405020304" pitchFamily="18" charset="0"/>
              <a:ea typeface="Calibri" panose="020F0502020204030204" pitchFamily="34" charset="0"/>
            </a:endParaRPr>
          </a:p>
          <a:p>
            <a:pPr algn="ctr"/>
            <a:endParaRPr lang="en-GB" sz="3200" b="1" noProof="0" dirty="0">
              <a:solidFill>
                <a:srgbClr val="FF0000"/>
              </a:solidFill>
              <a:latin typeface="Times New Roman" panose="02020603050405020304" pitchFamily="18" charset="0"/>
              <a:ea typeface="Calibri" panose="020F0502020204030204" pitchFamily="34" charset="0"/>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noProof="0">
                <a:solidFill>
                  <a:srgbClr val="7030A0"/>
                </a:solidFill>
              </a:rPr>
              <a:t>KA220-VET - Cooperation partnerships in vocational education and training</a:t>
            </a:r>
          </a:p>
          <a:p>
            <a:pPr algn="ctr"/>
            <a:r>
              <a:rPr lang="en-GB" sz="1000" b="1" i="0" u="none" strike="noStrike" baseline="0" noProof="0">
                <a:solidFill>
                  <a:srgbClr val="7030A0"/>
                </a:solidFill>
              </a:rPr>
              <a:t>2023-1-</a:t>
            </a:r>
            <a:r>
              <a:rPr lang="en-GB" sz="1000" b="1" i="0" u="none" strike="noStrike" baseline="0" noProof="0" err="1">
                <a:solidFill>
                  <a:srgbClr val="7030A0"/>
                </a:solidFill>
              </a:rPr>
              <a:t>RO01</a:t>
            </a:r>
            <a:r>
              <a:rPr lang="en-GB" sz="1000" b="1" i="0" u="none" strike="noStrike" baseline="0" noProof="0">
                <a:solidFill>
                  <a:srgbClr val="7030A0"/>
                </a:solidFill>
              </a:rPr>
              <a:t>-KA220-VET-000156711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57B3D-852B-8459-E034-C8074AEAF6B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4849694-EB30-17DA-8E50-E257BB2341F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C99DB5C-0AEC-5DC1-8337-A2B1048FAD12}"/>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Experimenting and Learning from Failures</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BF50640-CA8A-D822-E672-F92D72EE04F9}"/>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90366B7B-169B-F640-07DF-BCC583BEA97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E0A88FA-906E-2936-DC6B-CD2EAB75F45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AC0965A-ABED-F8B1-41BE-A92C56FB39B3}"/>
              </a:ext>
            </a:extLst>
          </p:cNvPr>
          <p:cNvSpPr txBox="1"/>
          <p:nvPr/>
        </p:nvSpPr>
        <p:spPr>
          <a:xfrm>
            <a:off x="4281677" y="1784452"/>
            <a:ext cx="4547829" cy="458587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GB" b="1" dirty="0"/>
              <a:t>2.1.	Experimentation should be done with purpose, not intuition</a:t>
            </a:r>
          </a:p>
          <a:p>
            <a:pPr marL="0" marR="0" lvl="0" indent="0" algn="just" defTabSz="457200" rtl="0" eaLnBrk="1" fontAlgn="auto" latinLnBrk="0" hangingPunct="1">
              <a:lnSpc>
                <a:spcPct val="100000"/>
              </a:lnSpc>
              <a:spcBef>
                <a:spcPts val="0"/>
              </a:spcBef>
              <a:spcAft>
                <a:spcPts val="0"/>
              </a:spcAft>
              <a:buClrTx/>
              <a:buSzTx/>
              <a:buFontTx/>
              <a:buNone/>
              <a:tabLst/>
              <a:defRPr/>
            </a:pPr>
            <a:r>
              <a:rPr lang="en-GB" dirty="0"/>
              <a:t>Successful decision testing begins with a clearly formulated hypothesis, structured by outcome parameters, scope, and success criteria.  Objectives must be specific, measurable, and aligned with the operational constraints of the maritime environment—such as product availability, storage limitations, preparation time, and workload.</a:t>
            </a:r>
          </a:p>
          <a:p>
            <a:pPr marL="0" marR="0" lvl="0" indent="0" algn="just" defTabSz="457200" rtl="0" eaLnBrk="1" fontAlgn="auto" latinLnBrk="0" hangingPunct="1">
              <a:lnSpc>
                <a:spcPct val="100000"/>
              </a:lnSpc>
              <a:spcBef>
                <a:spcPts val="0"/>
              </a:spcBef>
              <a:spcAft>
                <a:spcPts val="0"/>
              </a:spcAft>
              <a:buClrTx/>
              <a:buSzTx/>
              <a:buFontTx/>
              <a:buNone/>
              <a:tabLst/>
              <a:defRPr/>
            </a:pPr>
            <a:r>
              <a:rPr lang="en-GB" sz="1600" dirty="0"/>
              <a:t>The statement “we will improve crew satisfaction with lunch” is too vague to be actionable.  In contrast, the statement “within three days, we will reduce food waste by 15% by introducing two new menu components and optimising portion sizes” is clear, measurable, and meets operational criteria for evaluation.</a:t>
            </a:r>
          </a:p>
        </p:txBody>
      </p:sp>
      <p:sp>
        <p:nvSpPr>
          <p:cNvPr id="3" name="Rectangle 2">
            <a:extLst>
              <a:ext uri="{FF2B5EF4-FFF2-40B4-BE49-F238E27FC236}">
                <a16:creationId xmlns:a16="http://schemas.microsoft.com/office/drawing/2014/main" id="{2F4A2304-321D-C1AB-98C3-6387D7198B4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E852280-FDBC-A2F5-A644-8E1EFCC3EA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BDCA2C4-DB44-22EE-83EF-74B7BC629F0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90C2E37-5154-EECE-592F-3E248AF9D71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9D89396-B381-14F8-924A-BBB0BBC0B4F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74A289A-8543-D5C2-369A-2A7D682A133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BA10F96-0BCE-8F18-8720-73CE6CC9A868}"/>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72A049FB-771D-4D65-FE53-7CF5812E84D6}"/>
              </a:ext>
            </a:extLst>
          </p:cNvPr>
          <p:cNvPicPr>
            <a:picLocks noChangeAspect="1"/>
          </p:cNvPicPr>
          <p:nvPr/>
        </p:nvPicPr>
        <p:blipFill>
          <a:blip r:embed="rId11"/>
          <a:srcRect l="14376" t="5375" r="33056"/>
          <a:stretch/>
        </p:blipFill>
        <p:spPr>
          <a:xfrm>
            <a:off x="245113" y="1923563"/>
            <a:ext cx="3752873" cy="3802164"/>
          </a:xfrm>
          <a:prstGeom prst="rect">
            <a:avLst/>
          </a:prstGeom>
        </p:spPr>
      </p:pic>
    </p:spTree>
    <p:extLst>
      <p:ext uri="{BB962C8B-B14F-4D97-AF65-F5344CB8AC3E}">
        <p14:creationId xmlns:p14="http://schemas.microsoft.com/office/powerpoint/2010/main" val="1241834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86949-0C35-1D40-00D7-A960D75C5D4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FAD1463-5ECD-C140-D05B-17CAE900D61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1B1264B-74CE-05FA-DB1C-1DDE72DD3180}"/>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Experimenting and Learning from Failures</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1114CC0-832C-D990-B7D2-F6B68B9FAB6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432A16B-3DD0-8F26-9B62-B233AA6F31C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06AE881-7F23-7D8D-B779-F8CD5F0C88D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8E9133A-BFF7-7219-DDD8-C24F938626BA}"/>
              </a:ext>
            </a:extLst>
          </p:cNvPr>
          <p:cNvSpPr txBox="1"/>
          <p:nvPr/>
        </p:nvSpPr>
        <p:spPr>
          <a:xfrm>
            <a:off x="4281677" y="1784452"/>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GB" b="1" dirty="0"/>
              <a:t>2.2.	Data should not be guesswork</a:t>
            </a:r>
          </a:p>
          <a:p>
            <a:pPr marL="0" marR="0" lvl="0" indent="0" algn="just" defTabSz="457200" rtl="0" eaLnBrk="1" fontAlgn="auto" latinLnBrk="0" hangingPunct="1">
              <a:lnSpc>
                <a:spcPct val="100000"/>
              </a:lnSpc>
              <a:spcBef>
                <a:spcPts val="0"/>
              </a:spcBef>
              <a:spcAft>
                <a:spcPts val="0"/>
              </a:spcAft>
              <a:buClrTx/>
              <a:buSzTx/>
              <a:buFontTx/>
              <a:buNone/>
              <a:tabLst/>
              <a:defRPr/>
            </a:pPr>
            <a:r>
              <a:rPr lang="en-GB" dirty="0"/>
              <a:t>Every initiative must be supported by a robust analytical framework for real-time data collection and interpretation.  This includes: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Completing checklists to track leftover quantities and consumption levels.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Logging temperature, preparation time, and crew reactions.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Gathering structured feedback through micro-questionnaires or short dialogues with key personnel.</a:t>
            </a:r>
          </a:p>
          <a:p>
            <a:pPr marL="0" marR="0" lvl="0" indent="0" algn="just" defTabSz="457200" rtl="0" eaLnBrk="1" fontAlgn="auto" latinLnBrk="0" hangingPunct="1">
              <a:lnSpc>
                <a:spcPct val="100000"/>
              </a:lnSpc>
              <a:spcBef>
                <a:spcPts val="0"/>
              </a:spcBef>
              <a:spcAft>
                <a:spcPts val="0"/>
              </a:spcAft>
              <a:buClrTx/>
              <a:buSzTx/>
              <a:buFontTx/>
              <a:buNone/>
              <a:tabLst/>
              <a:defRPr/>
            </a:pPr>
            <a:r>
              <a:rPr lang="en-GB" dirty="0"/>
              <a:t>Data should not be collected retrospectively, but during the process itself.  Only then can causal relationships be identified and interpreted meaningfully.</a:t>
            </a:r>
          </a:p>
        </p:txBody>
      </p:sp>
      <p:sp>
        <p:nvSpPr>
          <p:cNvPr id="3" name="Rectangle 2">
            <a:extLst>
              <a:ext uri="{FF2B5EF4-FFF2-40B4-BE49-F238E27FC236}">
                <a16:creationId xmlns:a16="http://schemas.microsoft.com/office/drawing/2014/main" id="{BF3D044E-B9BA-0ABF-ACC1-7D3A08599E0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62F57BE-523A-28E4-5C54-FDFE45E198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16045F2-C385-E9BD-2A6E-916F671A35A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D0C168C-CBC1-F3D1-9103-D6AA34B97D8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988C829-0372-0845-AEAE-2E16D1A1269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7F616CC-0173-AA31-D928-FAA73978F2F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F83C95D-3E2D-9557-62BE-70FA1584CDCC}"/>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9DC49316-7ABA-D12B-3F7C-B9B129A3E4C7}"/>
              </a:ext>
            </a:extLst>
          </p:cNvPr>
          <p:cNvPicPr>
            <a:picLocks noChangeAspect="1"/>
          </p:cNvPicPr>
          <p:nvPr/>
        </p:nvPicPr>
        <p:blipFill>
          <a:blip r:embed="rId11"/>
          <a:srcRect l="14376" t="5375" r="33056"/>
          <a:stretch/>
        </p:blipFill>
        <p:spPr>
          <a:xfrm>
            <a:off x="245113" y="1923563"/>
            <a:ext cx="3752873" cy="3802164"/>
          </a:xfrm>
          <a:prstGeom prst="rect">
            <a:avLst/>
          </a:prstGeom>
        </p:spPr>
      </p:pic>
    </p:spTree>
    <p:extLst>
      <p:ext uri="{BB962C8B-B14F-4D97-AF65-F5344CB8AC3E}">
        <p14:creationId xmlns:p14="http://schemas.microsoft.com/office/powerpoint/2010/main" val="3329084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6BE85-4835-BD1D-80CE-81A42FCF0BD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A456FC7-96D0-79B1-672E-E6803212E6C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8C14C52-6502-3705-FC8B-E08D1046B571}"/>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Experimenting and Learning from Failures</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B314C5D-73B5-47AE-200C-6CC4E3B47520}"/>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D0FFCD7-A076-BFAC-22A2-96100D40EA7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C339BC5-F644-E45A-1437-61254FD81A8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1B68CEF-077F-250C-DD45-BA81A40FBEA1}"/>
              </a:ext>
            </a:extLst>
          </p:cNvPr>
          <p:cNvSpPr txBox="1"/>
          <p:nvPr/>
        </p:nvSpPr>
        <p:spPr>
          <a:xfrm>
            <a:off x="4281677" y="1784452"/>
            <a:ext cx="4547829"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GB" b="1" dirty="0"/>
              <a:t>2.3.	An analysis of the causes of human error </a:t>
            </a:r>
          </a:p>
          <a:p>
            <a:pPr marL="0" marR="0" lvl="0" indent="0" algn="just" defTabSz="457200" rtl="0" eaLnBrk="1" fontAlgn="auto" latinLnBrk="0" hangingPunct="1">
              <a:lnSpc>
                <a:spcPct val="100000"/>
              </a:lnSpc>
              <a:spcBef>
                <a:spcPts val="0"/>
              </a:spcBef>
              <a:spcAft>
                <a:spcPts val="0"/>
              </a:spcAft>
              <a:buClrTx/>
              <a:buSzTx/>
              <a:buFontTx/>
              <a:buNone/>
              <a:tabLst/>
              <a:defRPr/>
            </a:pPr>
            <a:r>
              <a:rPr lang="en-GB" dirty="0"/>
              <a:t>Errors in the context of the ship's kitchen and supply are not an anomaly - they are an expected variation in the system.  In this sense, the focus is not "who made the mistake" but "where the system allowed the mistake".  The occurrence of human error and deliberate misconduct in maritime settings is never an isolated phenomenon.  It is the result of the interaction between environmental, organisational, workload, competency and work system design factors and are represented in Figure 1.</a:t>
            </a:r>
          </a:p>
        </p:txBody>
      </p:sp>
      <p:sp>
        <p:nvSpPr>
          <p:cNvPr id="3" name="Rectangle 2">
            <a:extLst>
              <a:ext uri="{FF2B5EF4-FFF2-40B4-BE49-F238E27FC236}">
                <a16:creationId xmlns:a16="http://schemas.microsoft.com/office/drawing/2014/main" id="{6D7D50B3-328E-7411-2C42-24B471332A8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3FA4EE9F-B001-B522-B20E-62514257F8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DFE7AA7-F4D8-1ED6-EDE7-6309382E498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632AF5A-FF74-FE2B-57A6-649066CC4B0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F5F70FA-6758-A45D-B92F-2F951FEC709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8C047B9-C901-77F9-C15B-1AE1901F5A4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D269989-2A33-F888-9D68-0C1B82CE7443}"/>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6848184A-1A2E-1CCA-2983-AEC1A08F79EE}"/>
              </a:ext>
            </a:extLst>
          </p:cNvPr>
          <p:cNvPicPr>
            <a:picLocks noChangeAspect="1"/>
          </p:cNvPicPr>
          <p:nvPr/>
        </p:nvPicPr>
        <p:blipFill>
          <a:blip r:embed="rId11"/>
          <a:srcRect l="14376" t="5375" r="33056"/>
          <a:stretch/>
        </p:blipFill>
        <p:spPr>
          <a:xfrm>
            <a:off x="245113" y="1923563"/>
            <a:ext cx="3752873" cy="3802164"/>
          </a:xfrm>
          <a:prstGeom prst="rect">
            <a:avLst/>
          </a:prstGeom>
        </p:spPr>
      </p:pic>
    </p:spTree>
    <p:extLst>
      <p:ext uri="{BB962C8B-B14F-4D97-AF65-F5344CB8AC3E}">
        <p14:creationId xmlns:p14="http://schemas.microsoft.com/office/powerpoint/2010/main" val="1900931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3650B-F9B3-B43E-ADD3-22A1DB74C9B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3E1A2DA-50D0-C2D2-3897-E7A91CBFF682}"/>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45E712A7-1102-367B-870D-4BB8B690C4C4}"/>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5D96FA35-BAB3-3710-C1B2-A4D7E54DDD1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861030E-E74A-7089-91EA-42C5A58A9BC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4D52BDC-D7E6-B707-54A3-4EEFA5286AC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CCFE1DDF-872C-DD7D-969C-EABE035E04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7A67A26-AE1D-762B-7012-5EFF160DA14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E4647C4-09E3-2D05-0FCB-F38247354E4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5621C34-5B16-76F2-5757-941D6348AA0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9E47B70-4E3F-41F4-4B56-094F219DA63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40C5264-AC97-6326-1A25-6E3749A4E8A1}"/>
              </a:ext>
            </a:extLst>
          </p:cNvPr>
          <p:cNvPicPr>
            <a:picLocks noChangeAspect="1"/>
          </p:cNvPicPr>
          <p:nvPr/>
        </p:nvPicPr>
        <p:blipFill>
          <a:blip r:embed="rId10"/>
          <a:stretch>
            <a:fillRect/>
          </a:stretch>
        </p:blipFill>
        <p:spPr>
          <a:xfrm>
            <a:off x="7704595" y="0"/>
            <a:ext cx="1227464" cy="1224789"/>
          </a:xfrm>
          <a:prstGeom prst="rect">
            <a:avLst/>
          </a:prstGeom>
        </p:spPr>
      </p:pic>
      <p:graphicFrame>
        <p:nvGraphicFramePr>
          <p:cNvPr id="5" name="Diagram 3">
            <a:extLst>
              <a:ext uri="{FF2B5EF4-FFF2-40B4-BE49-F238E27FC236}">
                <a16:creationId xmlns:a16="http://schemas.microsoft.com/office/drawing/2014/main" id="{9094A486-895A-9718-402F-2DA1E47134CA}"/>
              </a:ext>
            </a:extLst>
          </p:cNvPr>
          <p:cNvGraphicFramePr/>
          <p:nvPr>
            <p:extLst>
              <p:ext uri="{D42A27DB-BD31-4B8C-83A1-F6EECF244321}">
                <p14:modId xmlns:p14="http://schemas.microsoft.com/office/powerpoint/2010/main" val="633501936"/>
              </p:ext>
            </p:extLst>
          </p:nvPr>
        </p:nvGraphicFramePr>
        <p:xfrm>
          <a:off x="187100" y="1135027"/>
          <a:ext cx="8443278" cy="469360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3" name="Текстово поле 12">
            <a:extLst>
              <a:ext uri="{FF2B5EF4-FFF2-40B4-BE49-F238E27FC236}">
                <a16:creationId xmlns:a16="http://schemas.microsoft.com/office/drawing/2014/main" id="{11D210C5-B788-500A-F5A8-68F0DAA0BDB9}"/>
              </a:ext>
            </a:extLst>
          </p:cNvPr>
          <p:cNvSpPr txBox="1"/>
          <p:nvPr/>
        </p:nvSpPr>
        <p:spPr>
          <a:xfrm>
            <a:off x="2227161" y="5843409"/>
            <a:ext cx="4581524" cy="369332"/>
          </a:xfrm>
          <a:prstGeom prst="rect">
            <a:avLst/>
          </a:prstGeom>
          <a:noFill/>
        </p:spPr>
        <p:txBody>
          <a:bodyPr wrap="square">
            <a:spAutoFit/>
          </a:bodyPr>
          <a:lstStyle/>
          <a:p>
            <a:pPr algn="ctr">
              <a:spcAft>
                <a:spcPts val="200"/>
              </a:spcAft>
            </a:pPr>
            <a:r>
              <a:rPr lang="en-GB" b="1" i="1" dirty="0">
                <a:solidFill>
                  <a:srgbClr val="00B0F0"/>
                </a:solidFill>
                <a:effectLst/>
                <a:latin typeface="Times New Roman" panose="02020603050405020304" pitchFamily="18" charset="0"/>
                <a:ea typeface="Arial" panose="020B0604020202020204" pitchFamily="34" charset="0"/>
              </a:rPr>
              <a:t>Figure 1.  Causes of human errors</a:t>
            </a:r>
            <a:endParaRPr lang="bg-BG" b="1" i="1" dirty="0">
              <a:solidFill>
                <a:srgbClr val="00B0F0"/>
              </a:solidFill>
              <a:effectLst/>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948003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90DE9-FB42-FFB1-C28D-9632967073F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9AF7F06-5848-1F5B-2412-CC887E2747F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BFF46DA-72B3-8DEC-1A65-A6E1D5DB2308}"/>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Experimenting and Learning from Failures</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13C9964-B17A-B9D8-A679-F3EA672438A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DD394891-0BA3-1A74-E223-213D7366FDE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D1E3271-3F68-0A53-E384-6FE100EA0FD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170F3A5-5853-C72A-6426-9EC9E7F3DEB2}"/>
              </a:ext>
            </a:extLst>
          </p:cNvPr>
          <p:cNvSpPr txBox="1"/>
          <p:nvPr/>
        </p:nvSpPr>
        <p:spPr>
          <a:xfrm>
            <a:off x="4281677" y="1784452"/>
            <a:ext cx="4547829"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2.3.	An analysis of the causes of human error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Errors in the context of the ship's kitchen and supply are not an anomaly - they are an expected variation in the system.  In this sense, the focus is not "who made the mistake" but "where the system allowed the mistake".  The occurrence of human error and deliberate misconduct in maritime settings is never an isolated phenomenon.  It is the result of the interaction between environmental, organisational, workload, competency and work system design factors and are represented in Figure 1.</a:t>
            </a:r>
          </a:p>
        </p:txBody>
      </p:sp>
      <p:sp>
        <p:nvSpPr>
          <p:cNvPr id="3" name="Rectangle 2">
            <a:extLst>
              <a:ext uri="{FF2B5EF4-FFF2-40B4-BE49-F238E27FC236}">
                <a16:creationId xmlns:a16="http://schemas.microsoft.com/office/drawing/2014/main" id="{60AFFB48-C999-2F81-5E6E-E3BB16F8EE6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7C01A4A1-DFF2-3F18-3C86-CC0F6DDC45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AB04BE7-87F7-90E9-0F57-1F4FFF60556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CEFFC33-ACC7-6963-5381-EAB4E1395F7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519BE8C-3E75-C388-4FDD-39A96060D04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4D8B49F-9F52-C26B-3F68-54DCB527598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742E696-9A4E-6539-2E6B-C55957EB0628}"/>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10B62BE0-69DE-FBE3-C396-94D561F8B05B}"/>
              </a:ext>
            </a:extLst>
          </p:cNvPr>
          <p:cNvPicPr>
            <a:picLocks noChangeAspect="1"/>
          </p:cNvPicPr>
          <p:nvPr/>
        </p:nvPicPr>
        <p:blipFill>
          <a:blip r:embed="rId11"/>
          <a:srcRect l="14376" t="5375" r="33056"/>
          <a:stretch/>
        </p:blipFill>
        <p:spPr>
          <a:xfrm>
            <a:off x="245113" y="1923563"/>
            <a:ext cx="3752873" cy="3802164"/>
          </a:xfrm>
          <a:prstGeom prst="rect">
            <a:avLst/>
          </a:prstGeom>
        </p:spPr>
      </p:pic>
    </p:spTree>
    <p:extLst>
      <p:ext uri="{BB962C8B-B14F-4D97-AF65-F5344CB8AC3E}">
        <p14:creationId xmlns:p14="http://schemas.microsoft.com/office/powerpoint/2010/main" val="1660914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01B13-B2BA-2B4F-A1DA-8D89A3BFBF4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4EDEAA8-864D-94F9-150F-4A68BF81ADE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9704BFB-709C-72B7-EB89-91402DFC6AEF}"/>
              </a:ext>
            </a:extLst>
          </p:cNvPr>
          <p:cNvSpPr>
            <a:spLocks noGrp="1"/>
          </p:cNvSpPr>
          <p:nvPr>
            <p:ph type="title"/>
          </p:nvPr>
        </p:nvSpPr>
        <p:spPr>
          <a:xfrm>
            <a:off x="-276035" y="1086015"/>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Adapting and Pivoting</a:t>
            </a:r>
          </a:p>
        </p:txBody>
      </p:sp>
      <p:grpSp>
        <p:nvGrpSpPr>
          <p:cNvPr id="4" name="Group 3">
            <a:extLst>
              <a:ext uri="{FF2B5EF4-FFF2-40B4-BE49-F238E27FC236}">
                <a16:creationId xmlns:a16="http://schemas.microsoft.com/office/drawing/2014/main" id="{D4056FFF-97F4-9A23-299F-860847F6F684}"/>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07C5974C-F4AD-E42D-9CB2-17D66044AE8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7C116D3-6A23-6335-24E1-3C7FFDB2914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960762A-ADE7-F522-D803-47B7BE88DF9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C674EE94-FB5F-5613-D98E-07AD74121E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DD7BEEF-A9D3-C073-59B4-7898E88E3B2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CF6BAC3-0A91-EB67-B3E7-592B7AA108E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E84A30E-74BB-B768-52E8-15655D221E8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9EF842C-F95F-51A0-894F-8DE4A8D44DD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82E70DF-6262-2D01-FF2F-E3A675CBF8C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4570AC5F-05FC-BDC6-D3AD-C18DC0CCE105}"/>
              </a:ext>
            </a:extLst>
          </p:cNvPr>
          <p:cNvPicPr>
            <a:picLocks noChangeAspect="1"/>
          </p:cNvPicPr>
          <p:nvPr/>
        </p:nvPicPr>
        <p:blipFill>
          <a:blip r:embed="rId11"/>
          <a:srcRect t="25636" b="5471"/>
          <a:stretch/>
        </p:blipFill>
        <p:spPr>
          <a:xfrm>
            <a:off x="-9525" y="1908592"/>
            <a:ext cx="9124950" cy="4079458"/>
          </a:xfrm>
          <a:prstGeom prst="rect">
            <a:avLst/>
          </a:prstGeom>
        </p:spPr>
      </p:pic>
    </p:spTree>
    <p:extLst>
      <p:ext uri="{BB962C8B-B14F-4D97-AF65-F5344CB8AC3E}">
        <p14:creationId xmlns:p14="http://schemas.microsoft.com/office/powerpoint/2010/main" val="488748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31B99-6226-7FE7-96DA-F22BC5A9029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D1CCA20-4435-D182-D06D-AECBC020049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59DE97A-E9F1-E510-1909-76750E7A4D3C}"/>
              </a:ext>
            </a:extLst>
          </p:cNvPr>
          <p:cNvSpPr>
            <a:spLocks noGrp="1"/>
          </p:cNvSpPr>
          <p:nvPr>
            <p:ph type="title"/>
          </p:nvPr>
        </p:nvSpPr>
        <p:spPr>
          <a:xfrm>
            <a:off x="-276035" y="1086015"/>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Adapting and Pivoting</a:t>
            </a:r>
          </a:p>
        </p:txBody>
      </p:sp>
      <p:grpSp>
        <p:nvGrpSpPr>
          <p:cNvPr id="4" name="Group 3">
            <a:extLst>
              <a:ext uri="{FF2B5EF4-FFF2-40B4-BE49-F238E27FC236}">
                <a16:creationId xmlns:a16="http://schemas.microsoft.com/office/drawing/2014/main" id="{7E489C0F-3001-40E4-C281-349D3471B89A}"/>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0940563C-7571-AEB7-FA40-E3F7D9D604E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A85E5C3-6BE1-0A9F-6E4B-8AA976963C7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266F215-A2C3-F014-F585-9E56B616948A}"/>
              </a:ext>
            </a:extLst>
          </p:cNvPr>
          <p:cNvSpPr txBox="1"/>
          <p:nvPr/>
        </p:nvSpPr>
        <p:spPr>
          <a:xfrm>
            <a:off x="4281677" y="1784452"/>
            <a:ext cx="4547829" cy="341632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3.1.	Clarifying the Concepts of "Adaptation" and "Pivot"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 the dynamic and isolated onboard environment—where conditions can shift rapidly and resources are limited—the ability to adapt and change direction is not merely desirable; it is critical.  This is especially true in culinary and supply processes, where even minor deviations from the plan—such as delayed deliveries, equipment malfunctions, or unexpected crew reactions—require timely and well-considered responses.</a:t>
            </a:r>
          </a:p>
        </p:txBody>
      </p:sp>
      <p:sp>
        <p:nvSpPr>
          <p:cNvPr id="3" name="Rectangle 2">
            <a:extLst>
              <a:ext uri="{FF2B5EF4-FFF2-40B4-BE49-F238E27FC236}">
                <a16:creationId xmlns:a16="http://schemas.microsoft.com/office/drawing/2014/main" id="{031E39EE-D335-F7B7-4307-12E76A37411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1511B20D-21A3-2D5C-ABE8-C3037A2F0B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33A0753-3361-10A1-E846-D617ECEA504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9029337-1C8D-DDB5-8675-FC589E5321E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E916D5D-34D0-86C3-B129-DEBD030C6C6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3DE962C-6A78-9F8C-440B-5477645CD68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FC44B78-0F96-1533-89E7-F4A47380B063}"/>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FCA16CC1-0EEA-0502-C6A5-ADF1B64DF6B4}"/>
              </a:ext>
            </a:extLst>
          </p:cNvPr>
          <p:cNvPicPr>
            <a:picLocks noChangeAspect="1"/>
          </p:cNvPicPr>
          <p:nvPr/>
        </p:nvPicPr>
        <p:blipFill>
          <a:blip r:embed="rId11">
            <a:extLst>
              <a:ext uri="{28A0092B-C50C-407E-A947-70E740481C1C}">
                <a14:useLocalDpi xmlns:a14="http://schemas.microsoft.com/office/drawing/2010/main" val="0"/>
              </a:ext>
            </a:extLst>
          </a:blip>
          <a:srcRect l="18718" r="18718"/>
          <a:stretch/>
        </p:blipFill>
        <p:spPr>
          <a:xfrm>
            <a:off x="245113" y="1923563"/>
            <a:ext cx="3752873" cy="3802164"/>
          </a:xfrm>
          <a:prstGeom prst="rect">
            <a:avLst/>
          </a:prstGeom>
        </p:spPr>
      </p:pic>
    </p:spTree>
    <p:extLst>
      <p:ext uri="{BB962C8B-B14F-4D97-AF65-F5344CB8AC3E}">
        <p14:creationId xmlns:p14="http://schemas.microsoft.com/office/powerpoint/2010/main" val="1374884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25273-5ED5-8F86-6EF2-E157658C174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975FA34-4FE7-FA08-5C29-8157368940E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63556D9-2EEF-0881-7C4B-5A8878507032}"/>
              </a:ext>
            </a:extLst>
          </p:cNvPr>
          <p:cNvSpPr>
            <a:spLocks noGrp="1"/>
          </p:cNvSpPr>
          <p:nvPr>
            <p:ph type="title"/>
          </p:nvPr>
        </p:nvSpPr>
        <p:spPr>
          <a:xfrm>
            <a:off x="-276035" y="1086015"/>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Adapting and Pivoting</a:t>
            </a:r>
          </a:p>
        </p:txBody>
      </p:sp>
      <p:grpSp>
        <p:nvGrpSpPr>
          <p:cNvPr id="4" name="Group 3">
            <a:extLst>
              <a:ext uri="{FF2B5EF4-FFF2-40B4-BE49-F238E27FC236}">
                <a16:creationId xmlns:a16="http://schemas.microsoft.com/office/drawing/2014/main" id="{A421638D-3C85-3B7B-14A0-5BDA69A56EDB}"/>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779DAE3C-2AB2-4B97-DC60-D6D7D147795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268BBA6-9F87-D362-1069-BB5BA6D5F7C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CB5641B-1BF2-0DB9-10D7-06B4116D69F7}"/>
              </a:ext>
            </a:extLst>
          </p:cNvPr>
          <p:cNvSpPr txBox="1"/>
          <p:nvPr/>
        </p:nvSpPr>
        <p:spPr>
          <a:xfrm>
            <a:off x="4281677" y="1784452"/>
            <a:ext cx="475416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b="1" dirty="0"/>
              <a:t>3.2.	Reflection, habits and organisational knowledge: from error to systematic improvement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 the context of learning from mistakes, reflection is not a secondary activity but a critical tool for transforming failure into meaningful progress. Reflection should not occur spontaneously or informally.  It must be a structured process, guided by clearly formulated questions: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What did we expect to happen?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What actually happened?</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Where did the deviation occur, and why?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What would we do differently next time?</a:t>
            </a:r>
          </a:p>
        </p:txBody>
      </p:sp>
      <p:sp>
        <p:nvSpPr>
          <p:cNvPr id="3" name="Rectangle 2">
            <a:extLst>
              <a:ext uri="{FF2B5EF4-FFF2-40B4-BE49-F238E27FC236}">
                <a16:creationId xmlns:a16="http://schemas.microsoft.com/office/drawing/2014/main" id="{0573EFB0-29E0-2F1F-CFE8-1D4C3160EC6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D363EEAF-76ED-1B3F-C3C1-BAC84F6E38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46A1C13-1FF8-EB82-0066-FCADB756FEF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07351B9-C8CC-6035-0B13-AF13C476294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3A28199-756C-0249-BCF9-FC6856BA173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3F3FA7E-FF30-BDB1-1242-D4861182640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01B6385-1AEA-289F-0F9A-166AC0FE8C18}"/>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258A310C-9A63-0286-D6FE-F3A2BE051D6F}"/>
              </a:ext>
            </a:extLst>
          </p:cNvPr>
          <p:cNvPicPr>
            <a:picLocks noChangeAspect="1"/>
          </p:cNvPicPr>
          <p:nvPr/>
        </p:nvPicPr>
        <p:blipFill>
          <a:blip r:embed="rId11">
            <a:extLst>
              <a:ext uri="{28A0092B-C50C-407E-A947-70E740481C1C}">
                <a14:useLocalDpi xmlns:a14="http://schemas.microsoft.com/office/drawing/2010/main" val="0"/>
              </a:ext>
            </a:extLst>
          </a:blip>
          <a:srcRect l="18718" r="18718"/>
          <a:stretch/>
        </p:blipFill>
        <p:spPr>
          <a:xfrm>
            <a:off x="245113" y="1923563"/>
            <a:ext cx="3752873" cy="3802164"/>
          </a:xfrm>
          <a:prstGeom prst="rect">
            <a:avLst/>
          </a:prstGeom>
        </p:spPr>
      </p:pic>
    </p:spTree>
    <p:extLst>
      <p:ext uri="{BB962C8B-B14F-4D97-AF65-F5344CB8AC3E}">
        <p14:creationId xmlns:p14="http://schemas.microsoft.com/office/powerpoint/2010/main" val="4036245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B1FF2-448F-5E73-CB59-CBAF1DA8331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1FAF753-AA77-E811-AEFA-0DA8C8533CE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B0341D1-1B89-4278-4ADF-E79A1DCD6A10}"/>
              </a:ext>
            </a:extLst>
          </p:cNvPr>
          <p:cNvSpPr>
            <a:spLocks noGrp="1"/>
          </p:cNvSpPr>
          <p:nvPr>
            <p:ph type="title"/>
          </p:nvPr>
        </p:nvSpPr>
        <p:spPr>
          <a:xfrm>
            <a:off x="-276035" y="1086015"/>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Adapting and Pivoting</a:t>
            </a:r>
          </a:p>
        </p:txBody>
      </p:sp>
      <p:grpSp>
        <p:nvGrpSpPr>
          <p:cNvPr id="4" name="Group 3">
            <a:extLst>
              <a:ext uri="{FF2B5EF4-FFF2-40B4-BE49-F238E27FC236}">
                <a16:creationId xmlns:a16="http://schemas.microsoft.com/office/drawing/2014/main" id="{01ADA558-0EA7-DD6B-60BB-BF37313627A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6DFE183-4447-AAB1-8929-B99A5167664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E065DF6-8CFA-F7E6-A03A-8ABD58BAF09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C6C390D-E1C9-FD4C-CF93-73280CB56906}"/>
              </a:ext>
            </a:extLst>
          </p:cNvPr>
          <p:cNvSpPr txBox="1"/>
          <p:nvPr/>
        </p:nvSpPr>
        <p:spPr>
          <a:xfrm>
            <a:off x="4177890" y="1848977"/>
            <a:ext cx="475416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indent="0" fontAlgn="auto">
              <a:lnSpc>
                <a:spcPct val="100000"/>
              </a:lnSpc>
              <a:spcBef>
                <a:spcPts val="0"/>
              </a:spcBef>
              <a:spcAft>
                <a:spcPts val="0"/>
              </a:spcAft>
              <a:buClrTx/>
              <a:buSzTx/>
              <a:buFontTx/>
              <a:buNone/>
              <a:tabLst/>
              <a:defRPr/>
            </a:pPr>
            <a:r>
              <a:rPr lang="en-GB" b="1" dirty="0"/>
              <a:t>3.3.	Changing the approach while keeping the main objective: learning from mistakes in action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One of the most powerful manifestations of learning from mistakes is the ability to change the approach without abandoning the goal.  This strategy—often referred to as a "pivot"—forms the foundation of mature entrepreneurial behavior in the maritime environment.  In a setting where errors are not only likely but virtually inevitable—due to complex processes, limited resources, and dynamic conditions—the ability to adapt through a meaningful shift in approach is not merely useful; it is essential.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F6C7181-D0CB-015F-FCAF-82A2DFA6270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94D9E0C-7C39-72E5-F996-A0B719A76F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7D2EA31-61C6-1CCA-E60B-6E8F458F85A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07E6C03-0F9A-70D7-63EC-5CB47BB4DAC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6FB10B3-D3FE-FD17-1021-A555DE456FB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137CD41-FE01-74D1-E5E0-20711BA5CED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79E9E69-D7A7-9973-1996-B54D0BB7EE6C}"/>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FF00BC7C-A4B2-A1E8-CE5D-69DA01319F07}"/>
              </a:ext>
            </a:extLst>
          </p:cNvPr>
          <p:cNvPicPr>
            <a:picLocks noChangeAspect="1"/>
          </p:cNvPicPr>
          <p:nvPr/>
        </p:nvPicPr>
        <p:blipFill>
          <a:blip r:embed="rId11">
            <a:extLst>
              <a:ext uri="{28A0092B-C50C-407E-A947-70E740481C1C}">
                <a14:useLocalDpi xmlns:a14="http://schemas.microsoft.com/office/drawing/2010/main" val="0"/>
              </a:ext>
            </a:extLst>
          </a:blip>
          <a:srcRect l="18718" r="18718"/>
          <a:stretch/>
        </p:blipFill>
        <p:spPr>
          <a:xfrm>
            <a:off x="245113" y="1923563"/>
            <a:ext cx="3752873" cy="3802164"/>
          </a:xfrm>
          <a:prstGeom prst="rect">
            <a:avLst/>
          </a:prstGeom>
        </p:spPr>
      </p:pic>
    </p:spTree>
    <p:extLst>
      <p:ext uri="{BB962C8B-B14F-4D97-AF65-F5344CB8AC3E}">
        <p14:creationId xmlns:p14="http://schemas.microsoft.com/office/powerpoint/2010/main" val="827498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FE5BD-56E8-5AD1-4D01-72F2ED93659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B6A820A-4AE4-8172-0891-7CFA1AD4EAB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C94BF13-D927-9EAC-B468-801657D39354}"/>
              </a:ext>
            </a:extLst>
          </p:cNvPr>
          <p:cNvSpPr>
            <a:spLocks noGrp="1"/>
          </p:cNvSpPr>
          <p:nvPr>
            <p:ph type="title"/>
          </p:nvPr>
        </p:nvSpPr>
        <p:spPr>
          <a:xfrm>
            <a:off x="-269685" y="1199329"/>
            <a:ext cx="9115424" cy="571213"/>
          </a:xfrm>
        </p:spPr>
        <p:txBody>
          <a:bodyPr>
            <a:noAutofit/>
          </a:bodyPr>
          <a:lstStyle/>
          <a:p>
            <a:pPr algn="ct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4. Collaboration and networking - collective intelligence in fault management</a:t>
            </a: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FE0CA6F-34EF-2FAE-1912-241D7F4BF389}"/>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20F95B45-F12D-A376-213D-AD1DD9CC1DA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060728B-41C2-475C-1B76-5D6D8EF4B6F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4CCF214-4579-6942-C8AB-BCDF2E869B3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B1F52E37-D17B-62A2-EFFE-8DBB217D4E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E0DDC8D-1D65-C6C9-4E7D-10D1AD6306A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B959DCC-C11B-FA6E-7EAA-9BF4729ADC7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A43930D-1BCD-C241-D5D4-491DF348666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8A4C11B-A9DD-574C-95B8-C749D500C3B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41E6310-F9BD-C24A-0407-AA425544904D}"/>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8EFEF181-E735-FFCA-592A-516824991D14}"/>
              </a:ext>
            </a:extLst>
          </p:cNvPr>
          <p:cNvPicPr>
            <a:picLocks noChangeAspect="1"/>
          </p:cNvPicPr>
          <p:nvPr/>
        </p:nvPicPr>
        <p:blipFill>
          <a:blip r:embed="rId11"/>
          <a:srcRect t="10443" b="12246"/>
          <a:stretch/>
        </p:blipFill>
        <p:spPr>
          <a:xfrm>
            <a:off x="-28576" y="2160562"/>
            <a:ext cx="9144000" cy="3672394"/>
          </a:xfrm>
          <a:prstGeom prst="rect">
            <a:avLst/>
          </a:prstGeom>
        </p:spPr>
      </p:pic>
    </p:spTree>
    <p:extLst>
      <p:ext uri="{BB962C8B-B14F-4D97-AF65-F5344CB8AC3E}">
        <p14:creationId xmlns:p14="http://schemas.microsoft.com/office/powerpoint/2010/main" val="889557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574573" y="934388"/>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FOREWORD</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en-GB" sz="2400" b="1" noProof="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en-GB" sz="1800" noProof="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257175" y="1779655"/>
            <a:ext cx="8633499" cy="3754874"/>
          </a:xfrm>
          <a:prstGeom prst="rect">
            <a:avLst/>
          </a:prstGeom>
          <a:noFill/>
        </p:spPr>
        <p:txBody>
          <a:bodyPr wrap="square" rtlCol="0">
            <a:spAutoFit/>
          </a:bodyPr>
          <a:lstStyle/>
          <a:p>
            <a:pPr algn="just"/>
            <a:r>
              <a:rPr lang="en-US" sz="1400" b="1" dirty="0">
                <a:ea typeface="+mn-lt"/>
                <a:cs typeface="+mn-lt"/>
              </a:rPr>
              <a:t>WEEK </a:t>
            </a:r>
            <a:r>
              <a:rPr lang="bg-BG" sz="1400" b="1" dirty="0">
                <a:ea typeface="+mn-lt"/>
                <a:cs typeface="+mn-lt"/>
              </a:rPr>
              <a:t>5</a:t>
            </a:r>
            <a:r>
              <a:rPr lang="en-US" sz="1400" b="1" dirty="0">
                <a:ea typeface="+mn-lt"/>
                <a:cs typeface="+mn-lt"/>
              </a:rPr>
              <a:t> - </a:t>
            </a:r>
            <a:r>
              <a:rPr lang="en-GB" sz="1400" b="1" dirty="0">
                <a:ea typeface="+mn-lt"/>
                <a:cs typeface="+mn-lt"/>
              </a:rPr>
              <a:t>Entrepreneurial Thinking - Cultivating Resourcefulness and Initiative</a:t>
            </a:r>
          </a:p>
          <a:p>
            <a:pPr algn="just"/>
            <a:endParaRPr lang="bg-BG" sz="1400" b="1" dirty="0">
              <a:ea typeface="+mn-lt"/>
              <a:cs typeface="+mn-lt"/>
            </a:endParaRPr>
          </a:p>
          <a:p>
            <a:pPr algn="just"/>
            <a:r>
              <a:rPr lang="en-GB" sz="1400" b="1" dirty="0">
                <a:ea typeface="+mn-lt"/>
                <a:cs typeface="+mn-lt"/>
              </a:rPr>
              <a:t>Entrepreneurship in the maritime environment is not merely about generating ideas, but about the ability to respond swiftly, effectively, and creatively to dynamic operational challenges and evolving conditions.  This week focuses on two essential entrepreneurial competencies: resourcefulness and initiative.</a:t>
            </a:r>
          </a:p>
          <a:p>
            <a:pPr algn="just"/>
            <a:r>
              <a:rPr lang="en-GB" sz="1400" b="1" dirty="0">
                <a:ea typeface="+mn-lt"/>
                <a:cs typeface="+mn-lt"/>
              </a:rPr>
              <a:t>Resourcefulness refers to the capacity to identify, access, and strategically use available or potential resources.  It involves the ability to recognise opportunities where others perceive limitations and to transform constraints into value-creating solutions.  Initiative is the readiness to act without waiting for external instructions.  It reflects autonomy, proactiveness, and the drive to turn insight into implementation.</a:t>
            </a:r>
          </a:p>
          <a:p>
            <a:pPr algn="just"/>
            <a:r>
              <a:rPr lang="en-GB" sz="1400" b="1" dirty="0">
                <a:ea typeface="+mn-lt"/>
                <a:cs typeface="+mn-lt"/>
              </a:rPr>
              <a:t>Throughout this week, we will examine how these competencies can be cultivated through practical approaches such as reflective learning from mistakes, adaptive thinking, and constructive collaboration.  We will explore how such skills enable maritime professionals not only to navigate uncertainty, but to convert operational obstacles into opportunities for growth and innovation.</a:t>
            </a:r>
          </a:p>
          <a:p>
            <a:pPr algn="just"/>
            <a:r>
              <a:rPr lang="en-GB" sz="1400" b="1" dirty="0">
                <a:ea typeface="+mn-lt"/>
                <a:cs typeface="+mn-lt"/>
              </a:rPr>
              <a:t>Our goal is to demonstrate how entrepreneurial thinking—when combined with resourcefulness and initiative—serves as a powerful engine for resilience, competitiveness, and continuous improvement in the context of maritime logistics and operations.  This week is not only about gaining understanding but about applying these capabilities in ways that create sustainable, scalable solutions on board and beyond.</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77871-4581-4EB6-9A3A-81252F7EC7B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9BBAB53-C6B3-A35D-DD22-F8CD6B18356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5E9A769-CF80-DE26-D9B0-AE44D3758008}"/>
              </a:ext>
            </a:extLst>
          </p:cNvPr>
          <p:cNvSpPr>
            <a:spLocks noGrp="1"/>
          </p:cNvSpPr>
          <p:nvPr>
            <p:ph type="title"/>
          </p:nvPr>
        </p:nvSpPr>
        <p:spPr>
          <a:xfrm>
            <a:off x="-183365" y="1224789"/>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4. Collaboration and networking - collective intelligence in fault management</a:t>
            </a:r>
          </a:p>
        </p:txBody>
      </p:sp>
      <p:grpSp>
        <p:nvGrpSpPr>
          <p:cNvPr id="4" name="Group 3">
            <a:extLst>
              <a:ext uri="{FF2B5EF4-FFF2-40B4-BE49-F238E27FC236}">
                <a16:creationId xmlns:a16="http://schemas.microsoft.com/office/drawing/2014/main" id="{FF38649E-AB2F-B602-06E2-5D2F67686B4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2F5373C7-2766-B1F4-E75D-21A665C53C0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8A1376F-4E04-3E2C-D251-6BDC53B5BF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36A8D11-35AE-B9FE-7DBE-433D2ADD9FC5}"/>
              </a:ext>
            </a:extLst>
          </p:cNvPr>
          <p:cNvSpPr txBox="1"/>
          <p:nvPr/>
        </p:nvSpPr>
        <p:spPr>
          <a:xfrm>
            <a:off x="4177890" y="1848977"/>
            <a:ext cx="475416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indent="0" fontAlgn="auto">
              <a:lnSpc>
                <a:spcPct val="100000"/>
              </a:lnSpc>
              <a:spcBef>
                <a:spcPts val="0"/>
              </a:spcBef>
              <a:spcAft>
                <a:spcPts val="0"/>
              </a:spcAft>
              <a:buClrTx/>
              <a:buSzTx/>
              <a:buFontTx/>
              <a:buNone/>
              <a:tabLst/>
              <a:defRPr/>
            </a:pPr>
            <a:r>
              <a:rPr lang="en-GB" b="1" dirty="0"/>
              <a:t>In the context of learning from mistakes, collaboration and strategic use of internal and external networks play a central role.  While an error may be an individual act, its impact - especially in a shipboard environment - is often collective.  In closed and interdependent systems, such as day-to-day operations on board, one deviation almost inevitably creates a chain reaction in other areas of the process.  This is why errors must be managed not only technically, but also socially - through structured dialogue, open exchange and active mutual aid.</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985EB66-2AC5-44F7-A6C5-81B76A661DC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3D4E5DC5-5FB6-54A1-EF0A-996A69B787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4D8B5B0-829D-4CC8-AAFD-0B0F1471820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D02CBAC-4651-6368-5326-C792D81F150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100E874-9D48-2629-BCF7-C0681893842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21136E2-BEE1-9820-76E7-4667A30BF22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0CA9BAB-A846-FDB1-1C08-3D87E6F7EA21}"/>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3D8AF958-C9EB-F024-A875-300DC4CB2E38}"/>
              </a:ext>
            </a:extLst>
          </p:cNvPr>
          <p:cNvPicPr>
            <a:picLocks noChangeAspect="1"/>
          </p:cNvPicPr>
          <p:nvPr/>
        </p:nvPicPr>
        <p:blipFill>
          <a:blip r:embed="rId11">
            <a:extLst>
              <a:ext uri="{28A0092B-C50C-407E-A947-70E740481C1C}">
                <a14:useLocalDpi xmlns:a14="http://schemas.microsoft.com/office/drawing/2010/main" val="0"/>
              </a:ext>
            </a:extLst>
          </a:blip>
          <a:srcRect l="20389" r="20389"/>
          <a:stretch/>
        </p:blipFill>
        <p:spPr>
          <a:xfrm>
            <a:off x="245113" y="1923563"/>
            <a:ext cx="3752873" cy="3802164"/>
          </a:xfrm>
          <a:prstGeom prst="rect">
            <a:avLst/>
          </a:prstGeom>
        </p:spPr>
      </p:pic>
    </p:spTree>
    <p:extLst>
      <p:ext uri="{BB962C8B-B14F-4D97-AF65-F5344CB8AC3E}">
        <p14:creationId xmlns:p14="http://schemas.microsoft.com/office/powerpoint/2010/main" val="396435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09917-D23C-CA4C-2A39-F0D6B85FE58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AD058BC-5C00-C4CD-6763-BB292009012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7DEA97A-088D-1745-EB19-7F222EB72803}"/>
              </a:ext>
            </a:extLst>
          </p:cNvPr>
          <p:cNvSpPr>
            <a:spLocks noGrp="1"/>
          </p:cNvSpPr>
          <p:nvPr>
            <p:ph type="title"/>
          </p:nvPr>
        </p:nvSpPr>
        <p:spPr>
          <a:xfrm>
            <a:off x="-183365" y="1224789"/>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4. Collaboration and networking - collective intelligence in fault management</a:t>
            </a:r>
          </a:p>
        </p:txBody>
      </p:sp>
      <p:grpSp>
        <p:nvGrpSpPr>
          <p:cNvPr id="4" name="Group 3">
            <a:extLst>
              <a:ext uri="{FF2B5EF4-FFF2-40B4-BE49-F238E27FC236}">
                <a16:creationId xmlns:a16="http://schemas.microsoft.com/office/drawing/2014/main" id="{B22CE620-F715-1D79-A6E5-43E8E28764B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13768690-252D-7183-B1A6-6E74B4BA6A7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D62AC1E-7AAE-A040-835F-E47DD71EB90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61985CB-7BBB-66A4-19D8-EDA69040D468}"/>
              </a:ext>
            </a:extLst>
          </p:cNvPr>
          <p:cNvSpPr txBox="1"/>
          <p:nvPr/>
        </p:nvSpPr>
        <p:spPr>
          <a:xfrm>
            <a:off x="4177890" y="1848977"/>
            <a:ext cx="4754169"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indent="0" fontAlgn="auto">
              <a:lnSpc>
                <a:spcPct val="100000"/>
              </a:lnSpc>
              <a:spcBef>
                <a:spcPts val="0"/>
              </a:spcBef>
              <a:spcAft>
                <a:spcPts val="0"/>
              </a:spcAft>
              <a:buClrTx/>
              <a:buSzTx/>
              <a:buFontTx/>
              <a:buNone/>
              <a:tabLst/>
              <a:defRPr/>
            </a:pPr>
            <a:r>
              <a:rPr lang="en-GB" b="1" dirty="0"/>
              <a:t>4.1.	Internal collaboration and collective reflection on mistakes</a:t>
            </a:r>
          </a:p>
          <a:p>
            <a:pPr marR="0" lvl="0" indent="0" fontAlgn="auto">
              <a:lnSpc>
                <a:spcPct val="100000"/>
              </a:lnSpc>
              <a:spcBef>
                <a:spcPts val="0"/>
              </a:spcBef>
              <a:spcAft>
                <a:spcPts val="0"/>
              </a:spcAft>
              <a:buClrTx/>
              <a:buSzTx/>
              <a:buFontTx/>
              <a:buNone/>
              <a:tabLst/>
              <a:defRPr/>
            </a:pPr>
            <a:r>
              <a:rPr lang="en-GB" dirty="0"/>
              <a:t>When, however, the team has established routines for collaborative reflection, mistakes become a resource—not only for learning but for strengthening team dynamics.</a:t>
            </a:r>
          </a:p>
          <a:p>
            <a:pPr marR="0" lvl="0" indent="0" fontAlgn="auto">
              <a:lnSpc>
                <a:spcPct val="100000"/>
              </a:lnSpc>
              <a:spcBef>
                <a:spcPts val="0"/>
              </a:spcBef>
              <a:spcAft>
                <a:spcPts val="0"/>
              </a:spcAft>
              <a:buClrTx/>
              <a:buSzTx/>
              <a:buFontTx/>
              <a:buNone/>
              <a:tabLst/>
              <a:defRPr/>
            </a:pPr>
            <a:r>
              <a:rPr lang="en-GB" dirty="0"/>
              <a:t>Such processes include:</a:t>
            </a:r>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n-GB" dirty="0"/>
              <a:t>holding short team "de-briefing" sessions after a shift where everyone can share what didn't go according to plan.</a:t>
            </a:r>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n-GB" dirty="0"/>
              <a:t>discussing the causes of specific gaps, looking for factors rather than individuals.</a:t>
            </a:r>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n-GB" dirty="0"/>
              <a:t>Identification of good practices and "informal solutions" to be validated and eventually formalised.</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DCA8D85-2FCE-E10A-70AB-23CE02AA869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C42FCC0F-879F-3E9B-3E72-EE4FE055D5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A44FE8F-D6B0-4029-887F-FB722311AFB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2BD5E1A-37F3-27B9-C9AA-6B6F02C4C67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C568DC3-BA79-743C-D0BD-8DF6AC7BDE1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835C63E-E138-92EE-B10D-1EEB9E0B09B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1F46BFC-810B-5CDA-3D21-5D9C5027EEEE}"/>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2F578BBF-1276-C4F8-CCC6-84D8BBC568FB}"/>
              </a:ext>
            </a:extLst>
          </p:cNvPr>
          <p:cNvPicPr>
            <a:picLocks noChangeAspect="1"/>
          </p:cNvPicPr>
          <p:nvPr/>
        </p:nvPicPr>
        <p:blipFill>
          <a:blip r:embed="rId11">
            <a:extLst>
              <a:ext uri="{28A0092B-C50C-407E-A947-70E740481C1C}">
                <a14:useLocalDpi xmlns:a14="http://schemas.microsoft.com/office/drawing/2010/main" val="0"/>
              </a:ext>
            </a:extLst>
          </a:blip>
          <a:srcRect l="20389" r="20389"/>
          <a:stretch/>
        </p:blipFill>
        <p:spPr>
          <a:xfrm>
            <a:off x="245113" y="1923563"/>
            <a:ext cx="3752873" cy="3802164"/>
          </a:xfrm>
          <a:prstGeom prst="rect">
            <a:avLst/>
          </a:prstGeom>
        </p:spPr>
      </p:pic>
    </p:spTree>
    <p:extLst>
      <p:ext uri="{BB962C8B-B14F-4D97-AF65-F5344CB8AC3E}">
        <p14:creationId xmlns:p14="http://schemas.microsoft.com/office/powerpoint/2010/main" val="921505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D3B59-3860-53CC-0257-9B3FDE98EB7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C9255CD-4824-8152-4CB5-326C1280195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A4AF312-03C2-A32E-FCD3-5DF93C709D71}"/>
              </a:ext>
            </a:extLst>
          </p:cNvPr>
          <p:cNvSpPr>
            <a:spLocks noGrp="1"/>
          </p:cNvSpPr>
          <p:nvPr>
            <p:ph type="title"/>
          </p:nvPr>
        </p:nvSpPr>
        <p:spPr>
          <a:xfrm>
            <a:off x="-183365" y="1224789"/>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4. Collaboration and networking - collective intelligence in fault management</a:t>
            </a:r>
          </a:p>
        </p:txBody>
      </p:sp>
      <p:grpSp>
        <p:nvGrpSpPr>
          <p:cNvPr id="4" name="Group 3">
            <a:extLst>
              <a:ext uri="{FF2B5EF4-FFF2-40B4-BE49-F238E27FC236}">
                <a16:creationId xmlns:a16="http://schemas.microsoft.com/office/drawing/2014/main" id="{E9E0974D-B6BB-9491-D14D-C21A62845D7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915E3CE4-666B-8874-5108-AD34E5FB966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43652CC-2D1A-A065-BA6F-687B1F2863F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B36C611-622D-F3D1-FDF8-7CE3B8051464}"/>
              </a:ext>
            </a:extLst>
          </p:cNvPr>
          <p:cNvSpPr txBox="1"/>
          <p:nvPr/>
        </p:nvSpPr>
        <p:spPr>
          <a:xfrm>
            <a:off x="4177890" y="1848977"/>
            <a:ext cx="475416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indent="0" fontAlgn="auto">
              <a:lnSpc>
                <a:spcPct val="100000"/>
              </a:lnSpc>
              <a:spcBef>
                <a:spcPts val="0"/>
              </a:spcBef>
              <a:spcAft>
                <a:spcPts val="0"/>
              </a:spcAft>
              <a:buClrTx/>
              <a:buSzTx/>
              <a:buFontTx/>
              <a:buNone/>
              <a:tabLst/>
              <a:defRPr/>
            </a:pPr>
            <a:r>
              <a:rPr lang="en-GB" b="1" dirty="0"/>
              <a:t>4.2.	Using external networks to transfer knowledge from bugs</a:t>
            </a:r>
          </a:p>
          <a:p>
            <a:pPr marR="0" lvl="0" indent="0" fontAlgn="auto">
              <a:lnSpc>
                <a:spcPct val="100000"/>
              </a:lnSpc>
              <a:spcBef>
                <a:spcPts val="0"/>
              </a:spcBef>
              <a:spcAft>
                <a:spcPts val="0"/>
              </a:spcAft>
              <a:buClrTx/>
              <a:buSzTx/>
              <a:buFontTx/>
              <a:buNone/>
              <a:tabLst/>
              <a:defRPr/>
            </a:pPr>
            <a:r>
              <a:rPr lang="en-GB" dirty="0"/>
              <a:t>When information about a particular error, omission or failure is shared across a wider network, the chance of it being resolved effectively increases.  This can happen by:</a:t>
            </a:r>
          </a:p>
          <a:p>
            <a:pPr marR="0" lvl="0" indent="0" fontAlgn="auto">
              <a:lnSpc>
                <a:spcPct val="100000"/>
              </a:lnSpc>
              <a:spcBef>
                <a:spcPts val="0"/>
              </a:spcBef>
              <a:spcAft>
                <a:spcPts val="0"/>
              </a:spcAft>
              <a:buClrTx/>
              <a:buSzTx/>
              <a:buFontTx/>
              <a:buNone/>
              <a:tabLst/>
              <a:defRPr/>
            </a:pPr>
            <a:r>
              <a:rPr lang="en-GB" dirty="0"/>
              <a:t>•	participation in thematic workshops with crews from other ships.</a:t>
            </a:r>
          </a:p>
          <a:p>
            <a:pPr marR="0" lvl="0" indent="0" fontAlgn="auto">
              <a:lnSpc>
                <a:spcPct val="100000"/>
              </a:lnSpc>
              <a:spcBef>
                <a:spcPts val="0"/>
              </a:spcBef>
              <a:spcAft>
                <a:spcPts val="0"/>
              </a:spcAft>
              <a:buClrTx/>
              <a:buSzTx/>
              <a:buFontTx/>
              <a:buNone/>
              <a:tabLst/>
              <a:defRPr/>
            </a:pPr>
            <a:r>
              <a:rPr lang="en-GB" dirty="0"/>
              <a:t>•	exchange of "case studies" with real problems and successful corrections.</a:t>
            </a:r>
          </a:p>
          <a:p>
            <a:pPr marR="0" lvl="0" indent="0" fontAlgn="auto">
              <a:lnSpc>
                <a:spcPct val="100000"/>
              </a:lnSpc>
              <a:spcBef>
                <a:spcPts val="0"/>
              </a:spcBef>
              <a:spcAft>
                <a:spcPts val="0"/>
              </a:spcAft>
              <a:buClrTx/>
              <a:buSzTx/>
              <a:buFontTx/>
              <a:buNone/>
              <a:tabLst/>
              <a:defRPr/>
            </a:pPr>
            <a:r>
              <a:rPr lang="en-GB" dirty="0"/>
              <a:t>•	shared digital platforms for near misses reporting and root causes analysis.</a:t>
            </a:r>
          </a:p>
          <a:p>
            <a:pPr marR="0" lvl="0" indent="0" fontAlgn="auto">
              <a:lnSpc>
                <a:spcPct val="100000"/>
              </a:lnSpc>
              <a:spcBef>
                <a:spcPts val="0"/>
              </a:spcBef>
              <a:spcAft>
                <a:spcPts val="0"/>
              </a:spcAft>
              <a:buClrTx/>
              <a:buSzTx/>
              <a:buFontTx/>
              <a:buNone/>
              <a:tabLst/>
              <a:defRPr/>
            </a:pPr>
            <a:r>
              <a:rPr lang="en-GB" dirty="0"/>
              <a:t>•	Coordination with suppliers on packaging errors, product marking, schedules and logistics.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9BC8C3C-5993-B1E9-1C50-6809B6310A6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1DB20D4-F99C-13D3-F009-E607B7F448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9DCCBB1-53F9-C405-554A-574A87CA324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5F49F06-0F02-F6DA-4BF2-36115B4104F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70CA6B1-3B10-A449-3D58-EF35D326A83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0E5B9E9-14F1-F36B-9EAD-9B1AA106939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2A68A62-E1F2-AA99-BA4C-D72556EA0713}"/>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EA91A5D9-DE0D-20E5-9CAC-75AB6E25C545}"/>
              </a:ext>
            </a:extLst>
          </p:cNvPr>
          <p:cNvPicPr>
            <a:picLocks noChangeAspect="1"/>
          </p:cNvPicPr>
          <p:nvPr/>
        </p:nvPicPr>
        <p:blipFill>
          <a:blip r:embed="rId11">
            <a:extLst>
              <a:ext uri="{28A0092B-C50C-407E-A947-70E740481C1C}">
                <a14:useLocalDpi xmlns:a14="http://schemas.microsoft.com/office/drawing/2010/main" val="0"/>
              </a:ext>
            </a:extLst>
          </a:blip>
          <a:srcRect l="20389" r="20389"/>
          <a:stretch/>
        </p:blipFill>
        <p:spPr>
          <a:xfrm>
            <a:off x="245113" y="1923563"/>
            <a:ext cx="3752873" cy="3802164"/>
          </a:xfrm>
          <a:prstGeom prst="rect">
            <a:avLst/>
          </a:prstGeom>
        </p:spPr>
      </p:pic>
    </p:spTree>
    <p:extLst>
      <p:ext uri="{BB962C8B-B14F-4D97-AF65-F5344CB8AC3E}">
        <p14:creationId xmlns:p14="http://schemas.microsoft.com/office/powerpoint/2010/main" val="2382738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675C6-F5DC-D634-087D-B33E4336C27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2DC00CC-E9A8-1831-5329-9A6669931DE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1D96070-5331-8BEB-25A2-E7A90B72E4A2}"/>
              </a:ext>
            </a:extLst>
          </p:cNvPr>
          <p:cNvSpPr>
            <a:spLocks noGrp="1"/>
          </p:cNvSpPr>
          <p:nvPr>
            <p:ph type="title"/>
          </p:nvPr>
        </p:nvSpPr>
        <p:spPr>
          <a:xfrm>
            <a:off x="-183365" y="1224789"/>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4. Collaboration and networking - collective intelligence in fault management</a:t>
            </a:r>
          </a:p>
        </p:txBody>
      </p:sp>
      <p:grpSp>
        <p:nvGrpSpPr>
          <p:cNvPr id="4" name="Group 3">
            <a:extLst>
              <a:ext uri="{FF2B5EF4-FFF2-40B4-BE49-F238E27FC236}">
                <a16:creationId xmlns:a16="http://schemas.microsoft.com/office/drawing/2014/main" id="{D1AA77FF-2D18-7A52-6D2D-28DCF870724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CACA251-9604-A1E3-3438-67B6679937A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9850DE7-A277-C87E-56FD-2144E2F8333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79CB26F-83D0-BB4E-F15B-B2AD77CC256F}"/>
              </a:ext>
            </a:extLst>
          </p:cNvPr>
          <p:cNvSpPr txBox="1"/>
          <p:nvPr/>
        </p:nvSpPr>
        <p:spPr>
          <a:xfrm>
            <a:off x="4177890" y="1848977"/>
            <a:ext cx="475416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indent="0" fontAlgn="auto">
              <a:lnSpc>
                <a:spcPct val="100000"/>
              </a:lnSpc>
              <a:spcBef>
                <a:spcPts val="0"/>
              </a:spcBef>
              <a:spcAft>
                <a:spcPts val="0"/>
              </a:spcAft>
              <a:buClrTx/>
              <a:buSzTx/>
              <a:buFontTx/>
              <a:buNone/>
              <a:tabLst/>
              <a:defRPr/>
            </a:pPr>
            <a:r>
              <a:rPr lang="en-GB" b="1" dirty="0"/>
              <a:t>4.2.	Using external networks to transfer knowledge from bugs</a:t>
            </a:r>
          </a:p>
          <a:p>
            <a:pPr marR="0" lvl="0" indent="0" fontAlgn="auto">
              <a:lnSpc>
                <a:spcPct val="100000"/>
              </a:lnSpc>
              <a:spcBef>
                <a:spcPts val="0"/>
              </a:spcBef>
              <a:spcAft>
                <a:spcPts val="0"/>
              </a:spcAft>
              <a:buClrTx/>
              <a:buSzTx/>
              <a:buFontTx/>
              <a:buNone/>
              <a:tabLst/>
              <a:defRPr/>
            </a:pPr>
            <a:r>
              <a:rPr lang="en-GB" dirty="0"/>
              <a:t>When information about a particular error, omission or failure is shared across a wider network, the chance of it being resolved effectively increases.  This can happen by:</a:t>
            </a:r>
          </a:p>
          <a:p>
            <a:pPr marR="0" lvl="0" indent="0" fontAlgn="auto">
              <a:lnSpc>
                <a:spcPct val="100000"/>
              </a:lnSpc>
              <a:spcBef>
                <a:spcPts val="0"/>
              </a:spcBef>
              <a:spcAft>
                <a:spcPts val="0"/>
              </a:spcAft>
              <a:buClrTx/>
              <a:buSzTx/>
              <a:buFontTx/>
              <a:buNone/>
              <a:tabLst/>
              <a:defRPr/>
            </a:pPr>
            <a:r>
              <a:rPr lang="en-GB" dirty="0"/>
              <a:t>•	participation in thematic workshops with crews from other ships.</a:t>
            </a:r>
          </a:p>
          <a:p>
            <a:pPr marR="0" lvl="0" indent="0" fontAlgn="auto">
              <a:lnSpc>
                <a:spcPct val="100000"/>
              </a:lnSpc>
              <a:spcBef>
                <a:spcPts val="0"/>
              </a:spcBef>
              <a:spcAft>
                <a:spcPts val="0"/>
              </a:spcAft>
              <a:buClrTx/>
              <a:buSzTx/>
              <a:buFontTx/>
              <a:buNone/>
              <a:tabLst/>
              <a:defRPr/>
            </a:pPr>
            <a:r>
              <a:rPr lang="en-GB" dirty="0"/>
              <a:t>•	exchange of "case studies" with real problems and successful corrections.</a:t>
            </a:r>
          </a:p>
          <a:p>
            <a:pPr marR="0" lvl="0" indent="0" fontAlgn="auto">
              <a:lnSpc>
                <a:spcPct val="100000"/>
              </a:lnSpc>
              <a:spcBef>
                <a:spcPts val="0"/>
              </a:spcBef>
              <a:spcAft>
                <a:spcPts val="0"/>
              </a:spcAft>
              <a:buClrTx/>
              <a:buSzTx/>
              <a:buFontTx/>
              <a:buNone/>
              <a:tabLst/>
              <a:defRPr/>
            </a:pPr>
            <a:r>
              <a:rPr lang="en-GB" dirty="0"/>
              <a:t>•	shared digital platforms for near misses reporting and root causes analysis.</a:t>
            </a:r>
          </a:p>
          <a:p>
            <a:pPr marR="0" lvl="0" indent="0" fontAlgn="auto">
              <a:lnSpc>
                <a:spcPct val="100000"/>
              </a:lnSpc>
              <a:spcBef>
                <a:spcPts val="0"/>
              </a:spcBef>
              <a:spcAft>
                <a:spcPts val="0"/>
              </a:spcAft>
              <a:buClrTx/>
              <a:buSzTx/>
              <a:buFontTx/>
              <a:buNone/>
              <a:tabLst/>
              <a:defRPr/>
            </a:pPr>
            <a:r>
              <a:rPr lang="en-GB" dirty="0"/>
              <a:t>•	Coordination with suppliers on packaging errors, product marking, schedules and logistics.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29F3570-BC8A-5776-E646-9AD4B78A47F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5F95B3C-CC4A-E362-5AC8-F7086DB911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B0A58F7-38BD-D682-CE86-BC85E02C7DF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43B1340-513C-908C-2280-295B90C2162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1B1667A-7A2C-F777-C5EC-A1E75BA4773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00E49BA-B9B5-B9E2-812B-48AA49152E6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98D1991-4725-D82E-4179-FDBB84B46F9F}"/>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7FA18299-0333-275E-4634-C49848B00AC6}"/>
              </a:ext>
            </a:extLst>
          </p:cNvPr>
          <p:cNvPicPr>
            <a:picLocks noChangeAspect="1"/>
          </p:cNvPicPr>
          <p:nvPr/>
        </p:nvPicPr>
        <p:blipFill>
          <a:blip r:embed="rId11">
            <a:extLst>
              <a:ext uri="{28A0092B-C50C-407E-A947-70E740481C1C}">
                <a14:useLocalDpi xmlns:a14="http://schemas.microsoft.com/office/drawing/2010/main" val="0"/>
              </a:ext>
            </a:extLst>
          </a:blip>
          <a:srcRect l="20389" r="20389"/>
          <a:stretch/>
        </p:blipFill>
        <p:spPr>
          <a:xfrm>
            <a:off x="245113" y="1923563"/>
            <a:ext cx="3752873" cy="3802164"/>
          </a:xfrm>
          <a:prstGeom prst="rect">
            <a:avLst/>
          </a:prstGeom>
        </p:spPr>
      </p:pic>
    </p:spTree>
    <p:extLst>
      <p:ext uri="{BB962C8B-B14F-4D97-AF65-F5344CB8AC3E}">
        <p14:creationId xmlns:p14="http://schemas.microsoft.com/office/powerpoint/2010/main" val="4242097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97630-F5EC-D5B3-EAEA-FF43DFF5E6A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8533BAE-B82A-AFB8-0B3B-08417CC394E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4F631E7-9A96-66C5-9AE6-C879AA38C782}"/>
              </a:ext>
            </a:extLst>
          </p:cNvPr>
          <p:cNvSpPr>
            <a:spLocks noGrp="1"/>
          </p:cNvSpPr>
          <p:nvPr>
            <p:ph type="title"/>
          </p:nvPr>
        </p:nvSpPr>
        <p:spPr>
          <a:xfrm>
            <a:off x="47222" y="1308212"/>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5. Resilience and overcoming obstacles - how mistakes build stability</a:t>
            </a:r>
          </a:p>
        </p:txBody>
      </p:sp>
      <p:grpSp>
        <p:nvGrpSpPr>
          <p:cNvPr id="4" name="Group 3">
            <a:extLst>
              <a:ext uri="{FF2B5EF4-FFF2-40B4-BE49-F238E27FC236}">
                <a16:creationId xmlns:a16="http://schemas.microsoft.com/office/drawing/2014/main" id="{8327BC31-59AB-6559-99BD-C59DF4E9E338}"/>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0B8AF072-4083-A4B2-6352-BF752FABE4D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A45ABB3-5662-6580-F7EF-8D97431B861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026122A-BD8F-19D4-6AAD-5E5E472F1CD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7D78F72B-D5C2-A83E-F59B-54DF1D216D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D472F24-B18B-2F44-18ED-9D883F24A41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2F1B4F-B1DA-8057-72CE-A378EF578B1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D6D21CB-A928-03AF-B470-2096316EA04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65D0139-CD57-D16F-B6AB-5A5FECB4272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4AE1BEE-12A5-6A64-2F74-DAE11935E26D}"/>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8BF157A7-D0FB-A52B-8B63-35241FD01687}"/>
              </a:ext>
            </a:extLst>
          </p:cNvPr>
          <p:cNvPicPr>
            <a:picLocks noChangeAspect="1"/>
          </p:cNvPicPr>
          <p:nvPr/>
        </p:nvPicPr>
        <p:blipFill>
          <a:blip r:embed="rId11">
            <a:extLst>
              <a:ext uri="{28A0092B-C50C-407E-A947-70E740481C1C}">
                <a14:useLocalDpi xmlns:a14="http://schemas.microsoft.com/office/drawing/2010/main" val="0"/>
              </a:ext>
            </a:extLst>
          </a:blip>
          <a:srcRect t="20638" b="20638"/>
          <a:stretch/>
        </p:blipFill>
        <p:spPr>
          <a:xfrm>
            <a:off x="0" y="1987751"/>
            <a:ext cx="9144000" cy="4018691"/>
          </a:xfrm>
          <a:prstGeom prst="rect">
            <a:avLst/>
          </a:prstGeom>
        </p:spPr>
      </p:pic>
    </p:spTree>
    <p:extLst>
      <p:ext uri="{BB962C8B-B14F-4D97-AF65-F5344CB8AC3E}">
        <p14:creationId xmlns:p14="http://schemas.microsoft.com/office/powerpoint/2010/main" val="755641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07298-A1A8-EDA6-19FB-4BE59668DA0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01DB25C-9DF1-8CAE-35A2-3D43075C7B4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D702CCB-36E1-8C18-7B4D-3145C8F3CAD5}"/>
              </a:ext>
            </a:extLst>
          </p:cNvPr>
          <p:cNvSpPr>
            <a:spLocks noGrp="1"/>
          </p:cNvSpPr>
          <p:nvPr>
            <p:ph type="title"/>
          </p:nvPr>
        </p:nvSpPr>
        <p:spPr>
          <a:xfrm>
            <a:off x="-183365" y="1224789"/>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5. Resilience and overcoming obstacles – </a:t>
            </a:r>
            <a:br>
              <a:rPr lang="en-GB" sz="2400" b="1" noProof="0" dirty="0">
                <a:latin typeface="Times New Roman" panose="02020603050405020304" pitchFamily="18" charset="0"/>
                <a:cs typeface="Times New Roman" panose="02020603050405020304" pitchFamily="18" charset="0"/>
              </a:rPr>
            </a:br>
            <a:r>
              <a:rPr lang="en-GB" sz="2400" b="1" noProof="0" dirty="0">
                <a:latin typeface="Times New Roman" panose="02020603050405020304" pitchFamily="18" charset="0"/>
                <a:cs typeface="Times New Roman" panose="02020603050405020304" pitchFamily="18" charset="0"/>
              </a:rPr>
              <a:t>how mistakes build stability</a:t>
            </a:r>
          </a:p>
        </p:txBody>
      </p:sp>
      <p:grpSp>
        <p:nvGrpSpPr>
          <p:cNvPr id="4" name="Group 3">
            <a:extLst>
              <a:ext uri="{FF2B5EF4-FFF2-40B4-BE49-F238E27FC236}">
                <a16:creationId xmlns:a16="http://schemas.microsoft.com/office/drawing/2014/main" id="{B820EA30-E455-3D81-2D48-99FF9E88AF6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2B7299FF-C992-5B24-FBF0-2C0869DB74A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BDE59BF-20EB-8D9A-C74B-3C4D4425ABD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37B5D42-EED1-3DD1-52EE-0693931F3F05}"/>
              </a:ext>
            </a:extLst>
          </p:cNvPr>
          <p:cNvSpPr txBox="1"/>
          <p:nvPr/>
        </p:nvSpPr>
        <p:spPr>
          <a:xfrm>
            <a:off x="4177890" y="1931294"/>
            <a:ext cx="475416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b="1" dirty="0"/>
              <a:t>5. Resilience and overcoming obstacles - how mistakes build stability</a:t>
            </a:r>
          </a:p>
          <a:p>
            <a:pPr marR="0" lvl="0" indent="0" fontAlgn="auto">
              <a:lnSpc>
                <a:spcPct val="100000"/>
              </a:lnSpc>
              <a:spcBef>
                <a:spcPts val="0"/>
              </a:spcBef>
              <a:spcAft>
                <a:spcPts val="0"/>
              </a:spcAft>
              <a:buClrTx/>
              <a:buSzTx/>
              <a:buFontTx/>
              <a:buNone/>
              <a:tabLst/>
              <a:defRPr/>
            </a:pPr>
            <a:r>
              <a:rPr lang="en-GB" dirty="0"/>
              <a:t>Resilience in systems with high operational complexity—such as onboard maritime environments—is not the absence of mistakes, but the ability to recover, adapt, and improve in their aftermath.  Obstacles—whether logistical, technical, communicative, or organisational—are inevitable.  The key question is how we respond when they occur.  The interpretation and transformation of an error into knowledge and improved practice is what builds real, functional resilience, at both the individual and organisational level.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8A9ECEF-F3A2-4606-2275-AC4108969DD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7744DC4-3690-8C65-CB6D-1DAEC043B4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7A88331-026A-A995-9FE8-D485BACD149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6D6965F-3B49-EC07-625D-062F11CDA5A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AC3FD4F-8BB9-9AF5-47FA-FB8AD882905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B421E46-B1A9-855C-02AD-D7F24492705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C733EB2-A49F-73F1-3FE0-B141A26898C8}"/>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21818E56-D75E-37A6-B270-4651D0E3FDA1}"/>
              </a:ext>
            </a:extLst>
          </p:cNvPr>
          <p:cNvPicPr>
            <a:picLocks noChangeAspect="1"/>
          </p:cNvPicPr>
          <p:nvPr/>
        </p:nvPicPr>
        <p:blipFill>
          <a:blip r:embed="rId11">
            <a:extLst>
              <a:ext uri="{28A0092B-C50C-407E-A947-70E740481C1C}">
                <a14:useLocalDpi xmlns:a14="http://schemas.microsoft.com/office/drawing/2010/main" val="0"/>
              </a:ext>
            </a:extLst>
          </a:blip>
          <a:srcRect t="17245" b="17245"/>
          <a:stretch/>
        </p:blipFill>
        <p:spPr>
          <a:xfrm>
            <a:off x="245113" y="1923563"/>
            <a:ext cx="3752873" cy="3802164"/>
          </a:xfrm>
          <a:prstGeom prst="rect">
            <a:avLst/>
          </a:prstGeom>
        </p:spPr>
      </p:pic>
    </p:spTree>
    <p:extLst>
      <p:ext uri="{BB962C8B-B14F-4D97-AF65-F5344CB8AC3E}">
        <p14:creationId xmlns:p14="http://schemas.microsoft.com/office/powerpoint/2010/main" val="1000937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23A7A-155C-9D2B-C72F-F9DC7805A73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1BB45D2-405B-FCA3-4C46-BBC060BBAB0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317D5C9-066D-64E5-D4E9-0772EE4B9FAF}"/>
              </a:ext>
            </a:extLst>
          </p:cNvPr>
          <p:cNvSpPr>
            <a:spLocks noGrp="1"/>
          </p:cNvSpPr>
          <p:nvPr>
            <p:ph type="title"/>
          </p:nvPr>
        </p:nvSpPr>
        <p:spPr>
          <a:xfrm>
            <a:off x="-183365" y="1224789"/>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5. Resilience and overcoming obstacles – </a:t>
            </a:r>
            <a:br>
              <a:rPr lang="en-GB" sz="2400" b="1" noProof="0" dirty="0">
                <a:latin typeface="Times New Roman" panose="02020603050405020304" pitchFamily="18" charset="0"/>
                <a:cs typeface="Times New Roman" panose="02020603050405020304" pitchFamily="18" charset="0"/>
              </a:rPr>
            </a:br>
            <a:r>
              <a:rPr lang="en-GB" sz="2400" b="1" noProof="0" dirty="0">
                <a:latin typeface="Times New Roman" panose="02020603050405020304" pitchFamily="18" charset="0"/>
                <a:cs typeface="Times New Roman" panose="02020603050405020304" pitchFamily="18" charset="0"/>
              </a:rPr>
              <a:t>how mistakes build stability</a:t>
            </a:r>
          </a:p>
        </p:txBody>
      </p:sp>
      <p:grpSp>
        <p:nvGrpSpPr>
          <p:cNvPr id="4" name="Group 3">
            <a:extLst>
              <a:ext uri="{FF2B5EF4-FFF2-40B4-BE49-F238E27FC236}">
                <a16:creationId xmlns:a16="http://schemas.microsoft.com/office/drawing/2014/main" id="{C32CC6C9-9B59-5B58-4A6B-07F047F5AC3B}"/>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661D2DB8-AE47-84BA-15FB-D13FF2D2D64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1719AC5-1B87-5DC6-7F83-65088BF18CA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BF42B29-A80B-018E-3C68-BD11328ECCC7}"/>
              </a:ext>
            </a:extLst>
          </p:cNvPr>
          <p:cNvSpPr txBox="1"/>
          <p:nvPr/>
        </p:nvSpPr>
        <p:spPr>
          <a:xfrm>
            <a:off x="4177890" y="1931294"/>
            <a:ext cx="475416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indent="0" fontAlgn="auto">
              <a:lnSpc>
                <a:spcPct val="100000"/>
              </a:lnSpc>
              <a:spcBef>
                <a:spcPts val="0"/>
              </a:spcBef>
              <a:spcAft>
                <a:spcPts val="0"/>
              </a:spcAft>
              <a:buClrTx/>
              <a:buSzTx/>
              <a:buFontTx/>
              <a:buNone/>
              <a:tabLst/>
              <a:defRPr/>
            </a:pPr>
            <a:r>
              <a:rPr lang="en-GB" b="1" dirty="0"/>
              <a:t>5.1.	Psychological Resilience - The Personal Capacity to Withstand Mistakes</a:t>
            </a:r>
          </a:p>
          <a:p>
            <a:pPr marR="0" lvl="0" indent="0" fontAlgn="auto">
              <a:lnSpc>
                <a:spcPct val="100000"/>
              </a:lnSpc>
              <a:spcBef>
                <a:spcPts val="0"/>
              </a:spcBef>
              <a:spcAft>
                <a:spcPts val="0"/>
              </a:spcAft>
              <a:buClrTx/>
              <a:buSzTx/>
              <a:buFontTx/>
              <a:buNone/>
              <a:tabLst/>
              <a:defRPr/>
            </a:pPr>
            <a:r>
              <a:rPr lang="en-GB" dirty="0"/>
              <a:t>Psychological resilience is the internal capacity that allows individuals to face mistakes and respond constructively.  For a crew working in isolated conditions, this capacity is not a luxury—it’s essential.  When a person makes a mistake—whether it’s a missed deadline, a logistics error, or an inconsistency in meal preparation—they experience a moment of pressure: emotional, professional, and ethical.  If the surrounding system fails to support reflection, this often leads to withdrawal, silence, or in the worst case—repetition.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9445E0D-45A9-7674-A0D3-21CF26E559D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E0152E5-C86C-B6FB-6BAA-EF9153602D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F611DCA-F516-08E0-761B-D90BA6DF2CB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824CB13-1346-371E-8FD6-B88E7CA1E74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A5DE79D-3743-7405-7C35-3278DAB5985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E34BAA8-A152-4FF0-35D5-37A0F7E961B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AAB67E2-DC37-1FEB-B72D-ED0AD567C18A}"/>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4D34358B-153E-A833-4DF9-495546B21175}"/>
              </a:ext>
            </a:extLst>
          </p:cNvPr>
          <p:cNvPicPr>
            <a:picLocks noChangeAspect="1"/>
          </p:cNvPicPr>
          <p:nvPr/>
        </p:nvPicPr>
        <p:blipFill>
          <a:blip r:embed="rId11">
            <a:extLst>
              <a:ext uri="{28A0092B-C50C-407E-A947-70E740481C1C}">
                <a14:useLocalDpi xmlns:a14="http://schemas.microsoft.com/office/drawing/2010/main" val="0"/>
              </a:ext>
            </a:extLst>
          </a:blip>
          <a:srcRect t="18340" b="18340"/>
          <a:stretch/>
        </p:blipFill>
        <p:spPr>
          <a:xfrm>
            <a:off x="249707" y="1987751"/>
            <a:ext cx="3752873" cy="3802164"/>
          </a:xfrm>
          <a:prstGeom prst="rect">
            <a:avLst/>
          </a:prstGeom>
        </p:spPr>
      </p:pic>
    </p:spTree>
    <p:extLst>
      <p:ext uri="{BB962C8B-B14F-4D97-AF65-F5344CB8AC3E}">
        <p14:creationId xmlns:p14="http://schemas.microsoft.com/office/powerpoint/2010/main" val="2214237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19D40-3F18-F37B-6775-FEE52EE6880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CF95CE0-0A9E-784B-836C-D5053E2A8DB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4AE73A2-B0FD-E3B7-E56C-924C4DFD9124}"/>
              </a:ext>
            </a:extLst>
          </p:cNvPr>
          <p:cNvSpPr>
            <a:spLocks noGrp="1"/>
          </p:cNvSpPr>
          <p:nvPr>
            <p:ph type="title"/>
          </p:nvPr>
        </p:nvSpPr>
        <p:spPr>
          <a:xfrm>
            <a:off x="-183365" y="1224789"/>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5. Resilience and overcoming obstacles – </a:t>
            </a:r>
            <a:br>
              <a:rPr lang="en-GB" sz="2400" b="1" noProof="0" dirty="0">
                <a:latin typeface="Times New Roman" panose="02020603050405020304" pitchFamily="18" charset="0"/>
                <a:cs typeface="Times New Roman" panose="02020603050405020304" pitchFamily="18" charset="0"/>
              </a:rPr>
            </a:br>
            <a:r>
              <a:rPr lang="en-GB" sz="2400" b="1" noProof="0" dirty="0">
                <a:latin typeface="Times New Roman" panose="02020603050405020304" pitchFamily="18" charset="0"/>
                <a:cs typeface="Times New Roman" panose="02020603050405020304" pitchFamily="18" charset="0"/>
              </a:rPr>
              <a:t>how mistakes build stability</a:t>
            </a:r>
          </a:p>
        </p:txBody>
      </p:sp>
      <p:grpSp>
        <p:nvGrpSpPr>
          <p:cNvPr id="4" name="Group 3">
            <a:extLst>
              <a:ext uri="{FF2B5EF4-FFF2-40B4-BE49-F238E27FC236}">
                <a16:creationId xmlns:a16="http://schemas.microsoft.com/office/drawing/2014/main" id="{0C664384-DB38-155A-D4CC-21883AFCCCCA}"/>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DC66EC31-8B68-45C3-C697-C0EE50B9B87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9B2799E-B86F-7202-E906-17E58C6572F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B599CA9-BA1E-85D8-DC15-2ABA32D22E05}"/>
              </a:ext>
            </a:extLst>
          </p:cNvPr>
          <p:cNvSpPr txBox="1"/>
          <p:nvPr/>
        </p:nvSpPr>
        <p:spPr>
          <a:xfrm>
            <a:off x="4177890" y="1931294"/>
            <a:ext cx="475416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b="1" dirty="0"/>
              <a:t>5.2.	Organisational Resilience: When the System Withstands Deviations</a:t>
            </a:r>
          </a:p>
          <a:p>
            <a:pPr marR="0" lvl="0" indent="0" fontAlgn="auto">
              <a:lnSpc>
                <a:spcPct val="100000"/>
              </a:lnSpc>
              <a:spcBef>
                <a:spcPts val="0"/>
              </a:spcBef>
              <a:spcAft>
                <a:spcPts val="0"/>
              </a:spcAft>
              <a:buClrTx/>
              <a:buSzTx/>
              <a:buFontTx/>
              <a:buNone/>
              <a:tabLst/>
              <a:defRPr/>
            </a:pPr>
            <a:r>
              <a:rPr lang="en-GB" dirty="0"/>
              <a:t>A resilient organisation includes:</a:t>
            </a:r>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n-GB" dirty="0"/>
              <a:t>Predefined alternative procedures—e.g., what to do if a product is missing, equipment fails, or a team member is absent.</a:t>
            </a:r>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n-GB" dirty="0"/>
              <a:t>Buffers in time, logistics, or staffing that allow flexibility without operational breakdown.</a:t>
            </a:r>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n-GB" dirty="0"/>
              <a:t>Overlapping competencies, so tasks can be reallocated quickly without losing efficiency.</a:t>
            </a:r>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n-GB" dirty="0"/>
              <a:t>Corrective action protocols designed in advance—not created reactively after incidents.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9BDEC63-30E3-4C8F-5A49-77EB5731349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2098CEC-5F63-BB0A-C030-D898B5F39A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81EA165-2186-42A7-40E6-4E67B0A49DB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D4A2A22-13AB-92BF-64B8-7B5EEF4C4D2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C0B2DBC-0D8A-F38B-5993-38582FB4581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3903F00-C8D5-5184-6895-D52B18E4851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29A0F51-4A89-67D0-A5BE-775BC868A087}"/>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60E2B60E-EC30-EEA5-3404-D67D212078F5}"/>
              </a:ext>
            </a:extLst>
          </p:cNvPr>
          <p:cNvPicPr>
            <a:picLocks noChangeAspect="1"/>
          </p:cNvPicPr>
          <p:nvPr/>
        </p:nvPicPr>
        <p:blipFill>
          <a:blip r:embed="rId11">
            <a:extLst>
              <a:ext uri="{28A0092B-C50C-407E-A947-70E740481C1C}">
                <a14:useLocalDpi xmlns:a14="http://schemas.microsoft.com/office/drawing/2010/main" val="0"/>
              </a:ext>
            </a:extLst>
          </a:blip>
          <a:srcRect l="22215" r="22215"/>
          <a:stretch/>
        </p:blipFill>
        <p:spPr>
          <a:xfrm>
            <a:off x="249707" y="1987751"/>
            <a:ext cx="3752873" cy="3802164"/>
          </a:xfrm>
          <a:prstGeom prst="rect">
            <a:avLst/>
          </a:prstGeom>
        </p:spPr>
      </p:pic>
    </p:spTree>
    <p:extLst>
      <p:ext uri="{BB962C8B-B14F-4D97-AF65-F5344CB8AC3E}">
        <p14:creationId xmlns:p14="http://schemas.microsoft.com/office/powerpoint/2010/main" val="1785296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90B3C-40FD-BDDA-8743-1B1D6B63B33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700A764-C383-5179-D527-6D842CFD357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B37F015-EF7B-1385-CC5A-EF607DDDB934}"/>
              </a:ext>
            </a:extLst>
          </p:cNvPr>
          <p:cNvSpPr>
            <a:spLocks noGrp="1"/>
          </p:cNvSpPr>
          <p:nvPr>
            <p:ph type="title"/>
          </p:nvPr>
        </p:nvSpPr>
        <p:spPr>
          <a:xfrm>
            <a:off x="-183365" y="1224789"/>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Conclusion</a:t>
            </a:r>
          </a:p>
        </p:txBody>
      </p:sp>
      <p:grpSp>
        <p:nvGrpSpPr>
          <p:cNvPr id="4" name="Group 3">
            <a:extLst>
              <a:ext uri="{FF2B5EF4-FFF2-40B4-BE49-F238E27FC236}">
                <a16:creationId xmlns:a16="http://schemas.microsoft.com/office/drawing/2014/main" id="{1FB41664-7BB3-4C53-08C9-5D92425A5C4F}"/>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1AD39C66-3385-9759-E388-352FB9665E3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030CB10-BA2F-0EE6-7322-A2DBF7F6D65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8DF33130-6F1F-B076-D993-5664F43416D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EAB69DDA-608E-7258-0581-5FA145284A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42FA22E-4BFC-C41C-A39E-E5482AFE547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30BE81C-E703-FB6B-46A4-EF5909E7DBC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34E8050-0AC0-8694-C543-6021FFB7CB2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27671EF-9F22-E943-5719-34D14157148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3BA8BD6-D73B-C00B-5AE9-5CB05E12E657}"/>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DB089AA3-F4A6-055F-757C-CED54D203044}"/>
              </a:ext>
            </a:extLst>
          </p:cNvPr>
          <p:cNvPicPr>
            <a:picLocks noChangeAspect="1"/>
          </p:cNvPicPr>
          <p:nvPr/>
        </p:nvPicPr>
        <p:blipFill>
          <a:blip r:embed="rId11">
            <a:extLst>
              <a:ext uri="{28A0092B-C50C-407E-A947-70E740481C1C}">
                <a14:useLocalDpi xmlns:a14="http://schemas.microsoft.com/office/drawing/2010/main" val="0"/>
              </a:ext>
            </a:extLst>
          </a:blip>
          <a:srcRect t="14308" b="14308"/>
          <a:stretch/>
        </p:blipFill>
        <p:spPr>
          <a:xfrm>
            <a:off x="-44449" y="1987750"/>
            <a:ext cx="9207096" cy="4070149"/>
          </a:xfrm>
          <a:prstGeom prst="rect">
            <a:avLst/>
          </a:prstGeom>
        </p:spPr>
      </p:pic>
    </p:spTree>
    <p:extLst>
      <p:ext uri="{BB962C8B-B14F-4D97-AF65-F5344CB8AC3E}">
        <p14:creationId xmlns:p14="http://schemas.microsoft.com/office/powerpoint/2010/main" val="1846317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FB415-C6A7-A051-EF37-879ED1DD349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588741E-68C1-52C7-22E5-414E1C98F87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8DDA0C9-D656-14B7-1F33-1DCA7AFEE041}"/>
              </a:ext>
            </a:extLst>
          </p:cNvPr>
          <p:cNvSpPr>
            <a:spLocks noGrp="1"/>
          </p:cNvSpPr>
          <p:nvPr>
            <p:ph type="title"/>
          </p:nvPr>
        </p:nvSpPr>
        <p:spPr>
          <a:xfrm>
            <a:off x="-183365" y="1224789"/>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Conclusion</a:t>
            </a:r>
          </a:p>
        </p:txBody>
      </p:sp>
      <p:grpSp>
        <p:nvGrpSpPr>
          <p:cNvPr id="4" name="Group 3">
            <a:extLst>
              <a:ext uri="{FF2B5EF4-FFF2-40B4-BE49-F238E27FC236}">
                <a16:creationId xmlns:a16="http://schemas.microsoft.com/office/drawing/2014/main" id="{C80F77FC-3860-ACE7-9D30-827A65188CD5}"/>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CC4D454F-7DD4-9A9D-0764-DB83C5DA27C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4614F0B-A8AF-4D67-6F42-6927CFD35B1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2D68FE8-87B8-9FF7-603E-FA1AE9EBC04C}"/>
              </a:ext>
            </a:extLst>
          </p:cNvPr>
          <p:cNvSpPr txBox="1"/>
          <p:nvPr/>
        </p:nvSpPr>
        <p:spPr>
          <a:xfrm>
            <a:off x="4177890" y="1931294"/>
            <a:ext cx="475416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indent="0" fontAlgn="auto">
              <a:lnSpc>
                <a:spcPct val="100000"/>
              </a:lnSpc>
              <a:spcBef>
                <a:spcPts val="0"/>
              </a:spcBef>
              <a:spcAft>
                <a:spcPts val="0"/>
              </a:spcAft>
              <a:buClrTx/>
              <a:buSzTx/>
              <a:buFontTx/>
              <a:buNone/>
              <a:tabLst/>
              <a:defRPr/>
            </a:pPr>
            <a:r>
              <a:rPr lang="en-GB" dirty="0"/>
              <a:t>Entrepreneurial thinking in the maritime environment cannot exist as an abstract strategy, detached from the real-world context of isolation, limited resources, cultural diversity, and operational uncertainty.  Within this module, five interconnected domains have emerged through which entrepreneurial thinking becomes tangible: recognising and seizing opportunities, learning from mistakes, adapting through purposeful shifts in approach, collaborating and leveraging networks, and building both individual and organisational resilience.  These are not linear stages, but an integrated logic of mature professional conduct.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0A27960-C7B0-19E3-BC80-91F34D1BCD7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7BD8338B-4738-B9DA-0EE2-1348E5F498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1030E09-AF30-8DB8-0E60-6B79245C975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6701C04-1ADA-1303-EDC0-44BA5BA0F90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7FAACAD-EA79-2806-3AB9-DCDD4A0F058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498A6B9-0CA0-AD58-97B9-7076DB25B0D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A2FF32C-5D01-F395-D692-2547F1BAE6FE}"/>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99E04CDA-0DDA-0F82-2111-CE507A7F0BFF}"/>
              </a:ext>
            </a:extLst>
          </p:cNvPr>
          <p:cNvPicPr>
            <a:picLocks noChangeAspect="1"/>
          </p:cNvPicPr>
          <p:nvPr/>
        </p:nvPicPr>
        <p:blipFill>
          <a:blip r:embed="rId11">
            <a:extLst>
              <a:ext uri="{28A0092B-C50C-407E-A947-70E740481C1C}">
                <a14:useLocalDpi xmlns:a14="http://schemas.microsoft.com/office/drawing/2010/main" val="0"/>
              </a:ext>
            </a:extLst>
          </a:blip>
          <a:srcRect l="17121" r="17121"/>
          <a:stretch/>
        </p:blipFill>
        <p:spPr>
          <a:xfrm>
            <a:off x="249707" y="1987751"/>
            <a:ext cx="3752873" cy="3802164"/>
          </a:xfrm>
          <a:prstGeom prst="rect">
            <a:avLst/>
          </a:prstGeom>
        </p:spPr>
      </p:pic>
    </p:spTree>
    <p:extLst>
      <p:ext uri="{BB962C8B-B14F-4D97-AF65-F5344CB8AC3E}">
        <p14:creationId xmlns:p14="http://schemas.microsoft.com/office/powerpoint/2010/main" val="1253914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6B700-34FD-9349-54B8-31893BF24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2C36E-E176-C2A3-FEAE-AA9FE47E9D5C}"/>
              </a:ext>
            </a:extLst>
          </p:cNvPr>
          <p:cNvSpPr>
            <a:spLocks noGrp="1"/>
          </p:cNvSpPr>
          <p:nvPr>
            <p:ph type="title"/>
          </p:nvPr>
        </p:nvSpPr>
        <p:spPr>
          <a:xfrm>
            <a:off x="639479" y="1043090"/>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Learning outcomes of the course </a:t>
            </a:r>
          </a:p>
        </p:txBody>
      </p:sp>
      <p:grpSp>
        <p:nvGrpSpPr>
          <p:cNvPr id="4" name="Group 3">
            <a:extLst>
              <a:ext uri="{FF2B5EF4-FFF2-40B4-BE49-F238E27FC236}">
                <a16:creationId xmlns:a16="http://schemas.microsoft.com/office/drawing/2014/main" id="{53B99FC2-EA23-F43C-5BAD-DE935647D6BC}"/>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5B09CFCD-06B3-5A72-9B7A-1AF2AE053590}"/>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91B14D0B-9169-E759-AE03-CE492939F2DC}"/>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72274A6B-D275-80FB-B3A6-7A668CCD4F7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6" name="Group 5">
              <a:extLst>
                <a:ext uri="{FF2B5EF4-FFF2-40B4-BE49-F238E27FC236}">
                  <a16:creationId xmlns:a16="http://schemas.microsoft.com/office/drawing/2014/main" id="{B41D4C04-3B25-D405-B209-73C877DD14FB}"/>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AA9BEE4D-8C66-7C70-E179-50E995AA44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38990CE9-976C-2283-A546-A986ACB6E43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F1669525-DC1C-0489-9E76-7351F83B899C}"/>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en-GB" sz="2400" b="1" noProof="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en-GB" sz="1800" noProof="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FCC15012-7A6A-6682-8A77-E85A182D3129}"/>
              </a:ext>
            </a:extLst>
          </p:cNvPr>
          <p:cNvSpPr txBox="1"/>
          <p:nvPr/>
        </p:nvSpPr>
        <p:spPr>
          <a:xfrm>
            <a:off x="280946" y="1415484"/>
            <a:ext cx="8493617" cy="4267835"/>
          </a:xfrm>
          <a:prstGeom prst="rect">
            <a:avLst/>
          </a:prstGeom>
          <a:noFill/>
        </p:spPr>
        <p:txBody>
          <a:bodyPr wrap="square" rtlCol="0">
            <a:spAutoFit/>
          </a:bodyPr>
          <a:lstStyle/>
          <a:p>
            <a:pPr algn="just">
              <a:spcAft>
                <a:spcPts val="200"/>
              </a:spcAft>
            </a:pPr>
            <a:endParaRPr lang="bg-BG" sz="1400" dirty="0">
              <a:effectLst/>
              <a:latin typeface="Times New Roman" panose="02020603050405020304" pitchFamily="18" charset="0"/>
              <a:ea typeface="Arial" panose="020B0604020202020204" pitchFamily="34" charset="0"/>
            </a:endParaRPr>
          </a:p>
          <a:p>
            <a:pPr>
              <a:spcAft>
                <a:spcPts val="200"/>
              </a:spcAft>
            </a:pPr>
            <a:r>
              <a:rPr lang="en-GB" sz="2400" b="1" dirty="0">
                <a:latin typeface="Times New Roman" panose="02020603050405020304" pitchFamily="18" charset="0"/>
                <a:ea typeface="+mj-ea"/>
                <a:cs typeface="Times New Roman" panose="02020603050405020304" pitchFamily="18" charset="0"/>
              </a:rPr>
              <a:t>Week 5 - Entrepreneurial Thinking - Cultivating Resourcefulness and Initiative</a:t>
            </a:r>
          </a:p>
          <a:p>
            <a:pPr algn="just">
              <a:spcAft>
                <a:spcPts val="200"/>
              </a:spcAft>
            </a:pPr>
            <a:r>
              <a:rPr lang="en-GB" sz="1400" dirty="0">
                <a:effectLst/>
                <a:latin typeface="Times New Roman" panose="02020603050405020304" pitchFamily="18" charset="0"/>
                <a:ea typeface="Arial" panose="020B0604020202020204" pitchFamily="34" charset="0"/>
              </a:rPr>
              <a:t>Upon completion of this training module, participants will be able to:</a:t>
            </a:r>
          </a:p>
          <a:p>
            <a:pPr algn="just">
              <a:spcAft>
                <a:spcPts val="200"/>
              </a:spcAft>
            </a:pPr>
            <a:r>
              <a:rPr lang="en-GB" sz="1400" dirty="0">
                <a:effectLst/>
                <a:latin typeface="Times New Roman" panose="02020603050405020304" pitchFamily="18" charset="0"/>
                <a:ea typeface="Arial" panose="020B0604020202020204" pitchFamily="34" charset="0"/>
              </a:rPr>
              <a:t>− Analyse and proactively recognise entrepreneurial opportunities in the maritime environment by using available resources and analytical tools to identify needs and generate value.</a:t>
            </a:r>
          </a:p>
          <a:p>
            <a:pPr algn="just">
              <a:spcAft>
                <a:spcPts val="200"/>
              </a:spcAft>
            </a:pPr>
            <a:r>
              <a:rPr lang="en-GB" sz="1400" dirty="0">
                <a:effectLst/>
                <a:latin typeface="Times New Roman" panose="02020603050405020304" pitchFamily="18" charset="0"/>
                <a:ea typeface="Arial" panose="020B0604020202020204" pitchFamily="34" charset="0"/>
              </a:rPr>
              <a:t>− Apply structured methods for learning from mistakes, incorporating the “Habits of Highly Effective People” — including clear goal setting, organisation, persistence, positive thinking, and proactivity — to transform setbacks into opportunities for growth.</a:t>
            </a:r>
          </a:p>
          <a:p>
            <a:pPr algn="just">
              <a:spcAft>
                <a:spcPts val="200"/>
              </a:spcAft>
            </a:pPr>
            <a:r>
              <a:rPr lang="en-GB" sz="1400" dirty="0">
                <a:effectLst/>
                <a:latin typeface="Times New Roman" panose="02020603050405020304" pitchFamily="18" charset="0"/>
                <a:ea typeface="Arial" panose="020B0604020202020204" pitchFamily="34" charset="0"/>
              </a:rPr>
              <a:t>− Develop strategies for adaptation and rapid adjustment of business approaches in response to operational feedback and environmental changes, using data-driven insights to enhance the impact of entrepreneurial initiatives.</a:t>
            </a:r>
          </a:p>
          <a:p>
            <a:pPr algn="just">
              <a:spcAft>
                <a:spcPts val="200"/>
              </a:spcAft>
            </a:pPr>
            <a:r>
              <a:rPr lang="en-GB" sz="1400" dirty="0">
                <a:effectLst/>
                <a:latin typeface="Times New Roman" panose="02020603050405020304" pitchFamily="18" charset="0"/>
                <a:ea typeface="Arial" panose="020B0604020202020204" pitchFamily="34" charset="0"/>
              </a:rPr>
              <a:t>− Build and manage professional networks, leveraging collaboration, partnerships, and mentoring relationships to support strategic and operational goals in shipboard logistics and maritime services.</a:t>
            </a:r>
          </a:p>
          <a:p>
            <a:pPr algn="just">
              <a:spcAft>
                <a:spcPts val="200"/>
              </a:spcAft>
            </a:pPr>
            <a:r>
              <a:rPr lang="en-GB" sz="1400" dirty="0">
                <a:effectLst/>
                <a:latin typeface="Times New Roman" panose="02020603050405020304" pitchFamily="18" charset="0"/>
                <a:ea typeface="Arial" panose="020B0604020202020204" pitchFamily="34" charset="0"/>
              </a:rPr>
              <a:t>− Maintain motivation and resilience when operating in isolated and confined shipboard conditions, effectively managing stress and overcoming challenges for sustainable long-term performance.</a:t>
            </a:r>
          </a:p>
          <a:p>
            <a:pPr algn="just">
              <a:spcAft>
                <a:spcPts val="200"/>
              </a:spcAft>
            </a:pPr>
            <a:r>
              <a:rPr lang="en-GB" sz="1400" dirty="0">
                <a:effectLst/>
                <a:latin typeface="Times New Roman" panose="02020603050405020304" pitchFamily="18" charset="0"/>
                <a:ea typeface="Arial" panose="020B0604020202020204" pitchFamily="34" charset="0"/>
              </a:rPr>
              <a:t>− Integrate resourcefulness, initiative, and resilience into their entrepreneurial mindset and behaviours to foster innovation, continuous improvement, and added value across maritime logistics and operational systems.</a:t>
            </a:r>
          </a:p>
        </p:txBody>
      </p:sp>
      <p:grpSp>
        <p:nvGrpSpPr>
          <p:cNvPr id="3" name="Group 2">
            <a:extLst>
              <a:ext uri="{FF2B5EF4-FFF2-40B4-BE49-F238E27FC236}">
                <a16:creationId xmlns:a16="http://schemas.microsoft.com/office/drawing/2014/main" id="{1D8B30D3-7099-FCE4-0F67-43E44C79FE9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33A720FF-D7EC-7B3D-8DB4-E67E1DF95FA9}"/>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E99385D7-5879-F6A0-EC86-D31FD64E87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15C7BB08-4EB6-4237-9AEF-8B4D54FF59CC}"/>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19" name="Group 18">
              <a:extLst>
                <a:ext uri="{FF2B5EF4-FFF2-40B4-BE49-F238E27FC236}">
                  <a16:creationId xmlns:a16="http://schemas.microsoft.com/office/drawing/2014/main" id="{CFA5058E-3B20-EAE7-62BE-B95C4A0F83E2}"/>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28E021C0-8832-9410-94B5-D973CD7C588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CE27593-26B4-3F34-7368-D0161099CF54}"/>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grpSp>
      </p:grpSp>
      <p:pic>
        <p:nvPicPr>
          <p:cNvPr id="25" name="Picture 24">
            <a:extLst>
              <a:ext uri="{FF2B5EF4-FFF2-40B4-BE49-F238E27FC236}">
                <a16:creationId xmlns:a16="http://schemas.microsoft.com/office/drawing/2014/main" id="{7B6778C4-903C-233E-922A-F381425999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7C7ED8B-7FFD-FFDA-519D-94F0CBCBB97F}"/>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1599A04-FBD3-43F0-A77C-5DFC64AF7E19}"/>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D6679B7-1B1B-C917-405C-A922FE71F24F}"/>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62E3B7D-F31A-0FD7-ACBE-2E1D4B9AC02C}"/>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D664D59-D9ED-7EF1-185F-D47B692EAE3B}"/>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78066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16428-8D68-F877-1A73-01518A48E31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3DA321F-9078-6868-FA06-A10D4951510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C549A0A-9B26-82D9-4E0A-A989E21DB39A}"/>
              </a:ext>
            </a:extLst>
          </p:cNvPr>
          <p:cNvSpPr>
            <a:spLocks noGrp="1"/>
          </p:cNvSpPr>
          <p:nvPr>
            <p:ph type="title"/>
          </p:nvPr>
        </p:nvSpPr>
        <p:spPr>
          <a:xfrm>
            <a:off x="-183365" y="1224789"/>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Conclusion</a:t>
            </a:r>
          </a:p>
        </p:txBody>
      </p:sp>
      <p:grpSp>
        <p:nvGrpSpPr>
          <p:cNvPr id="4" name="Group 3">
            <a:extLst>
              <a:ext uri="{FF2B5EF4-FFF2-40B4-BE49-F238E27FC236}">
                <a16:creationId xmlns:a16="http://schemas.microsoft.com/office/drawing/2014/main" id="{124C43F3-F5C0-4F6C-C55C-B47338B666F5}"/>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86FC452-8F73-CFAE-999F-29AB0FC1A65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740339D-1D6E-8AD0-2039-6B320FBBE5F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7B3C7A0-AE7F-E5CE-6298-DD8AFAA5C744}"/>
              </a:ext>
            </a:extLst>
          </p:cNvPr>
          <p:cNvSpPr txBox="1"/>
          <p:nvPr/>
        </p:nvSpPr>
        <p:spPr>
          <a:xfrm>
            <a:off x="4177890" y="1931294"/>
            <a:ext cx="475416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indent="0" fontAlgn="auto">
              <a:lnSpc>
                <a:spcPct val="100000"/>
              </a:lnSpc>
              <a:spcBef>
                <a:spcPts val="0"/>
              </a:spcBef>
              <a:spcAft>
                <a:spcPts val="0"/>
              </a:spcAft>
              <a:buClrTx/>
              <a:buSzTx/>
              <a:buFontTx/>
              <a:buNone/>
              <a:tabLst/>
              <a:defRPr/>
            </a:pPr>
            <a:r>
              <a:rPr lang="en-GB" dirty="0"/>
              <a:t>The key insight is that sustainable solutions rarely emerge from having the "right answer"—they arise from the ability to ask the right questions, especially when something has gone wrong.  Throughout the course, we examined how error—often underestimated or concealed—can be reframed as an asset: a source of analytical insight, a platform for adaptation, and a marker for professional evolution.  It is through the systematic observation, documentation, sharing, and processing of deviations that we build an organisation capable not only of responding, but of learning—from itself, from others, and from its environment.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FEF6F36-FF26-3DD3-EEC5-A79FC14D784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ACF6A8F-5E35-FAE1-9064-C58EEAAB0C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16514F2-5167-35AD-DF0F-6AC456072C7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0BD112F-C965-B695-7D1C-5C4CDA993D4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F6B78D0-22CE-1141-7643-60BF4D34DB1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158C4C1-11B9-E6FA-BFAA-C88D5462624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62E74E6-ADE4-50C9-281F-860B59472C3C}"/>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43EB1D45-95F8-58CD-9FF2-9ACC24917B76}"/>
              </a:ext>
            </a:extLst>
          </p:cNvPr>
          <p:cNvPicPr>
            <a:picLocks noChangeAspect="1"/>
          </p:cNvPicPr>
          <p:nvPr/>
        </p:nvPicPr>
        <p:blipFill>
          <a:blip r:embed="rId11">
            <a:extLst>
              <a:ext uri="{28A0092B-C50C-407E-A947-70E740481C1C}">
                <a14:useLocalDpi xmlns:a14="http://schemas.microsoft.com/office/drawing/2010/main" val="0"/>
              </a:ext>
            </a:extLst>
          </a:blip>
          <a:srcRect l="17121" r="17121"/>
          <a:stretch/>
        </p:blipFill>
        <p:spPr>
          <a:xfrm>
            <a:off x="249707" y="1987751"/>
            <a:ext cx="3752873" cy="3802164"/>
          </a:xfrm>
          <a:prstGeom prst="rect">
            <a:avLst/>
          </a:prstGeom>
        </p:spPr>
      </p:pic>
    </p:spTree>
    <p:extLst>
      <p:ext uri="{BB962C8B-B14F-4D97-AF65-F5344CB8AC3E}">
        <p14:creationId xmlns:p14="http://schemas.microsoft.com/office/powerpoint/2010/main" val="2942223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33F31-9547-3A33-6078-E90502C0AD3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AAC312C-5697-4099-4E38-C799EA3E9DE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3B5058C-22A6-154A-FEAD-D1993E5CCE63}"/>
              </a:ext>
            </a:extLst>
          </p:cNvPr>
          <p:cNvSpPr>
            <a:spLocks noGrp="1"/>
          </p:cNvSpPr>
          <p:nvPr>
            <p:ph type="title"/>
          </p:nvPr>
        </p:nvSpPr>
        <p:spPr>
          <a:xfrm>
            <a:off x="-183365" y="1224789"/>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Conclusion</a:t>
            </a:r>
          </a:p>
        </p:txBody>
      </p:sp>
      <p:grpSp>
        <p:nvGrpSpPr>
          <p:cNvPr id="4" name="Group 3">
            <a:extLst>
              <a:ext uri="{FF2B5EF4-FFF2-40B4-BE49-F238E27FC236}">
                <a16:creationId xmlns:a16="http://schemas.microsoft.com/office/drawing/2014/main" id="{218C0ABB-41AE-BD5A-A333-21CABE2B81FF}"/>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1A4BE4D6-1E47-7F64-B79D-3629030844D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B5FF307-63A4-C08D-1085-2EB13921975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2B42468-121F-4025-B036-CFB2E0A85F8F}"/>
              </a:ext>
            </a:extLst>
          </p:cNvPr>
          <p:cNvSpPr txBox="1"/>
          <p:nvPr/>
        </p:nvSpPr>
        <p:spPr>
          <a:xfrm>
            <a:off x="4177890" y="1836357"/>
            <a:ext cx="4876602"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indent="0" fontAlgn="auto">
              <a:lnSpc>
                <a:spcPct val="100000"/>
              </a:lnSpc>
              <a:spcBef>
                <a:spcPts val="0"/>
              </a:spcBef>
              <a:spcAft>
                <a:spcPts val="0"/>
              </a:spcAft>
              <a:buClrTx/>
              <a:buSzTx/>
              <a:buFontTx/>
              <a:buNone/>
              <a:tabLst/>
              <a:defRPr/>
            </a:pPr>
            <a:r>
              <a:rPr lang="en-GB" dirty="0"/>
              <a:t>The pivot—a strategic change in approach driven by awareness rather than panic—is the most advanced expression of learning.  It reflects an understanding that mistakes are not isolated breakdowns, but indicators of where reality challenges our assumptions—and that these very points contain the potential for meaningful transformation.  In this light, resilience is not merely about surviving adversity but about turning each mistake into a lever for improving the system itself.</a:t>
            </a:r>
          </a:p>
          <a:p>
            <a:pPr marR="0" lvl="0" indent="0" fontAlgn="auto">
              <a:lnSpc>
                <a:spcPct val="100000"/>
              </a:lnSpc>
              <a:spcBef>
                <a:spcPts val="0"/>
              </a:spcBef>
              <a:spcAft>
                <a:spcPts val="0"/>
              </a:spcAft>
              <a:buClrTx/>
              <a:buSzTx/>
              <a:buFontTx/>
              <a:buNone/>
              <a:tabLst/>
              <a:defRPr/>
            </a:pPr>
            <a:r>
              <a:rPr lang="en-GB" dirty="0"/>
              <a:t>This module leaves participants not just with knowledge, but with a shift in mindset: that sustainable entrepreneurship in maritime contexts is not built despite mistakes—but precisely through them.</a:t>
            </a:r>
          </a:p>
        </p:txBody>
      </p:sp>
      <p:sp>
        <p:nvSpPr>
          <p:cNvPr id="3" name="Rectangle 2">
            <a:extLst>
              <a:ext uri="{FF2B5EF4-FFF2-40B4-BE49-F238E27FC236}">
                <a16:creationId xmlns:a16="http://schemas.microsoft.com/office/drawing/2014/main" id="{7426B562-9FA2-86B7-7D03-332E8DE59C0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22C14A5E-75AE-62F8-2640-44C84155F8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FC35224-A1F4-8BD2-B9A3-69EE460CE61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951F095-78E6-973F-8C49-1663467B9DD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304522F-E57F-9426-1B43-7A746A15E92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A116E03-1F7B-D95D-3042-FD9B7E66FE2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D2A6971-E935-69DF-1188-48C1D0C227A1}"/>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BC811962-F188-11BC-EC04-04AA7172F7A4}"/>
              </a:ext>
            </a:extLst>
          </p:cNvPr>
          <p:cNvPicPr>
            <a:picLocks noChangeAspect="1"/>
          </p:cNvPicPr>
          <p:nvPr/>
        </p:nvPicPr>
        <p:blipFill>
          <a:blip r:embed="rId11">
            <a:extLst>
              <a:ext uri="{28A0092B-C50C-407E-A947-70E740481C1C}">
                <a14:useLocalDpi xmlns:a14="http://schemas.microsoft.com/office/drawing/2010/main" val="0"/>
              </a:ext>
            </a:extLst>
          </a:blip>
          <a:srcRect l="17121" r="17121"/>
          <a:stretch/>
        </p:blipFill>
        <p:spPr>
          <a:xfrm>
            <a:off x="249707" y="1987751"/>
            <a:ext cx="3752873" cy="3802164"/>
          </a:xfrm>
          <a:prstGeom prst="rect">
            <a:avLst/>
          </a:prstGeom>
        </p:spPr>
      </p:pic>
    </p:spTree>
    <p:extLst>
      <p:ext uri="{BB962C8B-B14F-4D97-AF65-F5344CB8AC3E}">
        <p14:creationId xmlns:p14="http://schemas.microsoft.com/office/powerpoint/2010/main" val="181264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C659298-F00E-C160-AC98-57C2AB9D9A2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49867" y="1957477"/>
            <a:ext cx="8311785" cy="3272691"/>
          </a:xfrm>
          <a:prstGeom prst="rect">
            <a:avLst/>
          </a:prstGeom>
          <a:noFill/>
        </p:spPr>
        <p:txBody>
          <a:bodyPr wrap="square" rtlCol="0">
            <a:spAutoFit/>
          </a:bodyPr>
          <a:lstStyle/>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What specific approaches can be used to recognise entrepreneurial opportunities in a constrained environment such as a ship's galley?</a:t>
            </a: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What is the contribution of Predictive Analytics to better supply planning and minimising food waste?</a:t>
            </a: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How can we distinguish between mistakes due to lack of skill and those based on wrong knowledge or outdated rules?</a:t>
            </a: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In what ways can mistakes made on the job be used as a resource for improvement rather than as grounds for sanctions?</a:t>
            </a: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What is the role of post-error reflection and how can it be systematically integrated into daily board practice?</a:t>
            </a:r>
          </a:p>
        </p:txBody>
      </p:sp>
      <p:sp>
        <p:nvSpPr>
          <p:cNvPr id="3" name="Rectangle 2">
            <a:extLst>
              <a:ext uri="{FF2B5EF4-FFF2-40B4-BE49-F238E27FC236}">
                <a16:creationId xmlns:a16="http://schemas.microsoft.com/office/drawing/2014/main" id="{E76D60A6-DDFD-3A8D-48D7-8E665365027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35676861-8818-6076-3817-BD6BF0AC64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839E2EA-BDC9-72FD-E8CC-CA7F0BF6A86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E398C495-6DFD-9F72-3738-E70E7F8260C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D1E3FE27-5F93-FDAA-872B-010CFBF4BDA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2D5DFBE6-7AA2-C609-8643-5DC4E9AA1BB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CB5E319-9B81-9AA2-B4B1-BA5AEED2EAF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260430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4C8D3-A88B-9A91-726A-6BE8EE2F2901}"/>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68763E72-AC40-8EB1-624E-D1B300582FA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FAF5C4C-4948-D5CE-E463-08D487590318}"/>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FBA06624-6ADE-7041-4163-BDE2075456D7}"/>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E157B571-88B3-8DE8-DF55-D179DF40DA2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95F4635-4F29-97D7-340D-B2D25662A1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5CFFEF2-A512-1C12-C3BD-895EE3B8BEE8}"/>
              </a:ext>
            </a:extLst>
          </p:cNvPr>
          <p:cNvSpPr txBox="1"/>
          <p:nvPr/>
        </p:nvSpPr>
        <p:spPr>
          <a:xfrm>
            <a:off x="592729" y="1843177"/>
            <a:ext cx="8311785" cy="3272691"/>
          </a:xfrm>
          <a:prstGeom prst="rect">
            <a:avLst/>
          </a:prstGeom>
          <a:noFill/>
        </p:spPr>
        <p:txBody>
          <a:bodyPr wrap="square" rtlCol="0">
            <a:spAutoFit/>
          </a:bodyPr>
          <a:lstStyle/>
          <a:p>
            <a:pPr marL="342900" lvl="0" indent="-342900" algn="just">
              <a:spcBef>
                <a:spcPts val="400"/>
              </a:spcBef>
              <a:spcAft>
                <a:spcPts val="400"/>
              </a:spcAft>
              <a:buFont typeface="+mj-lt"/>
              <a:buAutoNum type="arabicPeriod" startAt="6"/>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What is a "pivot" in the context of shipping logistics and when is it appropriate to implement as a strategy?</a:t>
            </a:r>
          </a:p>
          <a:p>
            <a:pPr marL="342900" lvl="0" indent="-342900" algn="just">
              <a:spcBef>
                <a:spcPts val="400"/>
              </a:spcBef>
              <a:spcAft>
                <a:spcPts val="400"/>
              </a:spcAft>
              <a:buFont typeface="+mj-lt"/>
              <a:buAutoNum type="arabicPeriod" startAt="6"/>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How can collaboration between different crew members contribute to more effective management of deviations and gaps?</a:t>
            </a:r>
          </a:p>
          <a:p>
            <a:pPr marL="342900" lvl="0" indent="-342900" algn="just">
              <a:spcBef>
                <a:spcPts val="400"/>
              </a:spcBef>
              <a:spcAft>
                <a:spcPts val="400"/>
              </a:spcAft>
              <a:buFont typeface="+mj-lt"/>
              <a:buAutoNum type="arabicPeriod" startAt="6"/>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How can external networks and professional contacts support learning from mistakes and the implementation of good practices?</a:t>
            </a:r>
          </a:p>
          <a:p>
            <a:pPr marL="342900" lvl="0" indent="-342900" algn="just">
              <a:spcBef>
                <a:spcPts val="400"/>
              </a:spcBef>
              <a:spcAft>
                <a:spcPts val="400"/>
              </a:spcAft>
              <a:buFont typeface="+mj-lt"/>
              <a:buAutoNum type="arabicPeriod" startAt="6"/>
              <a:tabLst>
                <a:tab pos="811530" algn="l"/>
              </a:tabLst>
            </a:pPr>
            <a:r>
              <a:rPr lang="en-GB" sz="1800" i="1">
                <a:solidFill>
                  <a:srgbClr val="0070C0"/>
                </a:solidFill>
                <a:effectLst/>
                <a:latin typeface="Times New Roman" panose="02020603050405020304" pitchFamily="18" charset="0"/>
                <a:ea typeface="Arial" panose="020B0604020202020204" pitchFamily="34" charset="0"/>
              </a:rPr>
              <a:t>What </a:t>
            </a:r>
            <a:r>
              <a:rPr lang="en-GB" sz="1800" i="1" dirty="0">
                <a:solidFill>
                  <a:srgbClr val="0070C0"/>
                </a:solidFill>
                <a:effectLst/>
                <a:latin typeface="Times New Roman" panose="02020603050405020304" pitchFamily="18" charset="0"/>
                <a:ea typeface="Arial" panose="020B0604020202020204" pitchFamily="34" charset="0"/>
              </a:rPr>
              <a:t>are the key psychological and organisational factors that support resilient behavior in a crisis or mistake?</a:t>
            </a:r>
          </a:p>
          <a:p>
            <a:pPr marL="342900" lvl="0" indent="-342900" algn="just">
              <a:spcBef>
                <a:spcPts val="400"/>
              </a:spcBef>
              <a:spcAft>
                <a:spcPts val="400"/>
              </a:spcAft>
              <a:buFont typeface="+mj-lt"/>
              <a:buAutoNum type="arabicPeriod" startAt="6"/>
              <a:tabLst>
                <a:tab pos="811530" algn="l"/>
              </a:tabLst>
            </a:pPr>
            <a:r>
              <a:rPr lang="en-GB" sz="1800" i="1">
                <a:solidFill>
                  <a:srgbClr val="0070C0"/>
                </a:solidFill>
                <a:effectLst/>
                <a:latin typeface="Times New Roman" panose="02020603050405020304" pitchFamily="18" charset="0"/>
                <a:ea typeface="Arial" panose="020B0604020202020204" pitchFamily="34" charset="0"/>
              </a:rPr>
              <a:t>What </a:t>
            </a:r>
            <a:r>
              <a:rPr lang="en-GB" sz="1800" i="1" dirty="0">
                <a:solidFill>
                  <a:srgbClr val="0070C0"/>
                </a:solidFill>
                <a:effectLst/>
                <a:latin typeface="Times New Roman" panose="02020603050405020304" pitchFamily="18" charset="0"/>
                <a:ea typeface="Arial" panose="020B0604020202020204" pitchFamily="34" charset="0"/>
              </a:rPr>
              <a:t>mechanisms can be put in place to provide a safe space for reporting bugs and turning them into collective knowledge?</a:t>
            </a:r>
          </a:p>
        </p:txBody>
      </p:sp>
      <p:sp>
        <p:nvSpPr>
          <p:cNvPr id="3" name="Rectangle 2">
            <a:extLst>
              <a:ext uri="{FF2B5EF4-FFF2-40B4-BE49-F238E27FC236}">
                <a16:creationId xmlns:a16="http://schemas.microsoft.com/office/drawing/2014/main" id="{68794189-7AC1-FD2D-B40C-11080DF47BA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97659B8B-E626-B19B-17EE-97BD65A7F8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7F1BAD30-CEF1-D502-C387-52B7CDA7ABC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5EBCB0BF-9F76-F931-30B9-427F7A3CDAC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534D586B-EB0B-4B72-3916-1A19F8E013F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8C9CDD63-36C4-4495-FCCB-32D7FD346B2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50D651C1-A601-11BF-54A4-4C6F2F12591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6900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9CF12-0165-B96B-5E51-28C075B6FA5F}"/>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73ADFA40-2B29-C52E-1091-C78C43B3FD1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D0607F0-E616-9806-0B31-2B02C94C6800}"/>
              </a:ext>
            </a:extLst>
          </p:cNvPr>
          <p:cNvSpPr>
            <a:spLocks noGrp="1"/>
          </p:cNvSpPr>
          <p:nvPr>
            <p:ph type="title"/>
          </p:nvPr>
        </p:nvSpPr>
        <p:spPr>
          <a:xfrm>
            <a:off x="239486" y="1043090"/>
            <a:ext cx="8665028"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3B74359F-2370-E888-8550-66FE6BC75BBD}"/>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6C1E7BA8-5D49-6F21-850A-45E3D7293E4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0B3D9E1-75B4-C2DA-4575-5FC00514D6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D3D18A6-C15F-67F8-8D9E-048AC9BDC1AC}"/>
              </a:ext>
            </a:extLst>
          </p:cNvPr>
          <p:cNvSpPr txBox="1"/>
          <p:nvPr/>
        </p:nvSpPr>
        <p:spPr>
          <a:xfrm>
            <a:off x="682315" y="1548359"/>
            <a:ext cx="8311785" cy="4580741"/>
          </a:xfrm>
          <a:prstGeom prst="rect">
            <a:avLst/>
          </a:prstGeom>
          <a:noFill/>
        </p:spPr>
        <p:txBody>
          <a:bodyPr wrap="square" rtlCol="0">
            <a:spAutoFit/>
          </a:bodyPr>
          <a:lstStyle/>
          <a:p>
            <a:pPr marL="342900" lvl="0" indent="-342900" algn="just" rtl="0">
              <a:spcBef>
                <a:spcPts val="400"/>
              </a:spcBef>
              <a:spcAft>
                <a:spcPts val="400"/>
              </a:spcAft>
              <a:buFont typeface="+mj-lt"/>
              <a:buAutoNum type="arabicPeriod"/>
              <a:tabLst>
                <a:tab pos="811530" algn="l"/>
              </a:tabLst>
            </a:pPr>
            <a:r>
              <a:rPr lang="en-US" sz="1800" dirty="0">
                <a:effectLst/>
                <a:latin typeface="Times New Roman" panose="02020603050405020304" pitchFamily="18" charset="0"/>
                <a:ea typeface="Arial" panose="020B0604020202020204" pitchFamily="34" charset="0"/>
              </a:rPr>
              <a:t>Drucker, P. F. (1985). innovation and entrepreneurship: practice and principles. harper &amp; Row</a:t>
            </a:r>
            <a:r>
              <a:rPr lang="bg-BG" sz="1800" dirty="0">
                <a:effectLst/>
                <a:latin typeface="Times New Roman" panose="02020603050405020304" pitchFamily="18" charset="0"/>
                <a:ea typeface="Arial" panose="020B0604020202020204" pitchFamily="34" charset="0"/>
              </a:rPr>
              <a:t>. </a:t>
            </a:r>
          </a:p>
          <a:p>
            <a:pPr marL="342900" lvl="0" indent="-342900" algn="just">
              <a:spcBef>
                <a:spcPts val="400"/>
              </a:spcBef>
              <a:spcAft>
                <a:spcPts val="400"/>
              </a:spcAft>
              <a:buFont typeface="+mj-lt"/>
              <a:buAutoNum type="arabicPeriod"/>
              <a:tabLst>
                <a:tab pos="811530" algn="l"/>
              </a:tabLst>
            </a:pPr>
            <a:r>
              <a:rPr lang="en-US" sz="1800" dirty="0" err="1">
                <a:effectLst/>
                <a:latin typeface="Times New Roman" panose="02020603050405020304" pitchFamily="18" charset="0"/>
                <a:ea typeface="Arial" panose="020B0604020202020204" pitchFamily="34" charset="0"/>
              </a:rPr>
              <a:t>Csákné</a:t>
            </a:r>
            <a:r>
              <a:rPr lang="en-US" sz="1800" dirty="0">
                <a:effectLst/>
                <a:latin typeface="Times New Roman" panose="02020603050405020304" pitchFamily="18" charset="0"/>
                <a:ea typeface="Arial" panose="020B0604020202020204" pitchFamily="34" charset="0"/>
              </a:rPr>
              <a:t> Filep, J., Timár, G., &amp; </a:t>
            </a:r>
            <a:r>
              <a:rPr lang="en-US" sz="1800" dirty="0" err="1">
                <a:effectLst/>
                <a:latin typeface="Times New Roman" panose="02020603050405020304" pitchFamily="18" charset="0"/>
                <a:ea typeface="Arial" panose="020B0604020202020204" pitchFamily="34" charset="0"/>
              </a:rPr>
              <a:t>Szennay</a:t>
            </a:r>
            <a:r>
              <a:rPr lang="en-US" sz="1800" dirty="0">
                <a:effectLst/>
                <a:latin typeface="Times New Roman" panose="02020603050405020304" pitchFamily="18" charset="0"/>
                <a:ea typeface="Arial" panose="020B0604020202020204" pitchFamily="34" charset="0"/>
              </a:rPr>
              <a:t>, Á. (2025). </a:t>
            </a:r>
            <a:r>
              <a:rPr lang="en-US" sz="1800" dirty="0" err="1">
                <a:effectLst/>
                <a:latin typeface="Times New Roman" panose="02020603050405020304" pitchFamily="18" charset="0"/>
                <a:ea typeface="Arial" panose="020B0604020202020204" pitchFamily="34" charset="0"/>
              </a:rPr>
              <a:t>Analysing</a:t>
            </a:r>
            <a:r>
              <a:rPr lang="en-US" sz="1800" dirty="0">
                <a:effectLst/>
                <a:latin typeface="Times New Roman" panose="02020603050405020304" pitchFamily="18" charset="0"/>
                <a:ea typeface="Arial" panose="020B0604020202020204" pitchFamily="34" charset="0"/>
              </a:rPr>
              <a:t> the impact of entrepreneurship education on early-stage entrepreneurship-Focusing on the transitional countries of Central and Eastern Europe. Administrative Sciences, 15(2), 36</a:t>
            </a:r>
            <a:r>
              <a:rPr lang="en-US" sz="1800" u="sng" dirty="0">
                <a:solidFill>
                  <a:srgbClr val="0000FF"/>
                </a:solidFill>
                <a:effectLst/>
                <a:latin typeface="Times New Roman" panose="02020603050405020304" pitchFamily="18" charset="0"/>
                <a:ea typeface="Arial" panose="020B0604020202020204" pitchFamily="34" charset="0"/>
                <a:hlinkClick r:id="rId5"/>
              </a:rPr>
              <a:t>. https://doi.org/10.3390/</a:t>
            </a:r>
            <a:r>
              <a:rPr lang="en-US" sz="1800" u="sng" dirty="0" err="1">
                <a:solidFill>
                  <a:srgbClr val="0000FF"/>
                </a:solidFill>
                <a:effectLst/>
                <a:latin typeface="Times New Roman" panose="02020603050405020304" pitchFamily="18" charset="0"/>
                <a:ea typeface="Arial" panose="020B0604020202020204" pitchFamily="34" charset="0"/>
                <a:hlinkClick r:id="rId5"/>
              </a:rPr>
              <a:t>admsci15020036</a:t>
            </a:r>
            <a:r>
              <a:rPr lang="en-US" sz="1800" u="sng" dirty="0">
                <a:solidFill>
                  <a:srgbClr val="0000FF"/>
                </a:solidFill>
                <a:effectLst/>
                <a:latin typeface="Times New Roman" panose="02020603050405020304" pitchFamily="18" charset="0"/>
                <a:ea typeface="Arial" panose="020B0604020202020204" pitchFamily="34" charset="0"/>
                <a:hlinkClick r:id="rId5"/>
              </a:rPr>
              <a:t>.</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US" sz="1800" dirty="0">
                <a:effectLst/>
                <a:latin typeface="Times New Roman" panose="02020603050405020304" pitchFamily="18" charset="0"/>
                <a:ea typeface="Arial" panose="020B0604020202020204" pitchFamily="34" charset="0"/>
              </a:rPr>
              <a:t>Schlichte, F., &amp; Junge, M. (2024). The concept of entrepreneurial opportunities: A review and directions for future research. International Entrepreneurship and Management Journal, 20(1), 1-23</a:t>
            </a:r>
            <a:r>
              <a:rPr lang="en-US" sz="1800" u="sng" dirty="0">
                <a:solidFill>
                  <a:srgbClr val="0000FF"/>
                </a:solidFill>
                <a:effectLst/>
                <a:latin typeface="Times New Roman" panose="02020603050405020304" pitchFamily="18" charset="0"/>
                <a:ea typeface="Arial" panose="020B0604020202020204" pitchFamily="34" charset="0"/>
                <a:hlinkClick r:id="rId6"/>
              </a:rPr>
              <a:t>. </a:t>
            </a:r>
            <a:r>
              <a:rPr lang="bg-BG" sz="1800" dirty="0">
                <a:effectLst/>
                <a:latin typeface="Times New Roman" panose="02020603050405020304" pitchFamily="18" charset="0"/>
                <a:ea typeface="Arial" panose="020B0604020202020204" pitchFamily="34" charset="0"/>
                <a:hlinkClick r:id="rId6"/>
              </a:rPr>
              <a:t>https://doi.org/10.1007/</a:t>
            </a:r>
            <a:r>
              <a:rPr lang="bg-BG" sz="1800" dirty="0" err="1">
                <a:effectLst/>
                <a:latin typeface="Times New Roman" panose="02020603050405020304" pitchFamily="18" charset="0"/>
                <a:ea typeface="Arial" panose="020B0604020202020204" pitchFamily="34" charset="0"/>
                <a:hlinkClick r:id="rId6"/>
              </a:rPr>
              <a:t>s11301</a:t>
            </a:r>
            <a:r>
              <a:rPr lang="bg-BG" sz="1800" dirty="0">
                <a:effectLst/>
                <a:latin typeface="Times New Roman" panose="02020603050405020304" pitchFamily="18" charset="0"/>
                <a:ea typeface="Arial" panose="020B0604020202020204" pitchFamily="34" charset="0"/>
                <a:hlinkClick r:id="rId6"/>
              </a:rPr>
              <a:t>-024-00466-5</a:t>
            </a:r>
            <a:endParaRPr lang="en-US" sz="1800" dirty="0">
              <a:effectLst/>
              <a:latin typeface="Times New Roman" panose="02020603050405020304" pitchFamily="18" charset="0"/>
              <a:ea typeface="Arial" panose="020B0604020202020204" pitchFamily="34" charset="0"/>
            </a:endParaRPr>
          </a:p>
          <a:p>
            <a:pPr marL="342900" indent="-342900" algn="just">
              <a:spcAft>
                <a:spcPts val="200"/>
              </a:spcAft>
              <a:buFont typeface="+mj-lt"/>
              <a:buAutoNum type="arabicPeriod"/>
            </a:pPr>
            <a:r>
              <a:rPr lang="en-US" sz="1800" dirty="0">
                <a:effectLst/>
                <a:latin typeface="Times New Roman" panose="02020603050405020304" pitchFamily="18" charset="0"/>
                <a:ea typeface="Arial" panose="020B0604020202020204" pitchFamily="34" charset="0"/>
              </a:rPr>
              <a:t>Wang, C., Chen, M., &amp; Zhang, X. (2025). Integration of entrepreneurial opportunity theories in uncertain scenarios. Journal of Competitiveness, 17(1), 1-15. </a:t>
            </a:r>
            <a:r>
              <a:rPr lang="en-US" sz="1800" u="sng" dirty="0">
                <a:solidFill>
                  <a:srgbClr val="0000FF"/>
                </a:solidFill>
                <a:effectLst/>
                <a:latin typeface="Times New Roman" panose="02020603050405020304" pitchFamily="18" charset="0"/>
                <a:ea typeface="Arial" panose="020B0604020202020204" pitchFamily="34" charset="0"/>
                <a:hlinkClick r:id="rId7"/>
              </a:rPr>
              <a:t>https://</a:t>
            </a:r>
            <a:r>
              <a:rPr lang="en-US" sz="1800" u="sng" dirty="0" err="1">
                <a:solidFill>
                  <a:srgbClr val="0000FF"/>
                </a:solidFill>
                <a:effectLst/>
                <a:latin typeface="Times New Roman" panose="02020603050405020304" pitchFamily="18" charset="0"/>
                <a:ea typeface="Arial" panose="020B0604020202020204" pitchFamily="34" charset="0"/>
                <a:hlinkClick r:id="rId7"/>
              </a:rPr>
              <a:t>doi</a:t>
            </a:r>
            <a:r>
              <a:rPr lang="en-US" sz="1800" u="sng" dirty="0">
                <a:solidFill>
                  <a:srgbClr val="0000FF"/>
                </a:solidFill>
                <a:effectLst/>
                <a:latin typeface="Times New Roman" panose="02020603050405020304" pitchFamily="18" charset="0"/>
                <a:ea typeface="Arial" panose="020B0604020202020204" pitchFamily="34" charset="0"/>
                <a:hlinkClick r:id="rId7"/>
              </a:rPr>
              <a:t>.</a:t>
            </a:r>
            <a:r>
              <a:rPr lang="bg-BG" sz="1800" dirty="0" err="1">
                <a:effectLst/>
                <a:latin typeface="Times New Roman" panose="02020603050405020304" pitchFamily="18" charset="0"/>
                <a:ea typeface="Arial" panose="020B0604020202020204" pitchFamily="34" charset="0"/>
              </a:rPr>
              <a:t>org</a:t>
            </a:r>
            <a:r>
              <a:rPr lang="bg-BG" sz="1800" dirty="0">
                <a:effectLst/>
                <a:latin typeface="Times New Roman" panose="02020603050405020304" pitchFamily="18" charset="0"/>
                <a:ea typeface="Arial" panose="020B0604020202020204" pitchFamily="34" charset="0"/>
              </a:rPr>
              <a:t>/10.7441/</a:t>
            </a:r>
            <a:r>
              <a:rPr lang="bg-BG" sz="1800" dirty="0" err="1">
                <a:effectLst/>
                <a:latin typeface="Times New Roman" panose="02020603050405020304" pitchFamily="18" charset="0"/>
                <a:ea typeface="Arial" panose="020B0604020202020204" pitchFamily="34" charset="0"/>
              </a:rPr>
              <a:t>joc.2025.01.01</a:t>
            </a:r>
            <a:r>
              <a:rPr lang="bg-BG" sz="1800" dirty="0">
                <a:effectLst/>
                <a:latin typeface="Times New Roman" panose="02020603050405020304" pitchFamily="18" charset="0"/>
                <a:ea typeface="Arial" panose="020B0604020202020204" pitchFamily="34" charset="0"/>
              </a:rPr>
              <a:t>, </a:t>
            </a:r>
            <a:r>
              <a:rPr lang="bg-BG" sz="1800" u="sng" dirty="0">
                <a:solidFill>
                  <a:srgbClr val="0000FF"/>
                </a:solidFill>
                <a:effectLst/>
                <a:latin typeface="Times New Roman" panose="02020603050405020304" pitchFamily="18" charset="0"/>
                <a:ea typeface="Arial" panose="020B0604020202020204" pitchFamily="34" charset="0"/>
                <a:hlinkClick r:id="rId8"/>
              </a:rPr>
              <a:t>https://</a:t>
            </a:r>
            <a:r>
              <a:rPr lang="bg-BG" sz="1800" u="sng" dirty="0" err="1">
                <a:solidFill>
                  <a:srgbClr val="0000FF"/>
                </a:solidFill>
                <a:effectLst/>
                <a:latin typeface="Times New Roman" panose="02020603050405020304" pitchFamily="18" charset="0"/>
                <a:ea typeface="Arial" panose="020B0604020202020204" pitchFamily="34" charset="0"/>
                <a:hlinkClick r:id="rId8"/>
              </a:rPr>
              <a:t>www.cjournal.cz</a:t>
            </a:r>
            <a:r>
              <a:rPr lang="bg-BG" sz="1800" u="sng" dirty="0">
                <a:solidFill>
                  <a:srgbClr val="0000FF"/>
                </a:solidFill>
                <a:effectLst/>
                <a:latin typeface="Times New Roman" panose="02020603050405020304" pitchFamily="18" charset="0"/>
                <a:ea typeface="Arial" panose="020B0604020202020204" pitchFamily="34" charset="0"/>
                <a:hlinkClick r:id="rId8"/>
              </a:rPr>
              <a:t>/</a:t>
            </a:r>
            <a:r>
              <a:rPr lang="bg-BG" sz="1800" u="sng" dirty="0" err="1">
                <a:solidFill>
                  <a:srgbClr val="0000FF"/>
                </a:solidFill>
                <a:effectLst/>
                <a:latin typeface="Times New Roman" panose="02020603050405020304" pitchFamily="18" charset="0"/>
                <a:ea typeface="Arial" panose="020B0604020202020204" pitchFamily="34" charset="0"/>
                <a:hlinkClick r:id="rId8"/>
              </a:rPr>
              <a:t>files</a:t>
            </a:r>
            <a:r>
              <a:rPr lang="bg-BG" sz="1800" u="sng" dirty="0">
                <a:solidFill>
                  <a:srgbClr val="0000FF"/>
                </a:solidFill>
                <a:effectLst/>
                <a:latin typeface="Times New Roman" panose="02020603050405020304" pitchFamily="18" charset="0"/>
                <a:ea typeface="Arial" panose="020B0604020202020204" pitchFamily="34" charset="0"/>
                <a:hlinkClick r:id="rId8"/>
              </a:rPr>
              <a:t>/</a:t>
            </a:r>
            <a:r>
              <a:rPr lang="bg-BG" sz="1800" u="sng" dirty="0" err="1">
                <a:solidFill>
                  <a:srgbClr val="0000FF"/>
                </a:solidFill>
                <a:effectLst/>
                <a:latin typeface="Times New Roman" panose="02020603050405020304" pitchFamily="18" charset="0"/>
                <a:ea typeface="Arial" panose="020B0604020202020204" pitchFamily="34" charset="0"/>
                <a:hlinkClick r:id="rId8"/>
              </a:rPr>
              <a:t>563.pdf</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US" sz="1800" dirty="0">
                <a:effectLst/>
                <a:latin typeface="Times New Roman" panose="02020603050405020304" pitchFamily="18" charset="0"/>
                <a:ea typeface="Arial" panose="020B0604020202020204" pitchFamily="34" charset="0"/>
              </a:rPr>
              <a:t>Cui, J., Sun, J., &amp; Bell, R. (2023). From entrepreneurship education to entrepreneurial intention: Mindset, motivation, and behavior. Frontiers in Psychology, 14, 954118. </a:t>
            </a:r>
            <a:r>
              <a:rPr lang="en-US" sz="1800" u="sng" dirty="0">
                <a:solidFill>
                  <a:srgbClr val="0000FF"/>
                </a:solidFill>
                <a:effectLst/>
                <a:latin typeface="Times New Roman" panose="02020603050405020304" pitchFamily="18" charset="0"/>
                <a:ea typeface="Arial" panose="020B0604020202020204" pitchFamily="34" charset="0"/>
                <a:hlinkClick r:id="rId9"/>
              </a:rPr>
              <a:t>https://doi.org/10.3389/</a:t>
            </a:r>
            <a:r>
              <a:rPr lang="en-US" sz="1800" u="sng" dirty="0" err="1">
                <a:solidFill>
                  <a:srgbClr val="0000FF"/>
                </a:solidFill>
                <a:effectLst/>
                <a:latin typeface="Times New Roman" panose="02020603050405020304" pitchFamily="18" charset="0"/>
                <a:ea typeface="Arial" panose="020B0604020202020204" pitchFamily="34" charset="0"/>
                <a:hlinkClick r:id="rId9"/>
              </a:rPr>
              <a:t>fpsyg.2023.954118</a:t>
            </a:r>
            <a:endParaRPr lang="bg-BG"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A357586B-73A3-1CFA-1A77-29021C61960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2866B02E-BC8B-04E1-9B48-7BB95419457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87D6E2C4-076A-B4D4-094D-191E4FED6156}"/>
              </a:ext>
            </a:extLst>
          </p:cNvPr>
          <p:cNvPicPr>
            <a:picLocks noChangeAspect="1"/>
          </p:cNvPicPr>
          <p:nvPr/>
        </p:nvPicPr>
        <p:blipFill>
          <a:blip r:embed="rId11"/>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05C940AF-C174-06FF-C1AC-95D7A23BCE4E}"/>
              </a:ext>
            </a:extLst>
          </p:cNvPr>
          <p:cNvPicPr>
            <a:picLocks noChangeAspect="1"/>
          </p:cNvPicPr>
          <p:nvPr/>
        </p:nvPicPr>
        <p:blipFill>
          <a:blip r:embed="rId12"/>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12D2E091-7046-2783-F994-4F05960B168C}"/>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BBE7F48B-4C1C-27B8-6432-1385B184D89B}"/>
              </a:ext>
            </a:extLst>
          </p:cNvPr>
          <p:cNvPicPr>
            <a:picLocks noChangeAspect="1"/>
          </p:cNvPicPr>
          <p:nvPr/>
        </p:nvPicPr>
        <p:blipFill>
          <a:blip r:embed="rId14"/>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6EAB4211-061A-FF97-0884-85B118BD1F05}"/>
              </a:ext>
            </a:extLst>
          </p:cNvPr>
          <p:cNvPicPr>
            <a:picLocks noChangeAspect="1"/>
          </p:cNvPicPr>
          <p:nvPr/>
        </p:nvPicPr>
        <p:blipFill>
          <a:blip r:embed="rId15"/>
          <a:stretch>
            <a:fillRect/>
          </a:stretch>
        </p:blipFill>
        <p:spPr>
          <a:xfrm>
            <a:off x="7704595" y="0"/>
            <a:ext cx="1227464" cy="1224789"/>
          </a:xfrm>
          <a:prstGeom prst="rect">
            <a:avLst/>
          </a:prstGeom>
        </p:spPr>
      </p:pic>
    </p:spTree>
    <p:extLst>
      <p:ext uri="{BB962C8B-B14F-4D97-AF65-F5344CB8AC3E}">
        <p14:creationId xmlns:p14="http://schemas.microsoft.com/office/powerpoint/2010/main" val="643331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9CB9A-856F-D478-DAD1-F43993A2BE23}"/>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7AE7562B-522F-A998-5DD5-EA9B47C9D61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C4A1B65-EAA0-A28E-C004-5193CC0B379A}"/>
              </a:ext>
            </a:extLst>
          </p:cNvPr>
          <p:cNvSpPr>
            <a:spLocks noGrp="1"/>
          </p:cNvSpPr>
          <p:nvPr>
            <p:ph type="title"/>
          </p:nvPr>
        </p:nvSpPr>
        <p:spPr>
          <a:xfrm>
            <a:off x="239486" y="1043090"/>
            <a:ext cx="8665028"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4F85DFEE-F61B-B0C6-8FC7-5C8769ADDBAC}"/>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ECE71BB8-3BB6-194D-02F7-288F86C5572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775FCF6-61CD-30C7-704D-390D135C65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AFB0194-76F3-21D6-4BE2-88EBD380F286}"/>
              </a:ext>
            </a:extLst>
          </p:cNvPr>
          <p:cNvSpPr txBox="1"/>
          <p:nvPr/>
        </p:nvSpPr>
        <p:spPr>
          <a:xfrm>
            <a:off x="620274" y="1601264"/>
            <a:ext cx="8311785" cy="4442242"/>
          </a:xfrm>
          <a:prstGeom prst="rect">
            <a:avLst/>
          </a:prstGeom>
          <a:noFill/>
        </p:spPr>
        <p:txBody>
          <a:bodyPr wrap="square" rtlCol="0">
            <a:spAutoFit/>
          </a:bodyPr>
          <a:lstStyle/>
          <a:p>
            <a:pPr marL="342900" lvl="0" indent="-342900" algn="just">
              <a:spcBef>
                <a:spcPts val="400"/>
              </a:spcBef>
              <a:spcAft>
                <a:spcPts val="400"/>
              </a:spcAft>
              <a:buFont typeface="+mj-lt"/>
              <a:buAutoNum type="arabicPeriod" startAt="6"/>
              <a:tabLst>
                <a:tab pos="811530" algn="l"/>
              </a:tabLst>
            </a:pPr>
            <a:r>
              <a:rPr lang="en-US" sz="1600" dirty="0">
                <a:effectLst/>
                <a:latin typeface="Times New Roman" panose="02020603050405020304" pitchFamily="18" charset="0"/>
                <a:ea typeface="Arial" panose="020B0604020202020204" pitchFamily="34" charset="0"/>
              </a:rPr>
              <a:t>Rodrigues, C., &amp; Franco, M. (2023). The impact of entrepreneurship knowledge on students' entrepreneurial creativity: A study in higher education. Journal of Innovation and Entrepreneurship, 12(1), 45. </a:t>
            </a:r>
            <a:r>
              <a:rPr lang="en-US" sz="1600" u="sng" dirty="0">
                <a:solidFill>
                  <a:srgbClr val="0000FF"/>
                </a:solidFill>
                <a:effectLst/>
                <a:latin typeface="Times New Roman" panose="02020603050405020304" pitchFamily="18" charset="0"/>
                <a:ea typeface="Arial" panose="020B0604020202020204" pitchFamily="34" charset="0"/>
                <a:hlinkClick r:id="rId5"/>
              </a:rPr>
              <a:t>https://doi.org/10.1186/</a:t>
            </a:r>
            <a:r>
              <a:rPr lang="en-US" sz="1600" u="sng" dirty="0" err="1">
                <a:solidFill>
                  <a:srgbClr val="0000FF"/>
                </a:solidFill>
                <a:effectLst/>
                <a:latin typeface="Times New Roman" panose="02020603050405020304" pitchFamily="18" charset="0"/>
                <a:ea typeface="Arial" panose="020B0604020202020204" pitchFamily="34" charset="0"/>
                <a:hlinkClick r:id="rId5"/>
              </a:rPr>
              <a:t>s13731</a:t>
            </a:r>
            <a:r>
              <a:rPr lang="en-US" sz="1600" u="sng" dirty="0">
                <a:solidFill>
                  <a:srgbClr val="0000FF"/>
                </a:solidFill>
                <a:effectLst/>
                <a:latin typeface="Times New Roman" panose="02020603050405020304" pitchFamily="18" charset="0"/>
                <a:ea typeface="Arial" panose="020B0604020202020204" pitchFamily="34" charset="0"/>
                <a:hlinkClick r:id="rId5"/>
              </a:rPr>
              <a:t>-023-00351-7</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startAt="6"/>
              <a:tabLst>
                <a:tab pos="811530" algn="l"/>
              </a:tabLst>
            </a:pPr>
            <a:r>
              <a:rPr lang="en-US" sz="1600" dirty="0">
                <a:effectLst/>
                <a:latin typeface="Times New Roman" panose="02020603050405020304" pitchFamily="18" charset="0"/>
                <a:ea typeface="Arial" panose="020B0604020202020204" pitchFamily="34" charset="0"/>
              </a:rPr>
              <a:t>Dlamini, M., &amp; Botha, M. (2023). Entrepreneurial intention and the three stages of entrepreneurial action: A process approach. Frontiers in Psychology, 14, 1184390. </a:t>
            </a:r>
            <a:r>
              <a:rPr lang="en-US" sz="1600" u="sng" dirty="0">
                <a:solidFill>
                  <a:srgbClr val="0000FF"/>
                </a:solidFill>
                <a:effectLst/>
                <a:latin typeface="Times New Roman" panose="02020603050405020304" pitchFamily="18" charset="0"/>
                <a:ea typeface="Arial" panose="020B0604020202020204" pitchFamily="34" charset="0"/>
                <a:hlinkClick r:id="rId6"/>
              </a:rPr>
              <a:t>https://doi.org/10.3389/</a:t>
            </a:r>
            <a:r>
              <a:rPr lang="en-US" sz="1600" u="sng" dirty="0" err="1">
                <a:solidFill>
                  <a:srgbClr val="0000FF"/>
                </a:solidFill>
                <a:effectLst/>
                <a:latin typeface="Times New Roman" panose="02020603050405020304" pitchFamily="18" charset="0"/>
                <a:ea typeface="Arial" panose="020B0604020202020204" pitchFamily="34" charset="0"/>
                <a:hlinkClick r:id="rId6"/>
              </a:rPr>
              <a:t>fpsyg.2023.1184390</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startAt="6"/>
              <a:tabLst>
                <a:tab pos="811530" algn="l"/>
              </a:tabLst>
            </a:pPr>
            <a:r>
              <a:rPr lang="en-US" sz="1600" dirty="0" err="1">
                <a:effectLst/>
                <a:latin typeface="Times New Roman" panose="02020603050405020304" pitchFamily="18" charset="0"/>
                <a:ea typeface="Arial" panose="020B0604020202020204" pitchFamily="34" charset="0"/>
              </a:rPr>
              <a:t>Notteboom</a:t>
            </a:r>
            <a:r>
              <a:rPr lang="en-US" sz="1600" dirty="0">
                <a:effectLst/>
                <a:latin typeface="Times New Roman" panose="02020603050405020304" pitchFamily="18" charset="0"/>
                <a:ea typeface="Arial" panose="020B0604020202020204" pitchFamily="34" charset="0"/>
              </a:rPr>
              <a:t>, T. E., &amp; Rodrigue, J.-P. (2023). </a:t>
            </a:r>
            <a:r>
              <a:rPr lang="en-US" sz="1600" dirty="0" err="1">
                <a:effectLst/>
                <a:latin typeface="Times New Roman" panose="02020603050405020304" pitchFamily="18" charset="0"/>
                <a:ea typeface="Arial" panose="020B0604020202020204" pitchFamily="34" charset="0"/>
              </a:rPr>
              <a:t>Containerisation</a:t>
            </a:r>
            <a:r>
              <a:rPr lang="en-US" sz="1600" dirty="0">
                <a:effectLst/>
                <a:latin typeface="Times New Roman" panose="02020603050405020304" pitchFamily="18" charset="0"/>
                <a:ea typeface="Arial" panose="020B0604020202020204" pitchFamily="34" charset="0"/>
              </a:rPr>
              <a:t>, box logistics and global supply chains: The integration of ports and liner shipping networks. Maritime Economics &amp; Logistics, 25(3), 345-368. </a:t>
            </a:r>
            <a:r>
              <a:rPr lang="en-US" sz="1600" u="sng" dirty="0">
                <a:solidFill>
                  <a:srgbClr val="0000FF"/>
                </a:solidFill>
                <a:effectLst/>
                <a:latin typeface="Times New Roman" panose="02020603050405020304" pitchFamily="18" charset="0"/>
                <a:ea typeface="Arial" panose="020B0604020202020204" pitchFamily="34" charset="0"/>
                <a:hlinkClick r:id="rId7"/>
              </a:rPr>
              <a:t>https://</a:t>
            </a:r>
            <a:r>
              <a:rPr lang="en-US" sz="1600" u="sng" dirty="0" err="1">
                <a:solidFill>
                  <a:srgbClr val="0000FF"/>
                </a:solidFill>
                <a:effectLst/>
                <a:latin typeface="Times New Roman" panose="02020603050405020304" pitchFamily="18" charset="0"/>
                <a:ea typeface="Arial" panose="020B0604020202020204" pitchFamily="34" charset="0"/>
                <a:hlinkClick r:id="rId7"/>
              </a:rPr>
              <a:t>ideas.repec.org</a:t>
            </a:r>
            <a:r>
              <a:rPr lang="en-US" sz="1600" u="sng" dirty="0">
                <a:solidFill>
                  <a:srgbClr val="0000FF"/>
                </a:solidFill>
                <a:effectLst/>
                <a:latin typeface="Times New Roman" panose="02020603050405020304" pitchFamily="18" charset="0"/>
                <a:ea typeface="Arial" panose="020B0604020202020204" pitchFamily="34" charset="0"/>
                <a:hlinkClick r:id="rId7"/>
              </a:rPr>
              <a:t>/a/pal/</a:t>
            </a:r>
            <a:r>
              <a:rPr lang="en-US" sz="1600" u="sng" dirty="0" err="1">
                <a:solidFill>
                  <a:srgbClr val="0000FF"/>
                </a:solidFill>
                <a:effectLst/>
                <a:latin typeface="Times New Roman" panose="02020603050405020304" pitchFamily="18" charset="0"/>
                <a:ea typeface="Arial" panose="020B0604020202020204" pitchFamily="34" charset="0"/>
                <a:hlinkClick r:id="rId7"/>
              </a:rPr>
              <a:t>marecl</a:t>
            </a:r>
            <a:r>
              <a:rPr lang="en-US" sz="1600" u="sng" dirty="0">
                <a:solidFill>
                  <a:srgbClr val="0000FF"/>
                </a:solidFill>
                <a:effectLst/>
                <a:latin typeface="Times New Roman" panose="02020603050405020304" pitchFamily="18" charset="0"/>
                <a:ea typeface="Arial" panose="020B0604020202020204" pitchFamily="34" charset="0"/>
                <a:hlinkClick r:id="rId7"/>
              </a:rPr>
              <a:t>/</a:t>
            </a:r>
            <a:r>
              <a:rPr lang="en-US" sz="1600" u="sng" dirty="0" err="1">
                <a:solidFill>
                  <a:srgbClr val="0000FF"/>
                </a:solidFill>
                <a:effectLst/>
                <a:latin typeface="Times New Roman" panose="02020603050405020304" pitchFamily="18" charset="0"/>
                <a:ea typeface="Arial" panose="020B0604020202020204" pitchFamily="34" charset="0"/>
                <a:hlinkClick r:id="rId7"/>
              </a:rPr>
              <a:t>v10y2008i1p152-174.html</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startAt="6"/>
              <a:tabLst>
                <a:tab pos="811530" algn="l"/>
              </a:tabLst>
            </a:pPr>
            <a:r>
              <a:rPr lang="en-US" sz="1600" dirty="0">
                <a:effectLst/>
                <a:latin typeface="Times New Roman" panose="02020603050405020304" pitchFamily="18" charset="0"/>
                <a:ea typeface="Arial" panose="020B0604020202020204" pitchFamily="34" charset="0"/>
              </a:rPr>
              <a:t>Ollivier, P., Benmoshe, G., Van Gogh, M., &amp; Gupta, A. (2023, October 17). How data collaboration can make maritime supply chains more resilient. World Economic Forum</a:t>
            </a:r>
            <a:r>
              <a:rPr lang="en-US" sz="1600" u="sng" dirty="0">
                <a:solidFill>
                  <a:srgbClr val="0000FF"/>
                </a:solidFill>
                <a:effectLst/>
                <a:latin typeface="Times New Roman" panose="02020603050405020304" pitchFamily="18" charset="0"/>
                <a:ea typeface="Arial" panose="020B0604020202020204" pitchFamily="34" charset="0"/>
                <a:hlinkClick r:id="rId8"/>
              </a:rPr>
              <a:t>. https://</a:t>
            </a:r>
            <a:r>
              <a:rPr lang="en-US" sz="1600" u="sng" dirty="0" err="1">
                <a:solidFill>
                  <a:srgbClr val="0000FF"/>
                </a:solidFill>
                <a:effectLst/>
                <a:latin typeface="Times New Roman" panose="02020603050405020304" pitchFamily="18" charset="0"/>
                <a:ea typeface="Arial" panose="020B0604020202020204" pitchFamily="34" charset="0"/>
                <a:hlinkClick r:id="rId8"/>
              </a:rPr>
              <a:t>www.weforum.org</a:t>
            </a:r>
            <a:r>
              <a:rPr lang="en-US" sz="1600" u="sng" dirty="0">
                <a:solidFill>
                  <a:srgbClr val="0000FF"/>
                </a:solidFill>
                <a:effectLst/>
                <a:latin typeface="Times New Roman" panose="02020603050405020304" pitchFamily="18" charset="0"/>
                <a:ea typeface="Arial" panose="020B0604020202020204" pitchFamily="34" charset="0"/>
                <a:hlinkClick r:id="rId8"/>
              </a:rPr>
              <a:t>/stories/2023/10/data-collaboration-improve-resilience-maritime-supply-chain/.</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startAt="6"/>
              <a:tabLst>
                <a:tab pos="811530" algn="l"/>
              </a:tabLst>
            </a:pPr>
            <a:r>
              <a:rPr lang="en-US" sz="1600" dirty="0">
                <a:effectLst/>
                <a:latin typeface="Times New Roman" panose="02020603050405020304" pitchFamily="18" charset="0"/>
                <a:ea typeface="Arial" panose="020B0604020202020204" pitchFamily="34" charset="0"/>
              </a:rPr>
              <a:t>AACSB International. (2024, January). Positive impact through entrepreneurship education. AACSB Insights. </a:t>
            </a:r>
            <a:r>
              <a:rPr lang="en-US" sz="1600" u="sng" dirty="0">
                <a:solidFill>
                  <a:srgbClr val="0000FF"/>
                </a:solidFill>
                <a:effectLst/>
                <a:latin typeface="Times New Roman" panose="02020603050405020304" pitchFamily="18" charset="0"/>
                <a:ea typeface="Arial" panose="020B0604020202020204" pitchFamily="34" charset="0"/>
                <a:hlinkClick r:id="rId9"/>
              </a:rPr>
              <a:t>https://</a:t>
            </a:r>
            <a:r>
              <a:rPr lang="en-US" sz="1600" u="sng" dirty="0" err="1">
                <a:solidFill>
                  <a:srgbClr val="0000FF"/>
                </a:solidFill>
                <a:effectLst/>
                <a:latin typeface="Times New Roman" panose="02020603050405020304" pitchFamily="18" charset="0"/>
                <a:ea typeface="Arial" panose="020B0604020202020204" pitchFamily="34" charset="0"/>
                <a:hlinkClick r:id="rId9"/>
              </a:rPr>
              <a:t>www.aacsb.edu</a:t>
            </a:r>
            <a:r>
              <a:rPr lang="en-US" sz="1600" u="sng" dirty="0">
                <a:solidFill>
                  <a:srgbClr val="0000FF"/>
                </a:solidFill>
                <a:effectLst/>
                <a:latin typeface="Times New Roman" panose="02020603050405020304" pitchFamily="18" charset="0"/>
                <a:ea typeface="Arial" panose="020B0604020202020204" pitchFamily="34" charset="0"/>
                <a:hlinkClick r:id="rId9"/>
              </a:rPr>
              <a:t>/insights/articles/2024/01/positive-impact-through-entrepreneurship-education</a:t>
            </a:r>
            <a:endParaRPr lang="bg-BG" sz="16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F749DF74-B41D-056F-84E5-574D6F67E48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8D0EF63F-30A3-36BA-0B70-48BF61F7F70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AD6AC28E-EA01-F380-E326-68CA094B3DA7}"/>
              </a:ext>
            </a:extLst>
          </p:cNvPr>
          <p:cNvPicPr>
            <a:picLocks noChangeAspect="1"/>
          </p:cNvPicPr>
          <p:nvPr/>
        </p:nvPicPr>
        <p:blipFill>
          <a:blip r:embed="rId11"/>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C4CB8327-3ADF-5162-3F0F-B53C568FE0B6}"/>
              </a:ext>
            </a:extLst>
          </p:cNvPr>
          <p:cNvPicPr>
            <a:picLocks noChangeAspect="1"/>
          </p:cNvPicPr>
          <p:nvPr/>
        </p:nvPicPr>
        <p:blipFill>
          <a:blip r:embed="rId12"/>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7EB1345A-9D03-C792-7CE8-63170ECDFFDD}"/>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F17EF2FC-1565-1DD8-6C1C-892C18D8562A}"/>
              </a:ext>
            </a:extLst>
          </p:cNvPr>
          <p:cNvPicPr>
            <a:picLocks noChangeAspect="1"/>
          </p:cNvPicPr>
          <p:nvPr/>
        </p:nvPicPr>
        <p:blipFill>
          <a:blip r:embed="rId14"/>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24AC13B-77AA-1651-9C9B-C832D32A603B}"/>
              </a:ext>
            </a:extLst>
          </p:cNvPr>
          <p:cNvPicPr>
            <a:picLocks noChangeAspect="1"/>
          </p:cNvPicPr>
          <p:nvPr/>
        </p:nvPicPr>
        <p:blipFill>
          <a:blip r:embed="rId15"/>
          <a:stretch>
            <a:fillRect/>
          </a:stretch>
        </p:blipFill>
        <p:spPr>
          <a:xfrm>
            <a:off x="7704595" y="0"/>
            <a:ext cx="1227464" cy="1224789"/>
          </a:xfrm>
          <a:prstGeom prst="rect">
            <a:avLst/>
          </a:prstGeom>
        </p:spPr>
      </p:pic>
    </p:spTree>
    <p:extLst>
      <p:ext uri="{BB962C8B-B14F-4D97-AF65-F5344CB8AC3E}">
        <p14:creationId xmlns:p14="http://schemas.microsoft.com/office/powerpoint/2010/main" val="3121442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Content of the 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443165" y="1433228"/>
            <a:ext cx="8488894" cy="3883114"/>
          </a:xfrm>
          <a:prstGeom prst="rect">
            <a:avLst/>
          </a:prstGeom>
          <a:noFill/>
        </p:spPr>
        <p:txBody>
          <a:bodyPr wrap="square" lIns="91440" tIns="45720" rIns="91440" bIns="45720" rtlCol="0" anchor="t">
            <a:spAutoFit/>
          </a:bodyPr>
          <a:lstStyle/>
          <a:p>
            <a:pPr algn="just">
              <a:spcAft>
                <a:spcPts val="200"/>
              </a:spcAft>
              <a:buNone/>
            </a:pPr>
            <a:r>
              <a:rPr lang="en-GB" sz="1400" dirty="0">
                <a:effectLst/>
                <a:latin typeface="Times New Roman" panose="02020603050405020304" pitchFamily="18" charset="0"/>
                <a:ea typeface="Arial" panose="020B0604020202020204" pitchFamily="34" charset="0"/>
              </a:rPr>
              <a:t>Week 5 – Entrepreneurial Thinking: Cultivating Resourcefulness and Initiative</a:t>
            </a:r>
          </a:p>
          <a:p>
            <a:pPr algn="just">
              <a:spcAft>
                <a:spcPts val="200"/>
              </a:spcAft>
              <a:buNone/>
            </a:pPr>
            <a:r>
              <a:rPr lang="en-GB" sz="1400" dirty="0">
                <a:effectLst/>
                <a:latin typeface="Times New Roman" panose="02020603050405020304" pitchFamily="18" charset="0"/>
                <a:ea typeface="Arial" panose="020B0604020202020204" pitchFamily="34" charset="0"/>
              </a:rPr>
              <a:t>This module is divided into five thematically structured parts, each addressing a key component of entrepreneurial thinking in maritime operations.  The structure reflects the importance of proactive decision-making, adaptive responses, and systematic learning from errors within the realities of shipboard logistics, provisioning, and team dynamics.</a:t>
            </a:r>
          </a:p>
          <a:p>
            <a:pPr algn="just">
              <a:spcAft>
                <a:spcPts val="200"/>
              </a:spcAft>
              <a:buNone/>
            </a:pPr>
            <a:r>
              <a:rPr lang="en-GB" sz="1400" b="1" dirty="0">
                <a:effectLst/>
                <a:latin typeface="Times New Roman" panose="02020603050405020304" pitchFamily="18" charset="0"/>
                <a:ea typeface="Arial" panose="020B0604020202020204" pitchFamily="34" charset="0"/>
              </a:rPr>
              <a:t>Part 1: Recognising and Seizing Opportunities</a:t>
            </a:r>
          </a:p>
          <a:p>
            <a:pPr algn="just">
              <a:spcAft>
                <a:spcPts val="200"/>
              </a:spcAft>
              <a:buNone/>
            </a:pPr>
            <a:r>
              <a:rPr lang="en-GB" sz="1400" dirty="0">
                <a:effectLst/>
                <a:latin typeface="Times New Roman" panose="02020603050405020304" pitchFamily="18" charset="0"/>
                <a:ea typeface="Arial" panose="020B0604020202020204" pitchFamily="34" charset="0"/>
              </a:rPr>
              <a:t>This part examines how entrepreneurial opportunities are identified and utilised in constrained environments.  Focus is placed on analysing crew needs, observing behavioural patterns, and using structured data collection methods.  Key elements include predictive analytics in supply management, efficient use of existing resources, culturally sensitive meal planning, and integration of innovation into operational routines.  The part emphasises creating value despite limitations.</a:t>
            </a:r>
          </a:p>
          <a:p>
            <a:pPr algn="just">
              <a:spcAft>
                <a:spcPts val="200"/>
              </a:spcAft>
              <a:buNone/>
            </a:pPr>
            <a:r>
              <a:rPr lang="en-GB" sz="1400" b="1" dirty="0">
                <a:effectLst/>
                <a:latin typeface="Times New Roman" panose="02020603050405020304" pitchFamily="18" charset="0"/>
                <a:ea typeface="Arial" panose="020B0604020202020204" pitchFamily="34" charset="0"/>
              </a:rPr>
              <a:t>Part 2: Experimenting and Learning from Failures</a:t>
            </a:r>
          </a:p>
          <a:p>
            <a:pPr algn="just">
              <a:spcAft>
                <a:spcPts val="200"/>
              </a:spcAft>
              <a:buNone/>
            </a:pPr>
            <a:r>
              <a:rPr lang="en-GB" sz="1400" dirty="0">
                <a:effectLst/>
                <a:latin typeface="Times New Roman" panose="02020603050405020304" pitchFamily="18" charset="0"/>
                <a:ea typeface="Arial" panose="020B0604020202020204" pitchFamily="34" charset="0"/>
              </a:rPr>
              <a:t>Errors are reframed here as learning events rather than operational breakdowns.  This part introduces a structured framework for interpreting mistakes, including memory slips, skill-based errors, and procedural violations.  It examines how environmental, cognitive, and organisational factors contribute to human error and how these can be addressed through reflection, feedback systems, and continuous knowledge integration.  Focus is also placed on defining risk areas in advance and using data-driven evaluation to enable corrective improvement.</a:t>
            </a:r>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2B275-5E8F-7109-AD37-3FE0B0817A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417240-3BE1-4576-B524-9ED134E8EE98}"/>
              </a:ext>
            </a:extLst>
          </p:cNvPr>
          <p:cNvSpPr>
            <a:spLocks noGrp="1"/>
          </p:cNvSpPr>
          <p:nvPr>
            <p:ph type="title"/>
          </p:nvPr>
        </p:nvSpPr>
        <p:spPr>
          <a:xfrm>
            <a:off x="639479" y="1043090"/>
            <a:ext cx="7886700"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Content of the course </a:t>
            </a:r>
          </a:p>
        </p:txBody>
      </p:sp>
      <p:grpSp>
        <p:nvGrpSpPr>
          <p:cNvPr id="4" name="Group 3">
            <a:extLst>
              <a:ext uri="{FF2B5EF4-FFF2-40B4-BE49-F238E27FC236}">
                <a16:creationId xmlns:a16="http://schemas.microsoft.com/office/drawing/2014/main" id="{0BC714C0-D1DE-5E6B-AE7D-CF69A8E8906F}"/>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8758E99E-7E89-0620-0795-386BB198370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pic>
          <p:nvPicPr>
            <p:cNvPr id="7" name="Picture 6" descr="Blue Background Powerpoint posted by Michelle Mercado">
              <a:extLst>
                <a:ext uri="{FF2B5EF4-FFF2-40B4-BE49-F238E27FC236}">
                  <a16:creationId xmlns:a16="http://schemas.microsoft.com/office/drawing/2014/main" id="{C3A89CFF-11EE-64BC-7C24-66E322C5129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93B7D2C-886A-CFA2-372C-0F2C9352EEC5}"/>
              </a:ext>
            </a:extLst>
          </p:cNvPr>
          <p:cNvSpPr txBox="1"/>
          <p:nvPr/>
        </p:nvSpPr>
        <p:spPr>
          <a:xfrm>
            <a:off x="443165" y="1433228"/>
            <a:ext cx="8488894" cy="5011628"/>
          </a:xfrm>
          <a:prstGeom prst="rect">
            <a:avLst/>
          </a:prstGeom>
          <a:noFill/>
        </p:spPr>
        <p:txBody>
          <a:bodyPr wrap="square" lIns="91440" tIns="45720" rIns="91440" bIns="45720" rtlCol="0" anchor="t">
            <a:spAutoFit/>
          </a:bodyPr>
          <a:lstStyle/>
          <a:p>
            <a:pPr algn="just">
              <a:spcAft>
                <a:spcPts val="200"/>
              </a:spcAft>
              <a:buNone/>
            </a:pPr>
            <a:r>
              <a:rPr lang="en-GB" sz="1400" b="1" dirty="0">
                <a:effectLst/>
                <a:latin typeface="Times New Roman" panose="02020603050405020304" pitchFamily="18" charset="0"/>
                <a:ea typeface="Arial" panose="020B0604020202020204" pitchFamily="34" charset="0"/>
              </a:rPr>
              <a:t>Part 3: Adapting and Pivoting</a:t>
            </a:r>
          </a:p>
          <a:p>
            <a:pPr algn="just">
              <a:spcAft>
                <a:spcPts val="200"/>
              </a:spcAft>
              <a:buNone/>
            </a:pPr>
            <a:r>
              <a:rPr lang="en-GB" sz="1400" dirty="0">
                <a:effectLst/>
                <a:latin typeface="Times New Roman" panose="02020603050405020304" pitchFamily="18" charset="0"/>
                <a:ea typeface="Arial" panose="020B0604020202020204" pitchFamily="34" charset="0"/>
              </a:rPr>
              <a:t>This part explores the concept of adaptation as a response to misalignment between planned actions and emerging conditions.  Pivoting is presented as a deliberate shift in method—not goal—based on reflective analysis of results.  Realistic onboard scenarios demonstrate how teams can reconfigure their processes to achieve the same outcome under new constraints.  Adaptability is positioned as both a critical mindset and a strategic tool for entrepreneurial growth and long-term resilience.</a:t>
            </a:r>
          </a:p>
          <a:p>
            <a:pPr algn="just">
              <a:spcAft>
                <a:spcPts val="200"/>
              </a:spcAft>
              <a:buNone/>
            </a:pPr>
            <a:r>
              <a:rPr lang="en-GB" sz="1400" b="1" dirty="0">
                <a:effectLst/>
                <a:latin typeface="Times New Roman" panose="02020603050405020304" pitchFamily="18" charset="0"/>
                <a:ea typeface="Arial" panose="020B0604020202020204" pitchFamily="34" charset="0"/>
              </a:rPr>
              <a:t>Part 4: Collaborating and Leveraging Networks</a:t>
            </a:r>
          </a:p>
          <a:p>
            <a:pPr algn="just">
              <a:spcAft>
                <a:spcPts val="200"/>
              </a:spcAft>
              <a:buNone/>
            </a:pPr>
            <a:r>
              <a:rPr lang="en-GB" sz="1400" dirty="0">
                <a:effectLst/>
                <a:latin typeface="Times New Roman" panose="02020603050405020304" pitchFamily="18" charset="0"/>
                <a:ea typeface="Arial" panose="020B0604020202020204" pitchFamily="34" charset="0"/>
              </a:rPr>
              <a:t>Collaboration is presented not only as a way to share workload, but as a system for distributed learning from errors.  This part focuses on the power of internal cooperation—through debriefings, feedback loops, and shared response strategies—and on the role of external networks in spreading innovation and preventing repetitive mistakes.  A culture of open communication and collective accountability is highlighted as the foundation for ongoing development and risk mitigation.</a:t>
            </a:r>
          </a:p>
          <a:p>
            <a:pPr algn="just">
              <a:spcAft>
                <a:spcPts val="200"/>
              </a:spcAft>
              <a:buNone/>
            </a:pPr>
            <a:r>
              <a:rPr lang="en-GB" sz="1400" b="1" dirty="0">
                <a:effectLst/>
                <a:latin typeface="Times New Roman" panose="02020603050405020304" pitchFamily="18" charset="0"/>
                <a:ea typeface="Arial" panose="020B0604020202020204" pitchFamily="34" charset="0"/>
              </a:rPr>
              <a:t>Part 5: Persisting and Overcoming Obstacles</a:t>
            </a:r>
          </a:p>
          <a:p>
            <a:pPr algn="just">
              <a:spcAft>
                <a:spcPts val="200"/>
              </a:spcAft>
              <a:buNone/>
            </a:pPr>
            <a:r>
              <a:rPr lang="en-GB" sz="1400" dirty="0">
                <a:effectLst/>
                <a:latin typeface="Times New Roman" panose="02020603050405020304" pitchFamily="18" charset="0"/>
                <a:ea typeface="Arial" panose="020B0604020202020204" pitchFamily="34" charset="0"/>
              </a:rPr>
              <a:t>The final part addresses persistence and resilience as integrated entrepreneurial capacities.  Psychological resilience is discussed as the ability to absorb and grow from operational setbacks, while organisational resilience is seen in systems that incorporate redundancy, flexibility, and recovery pathways.  The part emphasises the importance of leadership in supporting an environment where errors are used constructively, and where setbacks become a source of actionable insight rather than failure.</a:t>
            </a:r>
          </a:p>
          <a:p>
            <a:pPr algn="just">
              <a:spcAft>
                <a:spcPts val="200"/>
              </a:spcAft>
              <a:buNone/>
            </a:pPr>
            <a:r>
              <a:rPr lang="en-GB" sz="1400" dirty="0">
                <a:effectLst/>
                <a:latin typeface="Times New Roman" panose="02020603050405020304" pitchFamily="18" charset="0"/>
                <a:ea typeface="Arial" panose="020B0604020202020204" pitchFamily="34" charset="0"/>
              </a:rPr>
              <a:t>This structure offers a cohesive, applied pathway for developing the mindset and tools needed to succeed in the unpredictable, resource-constrained reality of maritime operations—where initiative, resourcefulness, and learning from experience are essential.</a:t>
            </a:r>
          </a:p>
          <a:p>
            <a:pPr algn="just">
              <a:spcAft>
                <a:spcPts val="200"/>
              </a:spcAft>
              <a:buNone/>
            </a:pPr>
            <a:r>
              <a:rPr lang="en-GB" sz="1400" dirty="0">
                <a:effectLst/>
                <a:latin typeface="Times New Roman" panose="02020603050405020304" pitchFamily="18" charset="0"/>
                <a:ea typeface="Arial" panose="020B0604020202020204" pitchFamily="34" charset="0"/>
              </a:rPr>
              <a:t>.</a:t>
            </a:r>
          </a:p>
        </p:txBody>
      </p:sp>
      <p:sp>
        <p:nvSpPr>
          <p:cNvPr id="3" name="Rectangle 2">
            <a:extLst>
              <a:ext uri="{FF2B5EF4-FFF2-40B4-BE49-F238E27FC236}">
                <a16:creationId xmlns:a16="http://schemas.microsoft.com/office/drawing/2014/main" id="{B6EBED37-68E0-A62C-2BE7-4FF070935A8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4068D80B-2B6E-241D-1BAF-B3A76E3911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24D65113-1F49-F6D4-9183-311EE6851F73}"/>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D4FB45BF-0B08-4387-6EB9-0E5D23FC341E}"/>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D5690E6B-820F-6624-A4E8-19C0DA58C973}"/>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CF78199C-025A-FC16-6A9F-826DD45195D8}"/>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A2A3EA86-B64D-6AF1-DB7F-E92920A0A2D2}"/>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8F0FE351-13FB-04FD-ED47-D72506B6C20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33278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27B7F-AC3C-F8E3-7FA1-C1BA4CDF1745}"/>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D6517310-C290-6887-998B-FEBF920CCCAE}"/>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508DDC22-DA43-4126-3483-F7E27D3BCBD6}"/>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AADCC1C0-06BB-1E00-6C45-A7A6BCB35FEE}"/>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5779E2C1-5404-7AB9-67A3-4DD062CAC59C}"/>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1B0BA143-BB6B-D7E4-2AB7-CC36BE247982}"/>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F7C6EC54-E191-7F0B-F500-5DC005EADCB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87ED492C-D326-AB06-5A93-24A3C48B7426}"/>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coranto-2"/>
                    <a:ea typeface="+mn-ea"/>
                    <a:cs typeface="+mn-cs"/>
                  </a:rPr>
                  <a:t>Disclaimer</a:t>
                </a:r>
                <a:r>
                  <a:rPr kumimoji="0" lang="en-GB" sz="1100" b="0" i="1" u="none" strike="noStrike" kern="1200" cap="none" spc="0" normalizeH="0" baseline="0" noProof="0">
                    <a:ln>
                      <a:noFill/>
                    </a:ln>
                    <a:solidFill>
                      <a:srgbClr val="0000FF"/>
                    </a:solidFill>
                    <a:effectLst/>
                    <a:uLnTx/>
                    <a:uFillTx/>
                    <a:latin typeface="coranto-2"/>
                    <a:ea typeface="+mn-ea"/>
                    <a:cs typeface="+mn-cs"/>
                  </a:rPr>
                  <a:t>: “Funded by the European Union. Views and opinions expressed are however those of the author(s) only and do not necessarily reflect those of the European Union or the </a:t>
                </a:r>
                <a:r>
                  <a:rPr kumimoji="0" lang="en-GB" sz="1100" b="0" i="1" u="none" strike="noStrike" kern="1200" cap="none" spc="0" normalizeH="0" baseline="0" noProof="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a:ln>
                      <a:noFill/>
                    </a:ln>
                    <a:solidFill>
                      <a:srgbClr val="0000FF"/>
                    </a:solidFill>
                    <a:effectLst/>
                    <a:uLnTx/>
                    <a:uFillTx/>
                    <a:latin typeface="coranto-2"/>
                    <a:ea typeface="+mn-ea"/>
                    <a:cs typeface="+mn-cs"/>
                  </a:rPr>
                  <a:t>. Neither the European Union nor the </a:t>
                </a:r>
                <a:r>
                  <a:rPr kumimoji="0" lang="en-GB" sz="1100" b="0" i="1" u="none" strike="noStrike" kern="1200" cap="none" spc="0" normalizeH="0" baseline="0" noProof="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a:ln>
                      <a:noFill/>
                    </a:ln>
                    <a:solidFill>
                      <a:srgbClr val="0000FF"/>
                    </a:solidFill>
                    <a:effectLst/>
                    <a:uLnTx/>
                    <a:uFillTx/>
                    <a:latin typeface="coranto-2"/>
                    <a:ea typeface="+mn-ea"/>
                    <a:cs typeface="+mn-cs"/>
                  </a:rPr>
                  <a:t> can be held responsible for them”</a:t>
                </a:r>
                <a:endParaRPr kumimoji="0" lang="en-GB" sz="1100" b="0" i="1" u="none" strike="noStrike" kern="1200" cap="none" spc="0" normalizeH="0" baseline="0" noProof="0">
                  <a:ln>
                    <a:noFill/>
                  </a:ln>
                  <a:solidFill>
                    <a:srgbClr val="0000FF"/>
                  </a:solidFill>
                  <a:effectLst/>
                  <a:uLnTx/>
                  <a:uFillTx/>
                  <a:latin typeface="Calibri" panose="020F0502020204030204"/>
                  <a:ea typeface="+mn-ea"/>
                  <a:cs typeface="+mn-cs"/>
                </a:endParaRPr>
              </a:p>
            </p:txBody>
          </p:sp>
        </p:grpSp>
      </p:grpSp>
      <p:sp>
        <p:nvSpPr>
          <p:cNvPr id="30" name="TextBox 29">
            <a:extLst>
              <a:ext uri="{FF2B5EF4-FFF2-40B4-BE49-F238E27FC236}">
                <a16:creationId xmlns:a16="http://schemas.microsoft.com/office/drawing/2014/main" id="{9DF434EC-7564-54B8-1F68-18506299D7D7}"/>
              </a:ext>
            </a:extLst>
          </p:cNvPr>
          <p:cNvSpPr txBox="1"/>
          <p:nvPr/>
        </p:nvSpPr>
        <p:spPr>
          <a:xfrm>
            <a:off x="672555" y="2072728"/>
            <a:ext cx="7885472" cy="3549690"/>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32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a:p>
            <a:pPr marL="0" marR="0" lvl="0" indent="0" algn="ctr" defTabSz="457200" rtl="0" eaLnBrk="1" fontAlgn="auto" latinLnBrk="0" hangingPunct="1">
              <a:lnSpc>
                <a:spcPct val="150000"/>
              </a:lnSpc>
              <a:spcBef>
                <a:spcPts val="0"/>
              </a:spcBef>
              <a:spcAft>
                <a:spcPts val="1000"/>
              </a:spcAft>
              <a:buClrTx/>
              <a:buSzTx/>
              <a:buFontTx/>
              <a:buNone/>
              <a:tabLst/>
              <a:defRPr/>
            </a:pPr>
            <a:r>
              <a:rPr lang="en-GB" sz="3200" b="1" dirty="0">
                <a:solidFill>
                  <a:srgbClr val="4472C4"/>
                </a:solidFill>
                <a:latin typeface="Times New Roman" panose="02020603050405020304" pitchFamily="18" charset="0"/>
                <a:ea typeface="Calibri" panose="020F0502020204030204" pitchFamily="34" charset="0"/>
              </a:rPr>
              <a:t>COURSE Week V </a:t>
            </a:r>
          </a:p>
          <a:p>
            <a:pPr lvl="0" algn="ctr">
              <a:defRPr/>
            </a:pPr>
            <a:r>
              <a:rPr kumimoji="0" lang="en-GB"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Entrepreneurial Thinking - Cultivating Resourcefulness and Initiative</a:t>
            </a:r>
          </a:p>
        </p:txBody>
      </p:sp>
      <p:pic>
        <p:nvPicPr>
          <p:cNvPr id="3" name="Picture 2">
            <a:extLst>
              <a:ext uri="{FF2B5EF4-FFF2-40B4-BE49-F238E27FC236}">
                <a16:creationId xmlns:a16="http://schemas.microsoft.com/office/drawing/2014/main" id="{991F5D4D-DA91-DA04-7332-15607F2561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940F32A3-2D9C-9A7A-382B-AE5CDF9BE599}"/>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AE030E83-6AF5-ECCF-3AB6-2B786BC0ECA8}"/>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073E50D6-821D-C71E-1411-61B01DA7A91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A497FFA7-EE5E-48C1-286F-FD5AE35CEE89}"/>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10A565D2-BCE1-ED3A-8196-FE1CEC09628E}"/>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0161C587-63A5-816C-BAA9-91DC382E4C14}"/>
              </a:ext>
            </a:extLst>
          </p:cNvPr>
          <p:cNvSpPr txBox="1"/>
          <p:nvPr/>
        </p:nvSpPr>
        <p:spPr>
          <a:xfrm>
            <a:off x="796460" y="1466200"/>
            <a:ext cx="7885472"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 - Cooperation partnerships in vocational education and 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2023-1-</a:t>
            </a:r>
            <a:r>
              <a:rPr kumimoji="0" lang="en-GB" sz="1000" b="1" i="0" u="none" strike="noStrike" kern="1200" cap="none" spc="0" normalizeH="0" baseline="0" noProof="0" err="1">
                <a:ln>
                  <a:noFill/>
                </a:ln>
                <a:solidFill>
                  <a:srgbClr val="7030A0"/>
                </a:solidFill>
                <a:effectLst/>
                <a:uLnTx/>
                <a:uFillTx/>
                <a:latin typeface="Calibri" panose="020F0502020204030204"/>
                <a:ea typeface="+mn-ea"/>
                <a:cs typeface="+mn-cs"/>
              </a:rPr>
              <a:t>RO01</a:t>
            </a: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-KA220-VET-000156711</a:t>
            </a:r>
          </a:p>
        </p:txBody>
      </p:sp>
      <p:sp>
        <p:nvSpPr>
          <p:cNvPr id="12" name="Title 1">
            <a:extLst>
              <a:ext uri="{FF2B5EF4-FFF2-40B4-BE49-F238E27FC236}">
                <a16:creationId xmlns:a16="http://schemas.microsoft.com/office/drawing/2014/main" id="{5276C5F3-ADAD-A3F9-A83D-4D8935A6641C}"/>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1923767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8950E-8C90-CE2E-D14D-E3F7581D25B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78DF188-5CE9-940D-08F8-7EB3D9CFFE2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E077076-9448-912D-8663-BEAC2D209EA3}"/>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Recognizing and Seizing Opportunities</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566C082-70B2-A38E-B287-A6D2DE51DA6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946CC71-8C44-8F9A-B0C5-7AD58E1A238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5A093AB-692F-366F-168B-FA91ACA8AA8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FF427E1-93DC-1701-DC5F-890E34333768}"/>
              </a:ext>
            </a:extLst>
          </p:cNvPr>
          <p:cNvSpPr txBox="1"/>
          <p:nvPr/>
        </p:nvSpPr>
        <p:spPr>
          <a:xfrm>
            <a:off x="4284048" y="1771649"/>
            <a:ext cx="4547829" cy="2862322"/>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dirty="0"/>
              <a:t>Entrepreneurial thinking on board ships, especially in the procurement, catering and culinary services industries, requires specific skills for analytical recognition and effective use of opportunities.  In the isolated and resource-constrained environment typical of the maritime environment, this skill is particularly valuable for creating sustainable value.</a:t>
            </a:r>
          </a:p>
          <a:p>
            <a:endParaRPr lang="en-GB" dirty="0"/>
          </a:p>
        </p:txBody>
      </p:sp>
      <p:sp>
        <p:nvSpPr>
          <p:cNvPr id="3" name="Rectangle 2">
            <a:extLst>
              <a:ext uri="{FF2B5EF4-FFF2-40B4-BE49-F238E27FC236}">
                <a16:creationId xmlns:a16="http://schemas.microsoft.com/office/drawing/2014/main" id="{FDFA76FF-5EDF-B8FD-87A5-222A6FCBEC8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A85B909-0A79-E521-408F-3EC4F32F6A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16E262A-8A28-C2A4-CC8D-6C6861AC4A0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C323342-F499-A9AC-06ED-BF7E5AB8C9D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55E6BA0-BBC1-7636-88F0-C07235A22D3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86C1E5C-E230-748D-0A29-CEC700E5DAD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9B5F804-65D7-4188-5592-491F1B6A5E5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7A3A18B9-A6C9-4B41-B21A-D952771DBB2F}"/>
              </a:ext>
            </a:extLst>
          </p:cNvPr>
          <p:cNvPicPr>
            <a:picLocks noChangeAspect="1"/>
          </p:cNvPicPr>
          <p:nvPr/>
        </p:nvPicPr>
        <p:blipFill>
          <a:blip r:embed="rId11"/>
          <a:srcRect l="21528" r="14028"/>
          <a:stretch/>
        </p:blipFill>
        <p:spPr>
          <a:xfrm>
            <a:off x="127437" y="1792687"/>
            <a:ext cx="4154240" cy="4297490"/>
          </a:xfrm>
          <a:prstGeom prst="rect">
            <a:avLst/>
          </a:prstGeom>
        </p:spPr>
      </p:pic>
    </p:spTree>
    <p:extLst>
      <p:ext uri="{BB962C8B-B14F-4D97-AF65-F5344CB8AC3E}">
        <p14:creationId xmlns:p14="http://schemas.microsoft.com/office/powerpoint/2010/main" val="3676989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4B72A-DD5B-1A04-5881-6111AC8EE77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8893BFD-0CDB-0D34-B8D6-8EC568CD32B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349EBA2-53AE-E0AA-35F8-F0CBA86AE7F1}"/>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Recognizing and Seizing Opportunities</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631BA0E-C426-7C96-04E5-C8C9B7B300A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202B0271-3F44-B3EA-8AC5-BFE4498525F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1B617EB-743E-03B5-26D1-A9706849823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940E719-A19B-68FF-94CB-AA788C9003E9}"/>
              </a:ext>
            </a:extLst>
          </p:cNvPr>
          <p:cNvSpPr txBox="1"/>
          <p:nvPr/>
        </p:nvSpPr>
        <p:spPr>
          <a:xfrm>
            <a:off x="4281677" y="1654296"/>
            <a:ext cx="4547829"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solidFill>
                  <a:srgbClr val="00B0F0"/>
                </a:solidFill>
              </a:rPr>
              <a:t>1.1.	Crew Needs Analysis</a:t>
            </a:r>
          </a:p>
          <a:p>
            <a:r>
              <a:rPr lang="en-GB" dirty="0"/>
              <a:t>Effective opportunity identification begins with a thorough analysis of the crew's actual needs.</a:t>
            </a:r>
          </a:p>
          <a:p>
            <a:pPr marL="285750" indent="-285750">
              <a:buFont typeface="Arial" panose="020B0604020202020204" pitchFamily="34" charset="0"/>
              <a:buChar char="•"/>
            </a:pPr>
            <a:r>
              <a:rPr lang="en-GB" dirty="0"/>
              <a:t>Collecting feedback and conducting surveys.  Systematic collection of data on crew food preferences and specific dietary requirements.</a:t>
            </a:r>
          </a:p>
          <a:p>
            <a:pPr marL="285750" indent="-285750">
              <a:buFont typeface="Arial" panose="020B0604020202020204" pitchFamily="34" charset="0"/>
              <a:buChar char="•"/>
            </a:pPr>
            <a:r>
              <a:rPr lang="en-GB" dirty="0"/>
              <a:t>Analytical monitoring of consumption habits.  Tracking consumption and reactions to food to predict future preferences and needs.</a:t>
            </a:r>
          </a:p>
          <a:p>
            <a:pPr marL="285750" indent="-285750">
              <a:buFont typeface="Arial" panose="020B0604020202020204" pitchFamily="34" charset="0"/>
              <a:buChar char="•"/>
            </a:pPr>
            <a:r>
              <a:rPr lang="en-GB" dirty="0"/>
              <a:t>Example.  Based on analytically gathered feedback from the crew, the ship's chef develops customised menus, including multicultural and dietary options, reducing waste and increasing crew satisfaction.</a:t>
            </a:r>
          </a:p>
        </p:txBody>
      </p:sp>
      <p:sp>
        <p:nvSpPr>
          <p:cNvPr id="3" name="Rectangle 2">
            <a:extLst>
              <a:ext uri="{FF2B5EF4-FFF2-40B4-BE49-F238E27FC236}">
                <a16:creationId xmlns:a16="http://schemas.microsoft.com/office/drawing/2014/main" id="{42FE54A0-A985-B5B9-2D99-3A27CE2BCF6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DEABCD6A-2FF3-111A-746A-6B4C56C82F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7731965-B6FC-44EE-78F6-511068EF637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D794051-C2F5-2A28-8FB4-3F5E352E117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BAB0193-C8EA-AAC9-BF24-E4A53281469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65BD55-757E-DA30-08AC-A6FF4E53E4E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04EE8A9-7057-3AD9-6DBC-E241C8C1748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289CFA6F-5393-AFD3-B746-2D720ED1AD33}"/>
              </a:ext>
            </a:extLst>
          </p:cNvPr>
          <p:cNvPicPr>
            <a:picLocks noChangeAspect="1"/>
          </p:cNvPicPr>
          <p:nvPr/>
        </p:nvPicPr>
        <p:blipFill>
          <a:blip r:embed="rId11"/>
          <a:srcRect l="21528" r="14028"/>
          <a:stretch/>
        </p:blipFill>
        <p:spPr>
          <a:xfrm>
            <a:off x="127437" y="1792687"/>
            <a:ext cx="4154240" cy="4297490"/>
          </a:xfrm>
          <a:prstGeom prst="rect">
            <a:avLst/>
          </a:prstGeom>
        </p:spPr>
      </p:pic>
    </p:spTree>
    <p:extLst>
      <p:ext uri="{BB962C8B-B14F-4D97-AF65-F5344CB8AC3E}">
        <p14:creationId xmlns:p14="http://schemas.microsoft.com/office/powerpoint/2010/main" val="27340746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 dockstate="right" visibility="0" width="700"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E5466DEA-5B52-4A9B-9998-071FB62CCF43}">
  <we:reference id="wa200000113" version="1.0.0.0" store="en-US" storeType="OMEX"/>
  <we:alternateReferences>
    <we:reference id="WA200000113" version="1.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CB1F7E0-78C4-4310-85F1-7FF144D139F7}">
  <we:reference id="wa104381411" version="2.4.5.0" store="en-US" storeType="OMEX"/>
  <we:alternateReferences>
    <we:reference id="WA104381411" version="2.4.5.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2013 - 2022 Theme</Template>
  <TotalTime>845</TotalTime>
  <Words>5301</Words>
  <Application>Microsoft Office PowerPoint</Application>
  <PresentationFormat>Презентация на цял екран (4:3)</PresentationFormat>
  <Paragraphs>381</Paragraphs>
  <Slides>45</Slides>
  <Notes>42</Notes>
  <HiddenSlides>0</HiddenSlides>
  <MMClips>0</MMClips>
  <ScaleCrop>false</ScaleCrop>
  <HeadingPairs>
    <vt:vector size="6" baseType="variant">
      <vt:variant>
        <vt:lpstr>Използвани шрифтове</vt:lpstr>
      </vt:variant>
      <vt:variant>
        <vt:i4>6</vt:i4>
      </vt:variant>
      <vt:variant>
        <vt:lpstr>Тема</vt:lpstr>
      </vt:variant>
      <vt:variant>
        <vt:i4>1</vt:i4>
      </vt:variant>
      <vt:variant>
        <vt:lpstr>Заглавия на слайдовете</vt:lpstr>
      </vt:variant>
      <vt:variant>
        <vt:i4>45</vt:i4>
      </vt:variant>
    </vt:vector>
  </HeadingPairs>
  <TitlesOfParts>
    <vt:vector size="52" baseType="lpstr">
      <vt:lpstr>Arial</vt:lpstr>
      <vt:lpstr>Calibri</vt:lpstr>
      <vt:lpstr>Calibri Light</vt:lpstr>
      <vt:lpstr>CharterBT-Roman</vt:lpstr>
      <vt:lpstr>coranto-2</vt:lpstr>
      <vt:lpstr>Times New Roman</vt:lpstr>
      <vt:lpstr>Office Theme</vt:lpstr>
      <vt:lpstr>MARitime Soft Skills for Onboard Healthy Nutrition and CULinary Arts in Seagoing Services – CUL-MAR-Skills</vt:lpstr>
      <vt:lpstr>MARitime Soft Skills for Onboard Healthy Nutrition and CULinary Arts in Seagoing Services – CUL-MAR-Skills</vt:lpstr>
      <vt:lpstr>FOREWORD</vt:lpstr>
      <vt:lpstr>Learning outcomes of the course </vt:lpstr>
      <vt:lpstr>Content of the course </vt:lpstr>
      <vt:lpstr>Content of the course </vt:lpstr>
      <vt:lpstr>MARitime Soft Skills for Onboard Healthy Nutrition and CULinary Arts in Seagoing Services – CUL-MAR-Skills</vt:lpstr>
      <vt:lpstr>1. Recognizing and Seizing Opportunities </vt:lpstr>
      <vt:lpstr>1. Recognizing and Seizing Opportunities </vt:lpstr>
      <vt:lpstr>1. Recognizing and Seizing Opportunities </vt:lpstr>
      <vt:lpstr>1. Recognizing and Seizing Opportunities </vt:lpstr>
      <vt:lpstr>1. Recognizing and Seizing Opportunities </vt:lpstr>
      <vt:lpstr>1. Recognizing and Seizing Opportunities </vt:lpstr>
      <vt:lpstr>1. Recognizing and Seizing Opportunities </vt:lpstr>
      <vt:lpstr>1. Recognizing and Seizing Opportunities </vt:lpstr>
      <vt:lpstr>1. Recognizing and Seizing Opportunities </vt:lpstr>
      <vt:lpstr>1. Recognizing and Seizing Opportunities </vt:lpstr>
      <vt:lpstr>2. Experimenting and Learning from Failures </vt:lpstr>
      <vt:lpstr>2. Experimenting and Learning from Failures </vt:lpstr>
      <vt:lpstr>2. Experimenting and Learning from Failures </vt:lpstr>
      <vt:lpstr>2. Experimenting and Learning from Failures </vt:lpstr>
      <vt:lpstr>2. Experimenting and Learning from Failures </vt:lpstr>
      <vt:lpstr>Презентация на PowerPoint</vt:lpstr>
      <vt:lpstr>2. Experimenting and Learning from Failures </vt:lpstr>
      <vt:lpstr>3. Adapting and Pivoting</vt:lpstr>
      <vt:lpstr>3. Adapting and Pivoting</vt:lpstr>
      <vt:lpstr>3. Adapting and Pivoting</vt:lpstr>
      <vt:lpstr>3. Adapting and Pivoting</vt:lpstr>
      <vt:lpstr>4. Collaboration and networking - collective intelligence in fault management</vt:lpstr>
      <vt:lpstr>4. Collaboration and networking - collective intelligence in fault management</vt:lpstr>
      <vt:lpstr>4. Collaboration and networking - collective intelligence in fault management</vt:lpstr>
      <vt:lpstr>4. Collaboration and networking - collective intelligence in fault management</vt:lpstr>
      <vt:lpstr>4. Collaboration and networking - collective intelligence in fault management</vt:lpstr>
      <vt:lpstr>5. Resilience and overcoming obstacles - how mistakes build stability</vt:lpstr>
      <vt:lpstr>5. Resilience and overcoming obstacles –  how mistakes build stability</vt:lpstr>
      <vt:lpstr>5. Resilience and overcoming obstacles –  how mistakes build stability</vt:lpstr>
      <vt:lpstr>5. Resilience and overcoming obstacles –  how mistakes build stability</vt:lpstr>
      <vt:lpstr>Conclusion</vt:lpstr>
      <vt:lpstr>Conclusion</vt:lpstr>
      <vt:lpstr>Conclusion</vt:lpstr>
      <vt:lpstr>Conclusion</vt:lpstr>
      <vt:lpstr>REVIEW QUESTIONS </vt:lpstr>
      <vt:lpstr>REVIEW QUESTIONS </vt:lpstr>
      <vt:lpstr>Course References </vt:lpstr>
      <vt:lpstr>Course 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Marieta Stefanova</cp:lastModifiedBy>
  <cp:revision>6</cp:revision>
  <dcterms:created xsi:type="dcterms:W3CDTF">2023-11-02T13:43:46Z</dcterms:created>
  <dcterms:modified xsi:type="dcterms:W3CDTF">2025-06-01T09:33:34Z</dcterms:modified>
</cp:coreProperties>
</file>