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516" r:id="rId2"/>
    <p:sldId id="256" r:id="rId3"/>
    <p:sldId id="260" r:id="rId4"/>
    <p:sldId id="517" r:id="rId5"/>
    <p:sldId id="274" r:id="rId6"/>
    <p:sldId id="376" r:id="rId7"/>
    <p:sldId id="283" r:id="rId8"/>
    <p:sldId id="585" r:id="rId9"/>
    <p:sldId id="586" r:id="rId10"/>
    <p:sldId id="587" r:id="rId11"/>
    <p:sldId id="591" r:id="rId12"/>
    <p:sldId id="589" r:id="rId13"/>
    <p:sldId id="588" r:id="rId14"/>
    <p:sldId id="592" r:id="rId15"/>
    <p:sldId id="593" r:id="rId16"/>
    <p:sldId id="594" r:id="rId17"/>
    <p:sldId id="595" r:id="rId18"/>
    <p:sldId id="596" r:id="rId19"/>
    <p:sldId id="597" r:id="rId20"/>
    <p:sldId id="598" r:id="rId21"/>
    <p:sldId id="599" r:id="rId22"/>
    <p:sldId id="600" r:id="rId23"/>
    <p:sldId id="601" r:id="rId24"/>
    <p:sldId id="602" r:id="rId25"/>
    <p:sldId id="605" r:id="rId26"/>
    <p:sldId id="603" r:id="rId27"/>
    <p:sldId id="604" r:id="rId28"/>
    <p:sldId id="606" r:id="rId29"/>
    <p:sldId id="607" r:id="rId30"/>
    <p:sldId id="608" r:id="rId31"/>
    <p:sldId id="609" r:id="rId32"/>
    <p:sldId id="610" r:id="rId33"/>
    <p:sldId id="374" r:id="rId34"/>
    <p:sldId id="583" r:id="rId35"/>
    <p:sldId id="584" r:id="rId36"/>
    <p:sldId id="551" r:id="rId37"/>
    <p:sldId id="52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A6A85-C294-4B4E-98ED-909A5B20961F}" v="26" dt="2025-05-29T19:32:08.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3" autoAdjust="0"/>
    <p:restoredTop sz="94660"/>
  </p:normalViewPr>
  <p:slideViewPr>
    <p:cSldViewPr snapToGrid="0">
      <p:cViewPr varScale="1">
        <p:scale>
          <a:sx n="75" d="100"/>
          <a:sy n="75" d="100"/>
        </p:scale>
        <p:origin x="1464"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0D29B5BC-22D1-4C13-865A-270FA1AD86FD}"/>
    <pc:docChg chg="undo custSel addSld delSld modSld">
      <pc:chgData name="Marieta Stefanova" userId="94d9baccaf50701d" providerId="LiveId" clId="{0D29B5BC-22D1-4C13-865A-270FA1AD86FD}" dt="2025-05-29T12:17:29.705" v="242" actId="1076"/>
      <pc:docMkLst>
        <pc:docMk/>
      </pc:docMkLst>
      <pc:sldChg chg="modSp mod">
        <pc:chgData name="Marieta Stefanova" userId="94d9baccaf50701d" providerId="LiveId" clId="{0D29B5BC-22D1-4C13-865A-270FA1AD86FD}" dt="2025-05-29T11:34:36.683" v="16"/>
        <pc:sldMkLst>
          <pc:docMk/>
          <pc:sldMk cId="3499202721" sldId="256"/>
        </pc:sldMkLst>
        <pc:spChg chg="mod">
          <ac:chgData name="Marieta Stefanova" userId="94d9baccaf50701d" providerId="LiveId" clId="{0D29B5BC-22D1-4C13-865A-270FA1AD86FD}" dt="2025-05-29T11:34:36.683" v="16"/>
          <ac:spMkLst>
            <pc:docMk/>
            <pc:sldMk cId="3499202721" sldId="256"/>
            <ac:spMk id="30" creationId="{DA711A02-E7F7-91A7-49CA-CB11FD1335F5}"/>
          </ac:spMkLst>
        </pc:spChg>
      </pc:sldChg>
      <pc:sldChg chg="modSp mod">
        <pc:chgData name="Marieta Stefanova" userId="94d9baccaf50701d" providerId="LiveId" clId="{0D29B5BC-22D1-4C13-865A-270FA1AD86FD}" dt="2025-05-29T11:38:33.749" v="32" actId="6549"/>
        <pc:sldMkLst>
          <pc:docMk/>
          <pc:sldMk cId="3255075841" sldId="260"/>
        </pc:sldMkLst>
        <pc:spChg chg="mod">
          <ac:chgData name="Marieta Stefanova" userId="94d9baccaf50701d" providerId="LiveId" clId="{0D29B5BC-22D1-4C13-865A-270FA1AD86FD}" dt="2025-05-29T11:38:33.749" v="32" actId="6549"/>
          <ac:spMkLst>
            <pc:docMk/>
            <pc:sldMk cId="3255075841" sldId="260"/>
            <ac:spMk id="21" creationId="{4A543130-7339-D6F9-E1AD-DEEABE3928B8}"/>
          </ac:spMkLst>
        </pc:spChg>
      </pc:sldChg>
      <pc:sldChg chg="modSp mod">
        <pc:chgData name="Marieta Stefanova" userId="94d9baccaf50701d" providerId="LiveId" clId="{0D29B5BC-22D1-4C13-865A-270FA1AD86FD}" dt="2025-05-29T11:43:41.648" v="65" actId="207"/>
        <pc:sldMkLst>
          <pc:docMk/>
          <pc:sldMk cId="1789779244" sldId="274"/>
        </pc:sldMkLst>
        <pc:spChg chg="mod">
          <ac:chgData name="Marieta Stefanova" userId="94d9baccaf50701d" providerId="LiveId" clId="{0D29B5BC-22D1-4C13-865A-270FA1AD86FD}" dt="2025-05-29T11:43:41.648" v="65" actId="207"/>
          <ac:spMkLst>
            <pc:docMk/>
            <pc:sldMk cId="1789779244" sldId="274"/>
            <ac:spMk id="21" creationId="{4A543130-7339-D6F9-E1AD-DEEABE3928B8}"/>
          </ac:spMkLst>
        </pc:spChg>
      </pc:sldChg>
      <pc:sldChg chg="addSp delSp modSp mod">
        <pc:chgData name="Marieta Stefanova" userId="94d9baccaf50701d" providerId="LiveId" clId="{0D29B5BC-22D1-4C13-865A-270FA1AD86FD}" dt="2025-05-29T11:50:33.129" v="89" actId="1076"/>
        <pc:sldMkLst>
          <pc:docMk/>
          <pc:sldMk cId="3676989090" sldId="283"/>
        </pc:sldMkLst>
        <pc:spChg chg="mod">
          <ac:chgData name="Marieta Stefanova" userId="94d9baccaf50701d" providerId="LiveId" clId="{0D29B5BC-22D1-4C13-865A-270FA1AD86FD}" dt="2025-05-29T11:44:52.308" v="74" actId="20577"/>
          <ac:spMkLst>
            <pc:docMk/>
            <pc:sldMk cId="3676989090" sldId="283"/>
            <ac:spMk id="2" creationId="{1E077076-9448-912D-8663-BEAC2D209EA3}"/>
          </ac:spMkLst>
        </pc:spChg>
        <pc:spChg chg="mod">
          <ac:chgData name="Marieta Stefanova" userId="94d9baccaf50701d" providerId="LiveId" clId="{0D29B5BC-22D1-4C13-865A-270FA1AD86FD}" dt="2025-05-29T11:48:25.388" v="81" actId="313"/>
          <ac:spMkLst>
            <pc:docMk/>
            <pc:sldMk cId="3676989090" sldId="283"/>
            <ac:spMk id="21" creationId="{6FF427E1-93DC-1701-DC5F-890E34333768}"/>
          </ac:spMkLst>
        </pc:spChg>
        <pc:picChg chg="del">
          <ac:chgData name="Marieta Stefanova" userId="94d9baccaf50701d" providerId="LiveId" clId="{0D29B5BC-22D1-4C13-865A-270FA1AD86FD}" dt="2025-05-29T11:50:16.251" v="83" actId="478"/>
          <ac:picMkLst>
            <pc:docMk/>
            <pc:sldMk cId="3676989090" sldId="283"/>
            <ac:picMk id="5" creationId="{C021DC18-2E1B-C1B4-FB28-9BF0112ECC65}"/>
          </ac:picMkLst>
        </pc:picChg>
        <pc:picChg chg="add mod">
          <ac:chgData name="Marieta Stefanova" userId="94d9baccaf50701d" providerId="LiveId" clId="{0D29B5BC-22D1-4C13-865A-270FA1AD86FD}" dt="2025-05-29T11:50:33.129" v="89" actId="1076"/>
          <ac:picMkLst>
            <pc:docMk/>
            <pc:sldMk cId="3676989090" sldId="283"/>
            <ac:picMk id="6" creationId="{BCA9511C-CAFF-0E00-222C-70BF708E1A42}"/>
          </ac:picMkLst>
        </pc:picChg>
      </pc:sldChg>
      <pc:sldChg chg="modSp mod">
        <pc:chgData name="Marieta Stefanova" userId="94d9baccaf50701d" providerId="LiveId" clId="{0D29B5BC-22D1-4C13-865A-270FA1AD86FD}" dt="2025-05-29T11:44:16.355" v="68" actId="20577"/>
        <pc:sldMkLst>
          <pc:docMk/>
          <pc:sldMk cId="1923767235" sldId="376"/>
        </pc:sldMkLst>
        <pc:spChg chg="mod">
          <ac:chgData name="Marieta Stefanova" userId="94d9baccaf50701d" providerId="LiveId" clId="{0D29B5BC-22D1-4C13-865A-270FA1AD86FD}" dt="2025-05-29T11:44:16.355" v="68" actId="20577"/>
          <ac:spMkLst>
            <pc:docMk/>
            <pc:sldMk cId="1923767235" sldId="376"/>
            <ac:spMk id="30" creationId="{9DF434EC-7564-54B8-1F68-18506299D7D7}"/>
          </ac:spMkLst>
        </pc:spChg>
      </pc:sldChg>
      <pc:sldChg chg="addSp delSp modSp mod">
        <pc:chgData name="Marieta Stefanova" userId="94d9baccaf50701d" providerId="LiveId" clId="{0D29B5BC-22D1-4C13-865A-270FA1AD86FD}" dt="2025-05-29T11:34:00.465" v="12" actId="1076"/>
        <pc:sldMkLst>
          <pc:docMk/>
          <pc:sldMk cId="430909409" sldId="516"/>
        </pc:sldMkLst>
        <pc:spChg chg="mod">
          <ac:chgData name="Marieta Stefanova" userId="94d9baccaf50701d" providerId="LiveId" clId="{0D29B5BC-22D1-4C13-865A-270FA1AD86FD}" dt="2025-05-29T11:27:34.012" v="1"/>
          <ac:spMkLst>
            <pc:docMk/>
            <pc:sldMk cId="430909409" sldId="516"/>
            <ac:spMk id="30" creationId="{048243E0-827E-60CB-CB94-2B8061FBDA12}"/>
          </ac:spMkLst>
        </pc:spChg>
        <pc:picChg chg="add mod modCrop">
          <ac:chgData name="Marieta Stefanova" userId="94d9baccaf50701d" providerId="LiveId" clId="{0D29B5BC-22D1-4C13-865A-270FA1AD86FD}" dt="2025-05-29T11:34:00.465" v="12" actId="1076"/>
          <ac:picMkLst>
            <pc:docMk/>
            <pc:sldMk cId="430909409" sldId="516"/>
            <ac:picMk id="2" creationId="{DE459748-2433-56DC-9C34-EC72E687A232}"/>
          </ac:picMkLst>
        </pc:picChg>
        <pc:picChg chg="del mod">
          <ac:chgData name="Marieta Stefanova" userId="94d9baccaf50701d" providerId="LiveId" clId="{0D29B5BC-22D1-4C13-865A-270FA1AD86FD}" dt="2025-05-29T11:32:32.038" v="3" actId="478"/>
          <ac:picMkLst>
            <pc:docMk/>
            <pc:sldMk cId="430909409" sldId="516"/>
            <ac:picMk id="13" creationId="{01421132-23BF-5A6E-917E-A738EA248369}"/>
          </ac:picMkLst>
        </pc:picChg>
      </pc:sldChg>
      <pc:sldChg chg="modSp mod">
        <pc:chgData name="Marieta Stefanova" userId="94d9baccaf50701d" providerId="LiveId" clId="{0D29B5BC-22D1-4C13-865A-270FA1AD86FD}" dt="2025-05-29T11:42:28.293" v="54" actId="20577"/>
        <pc:sldMkLst>
          <pc:docMk/>
          <pc:sldMk cId="780666062" sldId="517"/>
        </pc:sldMkLst>
        <pc:spChg chg="mod">
          <ac:chgData name="Marieta Stefanova" userId="94d9baccaf50701d" providerId="LiveId" clId="{0D29B5BC-22D1-4C13-865A-270FA1AD86FD}" dt="2025-05-29T11:42:28.293" v="54" actId="20577"/>
          <ac:spMkLst>
            <pc:docMk/>
            <pc:sldMk cId="780666062" sldId="517"/>
            <ac:spMk id="21" creationId="{FCC15012-7A6A-6682-8A77-E85A182D3129}"/>
          </ac:spMkLst>
        </pc:spChg>
      </pc:sldChg>
      <pc:sldChg chg="delSp del mod">
        <pc:chgData name="Marieta Stefanova" userId="94d9baccaf50701d" providerId="LiveId" clId="{0D29B5BC-22D1-4C13-865A-270FA1AD86FD}" dt="2025-05-29T11:43:48.727" v="66" actId="2696"/>
        <pc:sldMkLst>
          <pc:docMk/>
          <pc:sldMk cId="548450035" sldId="553"/>
        </pc:sldMkLst>
        <pc:graphicFrameChg chg="del">
          <ac:chgData name="Marieta Stefanova" userId="94d9baccaf50701d" providerId="LiveId" clId="{0D29B5BC-22D1-4C13-865A-270FA1AD86FD}" dt="2025-05-29T11:00:10.706" v="0" actId="478"/>
          <ac:graphicFrameMkLst>
            <pc:docMk/>
            <pc:sldMk cId="548450035" sldId="553"/>
            <ac:graphicFrameMk id="5" creationId="{1ECC2EA0-71D8-C22F-9C59-CAB83F340B1A}"/>
          </ac:graphicFrameMkLst>
        </pc:graphicFrameChg>
      </pc:sldChg>
      <pc:sldChg chg="add del">
        <pc:chgData name="Marieta Stefanova" userId="94d9baccaf50701d" providerId="LiveId" clId="{0D29B5BC-22D1-4C13-865A-270FA1AD86FD}" dt="2025-05-29T11:45:41.504" v="77" actId="2696"/>
        <pc:sldMkLst>
          <pc:docMk/>
          <pc:sldMk cId="2390357048" sldId="554"/>
        </pc:sldMkLst>
      </pc:sldChg>
      <pc:sldChg chg="add del">
        <pc:chgData name="Marieta Stefanova" userId="94d9baccaf50701d" providerId="LiveId" clId="{0D29B5BC-22D1-4C13-865A-270FA1AD86FD}" dt="2025-05-29T11:45:41.504" v="77" actId="2696"/>
        <pc:sldMkLst>
          <pc:docMk/>
          <pc:sldMk cId="4281193735" sldId="555"/>
        </pc:sldMkLst>
      </pc:sldChg>
      <pc:sldChg chg="add del">
        <pc:chgData name="Marieta Stefanova" userId="94d9baccaf50701d" providerId="LiveId" clId="{0D29B5BC-22D1-4C13-865A-270FA1AD86FD}" dt="2025-05-29T11:45:41.504" v="77" actId="2696"/>
        <pc:sldMkLst>
          <pc:docMk/>
          <pc:sldMk cId="3800045895" sldId="556"/>
        </pc:sldMkLst>
      </pc:sldChg>
      <pc:sldChg chg="add del">
        <pc:chgData name="Marieta Stefanova" userId="94d9baccaf50701d" providerId="LiveId" clId="{0D29B5BC-22D1-4C13-865A-270FA1AD86FD}" dt="2025-05-29T11:45:41.504" v="77" actId="2696"/>
        <pc:sldMkLst>
          <pc:docMk/>
          <pc:sldMk cId="1861694392" sldId="557"/>
        </pc:sldMkLst>
      </pc:sldChg>
      <pc:sldChg chg="add del">
        <pc:chgData name="Marieta Stefanova" userId="94d9baccaf50701d" providerId="LiveId" clId="{0D29B5BC-22D1-4C13-865A-270FA1AD86FD}" dt="2025-05-29T11:45:41.504" v="77" actId="2696"/>
        <pc:sldMkLst>
          <pc:docMk/>
          <pc:sldMk cId="4072111153" sldId="558"/>
        </pc:sldMkLst>
      </pc:sldChg>
      <pc:sldChg chg="add del">
        <pc:chgData name="Marieta Stefanova" userId="94d9baccaf50701d" providerId="LiveId" clId="{0D29B5BC-22D1-4C13-865A-270FA1AD86FD}" dt="2025-05-29T11:45:41.504" v="77" actId="2696"/>
        <pc:sldMkLst>
          <pc:docMk/>
          <pc:sldMk cId="746230432" sldId="559"/>
        </pc:sldMkLst>
      </pc:sldChg>
      <pc:sldChg chg="add del">
        <pc:chgData name="Marieta Stefanova" userId="94d9baccaf50701d" providerId="LiveId" clId="{0D29B5BC-22D1-4C13-865A-270FA1AD86FD}" dt="2025-05-29T11:45:41.504" v="77" actId="2696"/>
        <pc:sldMkLst>
          <pc:docMk/>
          <pc:sldMk cId="3009671376" sldId="560"/>
        </pc:sldMkLst>
      </pc:sldChg>
      <pc:sldChg chg="add del">
        <pc:chgData name="Marieta Stefanova" userId="94d9baccaf50701d" providerId="LiveId" clId="{0D29B5BC-22D1-4C13-865A-270FA1AD86FD}" dt="2025-05-29T11:45:41.504" v="77" actId="2696"/>
        <pc:sldMkLst>
          <pc:docMk/>
          <pc:sldMk cId="2188350472" sldId="561"/>
        </pc:sldMkLst>
      </pc:sldChg>
      <pc:sldChg chg="add del">
        <pc:chgData name="Marieta Stefanova" userId="94d9baccaf50701d" providerId="LiveId" clId="{0D29B5BC-22D1-4C13-865A-270FA1AD86FD}" dt="2025-05-29T11:45:41.504" v="77" actId="2696"/>
        <pc:sldMkLst>
          <pc:docMk/>
          <pc:sldMk cId="1807501840" sldId="562"/>
        </pc:sldMkLst>
      </pc:sldChg>
      <pc:sldChg chg="add del">
        <pc:chgData name="Marieta Stefanova" userId="94d9baccaf50701d" providerId="LiveId" clId="{0D29B5BC-22D1-4C13-865A-270FA1AD86FD}" dt="2025-05-29T11:45:41.504" v="77" actId="2696"/>
        <pc:sldMkLst>
          <pc:docMk/>
          <pc:sldMk cId="2981798866" sldId="563"/>
        </pc:sldMkLst>
      </pc:sldChg>
      <pc:sldChg chg="add del">
        <pc:chgData name="Marieta Stefanova" userId="94d9baccaf50701d" providerId="LiveId" clId="{0D29B5BC-22D1-4C13-865A-270FA1AD86FD}" dt="2025-05-29T11:45:41.504" v="77" actId="2696"/>
        <pc:sldMkLst>
          <pc:docMk/>
          <pc:sldMk cId="2949207425" sldId="564"/>
        </pc:sldMkLst>
      </pc:sldChg>
      <pc:sldChg chg="add del">
        <pc:chgData name="Marieta Stefanova" userId="94d9baccaf50701d" providerId="LiveId" clId="{0D29B5BC-22D1-4C13-865A-270FA1AD86FD}" dt="2025-05-29T11:45:41.504" v="77" actId="2696"/>
        <pc:sldMkLst>
          <pc:docMk/>
          <pc:sldMk cId="3441234051" sldId="565"/>
        </pc:sldMkLst>
      </pc:sldChg>
      <pc:sldChg chg="add del">
        <pc:chgData name="Marieta Stefanova" userId="94d9baccaf50701d" providerId="LiveId" clId="{0D29B5BC-22D1-4C13-865A-270FA1AD86FD}" dt="2025-05-29T11:45:41.504" v="77" actId="2696"/>
        <pc:sldMkLst>
          <pc:docMk/>
          <pc:sldMk cId="4083680712" sldId="566"/>
        </pc:sldMkLst>
      </pc:sldChg>
      <pc:sldChg chg="add del">
        <pc:chgData name="Marieta Stefanova" userId="94d9baccaf50701d" providerId="LiveId" clId="{0D29B5BC-22D1-4C13-865A-270FA1AD86FD}" dt="2025-05-29T11:45:41.504" v="77" actId="2696"/>
        <pc:sldMkLst>
          <pc:docMk/>
          <pc:sldMk cId="3441840108" sldId="567"/>
        </pc:sldMkLst>
      </pc:sldChg>
      <pc:sldChg chg="add del">
        <pc:chgData name="Marieta Stefanova" userId="94d9baccaf50701d" providerId="LiveId" clId="{0D29B5BC-22D1-4C13-865A-270FA1AD86FD}" dt="2025-05-29T11:45:41.504" v="77" actId="2696"/>
        <pc:sldMkLst>
          <pc:docMk/>
          <pc:sldMk cId="1793246019" sldId="568"/>
        </pc:sldMkLst>
      </pc:sldChg>
      <pc:sldChg chg="add del">
        <pc:chgData name="Marieta Stefanova" userId="94d9baccaf50701d" providerId="LiveId" clId="{0D29B5BC-22D1-4C13-865A-270FA1AD86FD}" dt="2025-05-29T11:45:41.504" v="77" actId="2696"/>
        <pc:sldMkLst>
          <pc:docMk/>
          <pc:sldMk cId="1725322269" sldId="569"/>
        </pc:sldMkLst>
      </pc:sldChg>
      <pc:sldChg chg="add del">
        <pc:chgData name="Marieta Stefanova" userId="94d9baccaf50701d" providerId="LiveId" clId="{0D29B5BC-22D1-4C13-865A-270FA1AD86FD}" dt="2025-05-29T11:45:41.504" v="77" actId="2696"/>
        <pc:sldMkLst>
          <pc:docMk/>
          <pc:sldMk cId="3790231178" sldId="570"/>
        </pc:sldMkLst>
      </pc:sldChg>
      <pc:sldChg chg="add del">
        <pc:chgData name="Marieta Stefanova" userId="94d9baccaf50701d" providerId="LiveId" clId="{0D29B5BC-22D1-4C13-865A-270FA1AD86FD}" dt="2025-05-29T11:45:41.504" v="77" actId="2696"/>
        <pc:sldMkLst>
          <pc:docMk/>
          <pc:sldMk cId="1759265430" sldId="571"/>
        </pc:sldMkLst>
      </pc:sldChg>
      <pc:sldChg chg="add del">
        <pc:chgData name="Marieta Stefanova" userId="94d9baccaf50701d" providerId="LiveId" clId="{0D29B5BC-22D1-4C13-865A-270FA1AD86FD}" dt="2025-05-29T11:45:41.504" v="77" actId="2696"/>
        <pc:sldMkLst>
          <pc:docMk/>
          <pc:sldMk cId="561810152" sldId="572"/>
        </pc:sldMkLst>
      </pc:sldChg>
      <pc:sldChg chg="add del">
        <pc:chgData name="Marieta Stefanova" userId="94d9baccaf50701d" providerId="LiveId" clId="{0D29B5BC-22D1-4C13-865A-270FA1AD86FD}" dt="2025-05-29T11:45:41.504" v="77" actId="2696"/>
        <pc:sldMkLst>
          <pc:docMk/>
          <pc:sldMk cId="4271038473" sldId="573"/>
        </pc:sldMkLst>
      </pc:sldChg>
      <pc:sldChg chg="add del">
        <pc:chgData name="Marieta Stefanova" userId="94d9baccaf50701d" providerId="LiveId" clId="{0D29B5BC-22D1-4C13-865A-270FA1AD86FD}" dt="2025-05-29T11:45:41.504" v="77" actId="2696"/>
        <pc:sldMkLst>
          <pc:docMk/>
          <pc:sldMk cId="3058606420" sldId="574"/>
        </pc:sldMkLst>
      </pc:sldChg>
      <pc:sldChg chg="add del">
        <pc:chgData name="Marieta Stefanova" userId="94d9baccaf50701d" providerId="LiveId" clId="{0D29B5BC-22D1-4C13-865A-270FA1AD86FD}" dt="2025-05-29T11:45:41.504" v="77" actId="2696"/>
        <pc:sldMkLst>
          <pc:docMk/>
          <pc:sldMk cId="2455751884" sldId="575"/>
        </pc:sldMkLst>
      </pc:sldChg>
      <pc:sldChg chg="add del">
        <pc:chgData name="Marieta Stefanova" userId="94d9baccaf50701d" providerId="LiveId" clId="{0D29B5BC-22D1-4C13-865A-270FA1AD86FD}" dt="2025-05-29T11:45:41.504" v="77" actId="2696"/>
        <pc:sldMkLst>
          <pc:docMk/>
          <pc:sldMk cId="4142318103" sldId="576"/>
        </pc:sldMkLst>
      </pc:sldChg>
      <pc:sldChg chg="add del">
        <pc:chgData name="Marieta Stefanova" userId="94d9baccaf50701d" providerId="LiveId" clId="{0D29B5BC-22D1-4C13-865A-270FA1AD86FD}" dt="2025-05-29T11:45:41.504" v="77" actId="2696"/>
        <pc:sldMkLst>
          <pc:docMk/>
          <pc:sldMk cId="3970197768" sldId="577"/>
        </pc:sldMkLst>
      </pc:sldChg>
      <pc:sldChg chg="add del">
        <pc:chgData name="Marieta Stefanova" userId="94d9baccaf50701d" providerId="LiveId" clId="{0D29B5BC-22D1-4C13-865A-270FA1AD86FD}" dt="2025-05-29T11:45:41.504" v="77" actId="2696"/>
        <pc:sldMkLst>
          <pc:docMk/>
          <pc:sldMk cId="1788042828" sldId="578"/>
        </pc:sldMkLst>
      </pc:sldChg>
      <pc:sldChg chg="add del">
        <pc:chgData name="Marieta Stefanova" userId="94d9baccaf50701d" providerId="LiveId" clId="{0D29B5BC-22D1-4C13-865A-270FA1AD86FD}" dt="2025-05-29T11:45:41.504" v="77" actId="2696"/>
        <pc:sldMkLst>
          <pc:docMk/>
          <pc:sldMk cId="4066756665" sldId="579"/>
        </pc:sldMkLst>
      </pc:sldChg>
      <pc:sldChg chg="add del">
        <pc:chgData name="Marieta Stefanova" userId="94d9baccaf50701d" providerId="LiveId" clId="{0D29B5BC-22D1-4C13-865A-270FA1AD86FD}" dt="2025-05-29T11:45:41.504" v="77" actId="2696"/>
        <pc:sldMkLst>
          <pc:docMk/>
          <pc:sldMk cId="369292936" sldId="580"/>
        </pc:sldMkLst>
      </pc:sldChg>
      <pc:sldChg chg="add del">
        <pc:chgData name="Marieta Stefanova" userId="94d9baccaf50701d" providerId="LiveId" clId="{0D29B5BC-22D1-4C13-865A-270FA1AD86FD}" dt="2025-05-29T11:45:41.504" v="77" actId="2696"/>
        <pc:sldMkLst>
          <pc:docMk/>
          <pc:sldMk cId="1612034250" sldId="581"/>
        </pc:sldMkLst>
      </pc:sldChg>
      <pc:sldChg chg="add del">
        <pc:chgData name="Marieta Stefanova" userId="94d9baccaf50701d" providerId="LiveId" clId="{0D29B5BC-22D1-4C13-865A-270FA1AD86FD}" dt="2025-05-29T11:45:41.504" v="77" actId="2696"/>
        <pc:sldMkLst>
          <pc:docMk/>
          <pc:sldMk cId="3319352286" sldId="582"/>
        </pc:sldMkLst>
      </pc:sldChg>
      <pc:sldChg chg="addSp delSp modSp add mod">
        <pc:chgData name="Marieta Stefanova" userId="94d9baccaf50701d" providerId="LiveId" clId="{0D29B5BC-22D1-4C13-865A-270FA1AD86FD}" dt="2025-05-29T11:51:16.024" v="96" actId="1076"/>
        <pc:sldMkLst>
          <pc:docMk/>
          <pc:sldMk cId="3963506478" sldId="585"/>
        </pc:sldMkLst>
        <pc:spChg chg="mod">
          <ac:chgData name="Marieta Stefanova" userId="94d9baccaf50701d" providerId="LiveId" clId="{0D29B5BC-22D1-4C13-865A-270FA1AD86FD}" dt="2025-05-29T11:51:16.024" v="96" actId="1076"/>
          <ac:spMkLst>
            <pc:docMk/>
            <pc:sldMk cId="3963506478" sldId="585"/>
            <ac:spMk id="21" creationId="{EA61AD51-6F1C-C4A4-E070-84EFCEF0D442}"/>
          </ac:spMkLst>
        </pc:spChg>
        <pc:picChg chg="add mod">
          <ac:chgData name="Marieta Stefanova" userId="94d9baccaf50701d" providerId="LiveId" clId="{0D29B5BC-22D1-4C13-865A-270FA1AD86FD}" dt="2025-05-29T11:50:58.483" v="94" actId="1076"/>
          <ac:picMkLst>
            <pc:docMk/>
            <pc:sldMk cId="3963506478" sldId="585"/>
            <ac:picMk id="5" creationId="{3E664FBF-51AF-60F5-4F8B-14C329EB43D9}"/>
          </ac:picMkLst>
        </pc:picChg>
        <pc:picChg chg="del">
          <ac:chgData name="Marieta Stefanova" userId="94d9baccaf50701d" providerId="LiveId" clId="{0D29B5BC-22D1-4C13-865A-270FA1AD86FD}" dt="2025-05-29T11:50:49.518" v="91" actId="478"/>
          <ac:picMkLst>
            <pc:docMk/>
            <pc:sldMk cId="3963506478" sldId="585"/>
            <ac:picMk id="6" creationId="{EE6BF5FE-D9CA-359A-C441-0C85C93385DD}"/>
          </ac:picMkLst>
        </pc:picChg>
      </pc:sldChg>
      <pc:sldChg chg="addSp delSp modSp add mod">
        <pc:chgData name="Marieta Stefanova" userId="94d9baccaf50701d" providerId="LiveId" clId="{0D29B5BC-22D1-4C13-865A-270FA1AD86FD}" dt="2025-05-29T11:52:39.501" v="110" actId="1076"/>
        <pc:sldMkLst>
          <pc:docMk/>
          <pc:sldMk cId="332143361" sldId="586"/>
        </pc:sldMkLst>
        <pc:spChg chg="add mod">
          <ac:chgData name="Marieta Stefanova" userId="94d9baccaf50701d" providerId="LiveId" clId="{0D29B5BC-22D1-4C13-865A-270FA1AD86FD}" dt="2025-05-29T11:52:31.649" v="109" actId="14100"/>
          <ac:spMkLst>
            <pc:docMk/>
            <pc:sldMk cId="332143361" sldId="586"/>
            <ac:spMk id="9" creationId="{24D25BD2-EC83-B767-1AB5-4CEB340FF9A9}"/>
          </ac:spMkLst>
        </pc:spChg>
        <pc:spChg chg="add mod">
          <ac:chgData name="Marieta Stefanova" userId="94d9baccaf50701d" providerId="LiveId" clId="{0D29B5BC-22D1-4C13-865A-270FA1AD86FD}" dt="2025-05-29T11:51:48.024" v="100"/>
          <ac:spMkLst>
            <pc:docMk/>
            <pc:sldMk cId="332143361" sldId="586"/>
            <ac:spMk id="10" creationId="{2F500DCA-49FD-E3F4-CFDA-B892A108DA63}"/>
          </ac:spMkLst>
        </pc:spChg>
        <pc:spChg chg="mod">
          <ac:chgData name="Marieta Stefanova" userId="94d9baccaf50701d" providerId="LiveId" clId="{0D29B5BC-22D1-4C13-865A-270FA1AD86FD}" dt="2025-05-29T11:52:02.764" v="103" actId="255"/>
          <ac:spMkLst>
            <pc:docMk/>
            <pc:sldMk cId="332143361" sldId="586"/>
            <ac:spMk id="19" creationId="{A11B4B1F-176B-FDFF-1766-3C869FAB6326}"/>
          </ac:spMkLst>
        </pc:spChg>
        <pc:spChg chg="del">
          <ac:chgData name="Marieta Stefanova" userId="94d9baccaf50701d" providerId="LiveId" clId="{0D29B5BC-22D1-4C13-865A-270FA1AD86FD}" dt="2025-05-29T11:51:29.510" v="99" actId="478"/>
          <ac:spMkLst>
            <pc:docMk/>
            <pc:sldMk cId="332143361" sldId="586"/>
            <ac:spMk id="21" creationId="{FB913B7B-A9B2-0DF5-F6B3-5D48FAB60FD1}"/>
          </ac:spMkLst>
        </pc:spChg>
        <pc:spChg chg="add mod">
          <ac:chgData name="Marieta Stefanova" userId="94d9baccaf50701d" providerId="LiveId" clId="{0D29B5BC-22D1-4C13-865A-270FA1AD86FD}" dt="2025-05-29T11:51:48.024" v="100"/>
          <ac:spMkLst>
            <pc:docMk/>
            <pc:sldMk cId="332143361" sldId="586"/>
            <ac:spMk id="39" creationId="{1B49EA6E-17D5-2111-AB44-810422A8585B}"/>
          </ac:spMkLst>
        </pc:spChg>
        <pc:spChg chg="add mod">
          <ac:chgData name="Marieta Stefanova" userId="94d9baccaf50701d" providerId="LiveId" clId="{0D29B5BC-22D1-4C13-865A-270FA1AD86FD}" dt="2025-05-29T11:51:48.024" v="100"/>
          <ac:spMkLst>
            <pc:docMk/>
            <pc:sldMk cId="332143361" sldId="586"/>
            <ac:spMk id="40" creationId="{67A988B9-BB1B-5B8D-BA74-C543748EFB78}"/>
          </ac:spMkLst>
        </pc:spChg>
        <pc:spChg chg="add mod">
          <ac:chgData name="Marieta Stefanova" userId="94d9baccaf50701d" providerId="LiveId" clId="{0D29B5BC-22D1-4C13-865A-270FA1AD86FD}" dt="2025-05-29T11:51:48.024" v="100"/>
          <ac:spMkLst>
            <pc:docMk/>
            <pc:sldMk cId="332143361" sldId="586"/>
            <ac:spMk id="43" creationId="{B0173AD3-364B-834C-2E60-69DB53FF5EEE}"/>
          </ac:spMkLst>
        </pc:spChg>
        <pc:spChg chg="add mod">
          <ac:chgData name="Marieta Stefanova" userId="94d9baccaf50701d" providerId="LiveId" clId="{0D29B5BC-22D1-4C13-865A-270FA1AD86FD}" dt="2025-05-29T11:51:48.024" v="100"/>
          <ac:spMkLst>
            <pc:docMk/>
            <pc:sldMk cId="332143361" sldId="586"/>
            <ac:spMk id="44" creationId="{85698701-3851-3FD2-379A-8F5903C09639}"/>
          </ac:spMkLst>
        </pc:spChg>
        <pc:spChg chg="add mod">
          <ac:chgData name="Marieta Stefanova" userId="94d9baccaf50701d" providerId="LiveId" clId="{0D29B5BC-22D1-4C13-865A-270FA1AD86FD}" dt="2025-05-29T11:51:48.024" v="100"/>
          <ac:spMkLst>
            <pc:docMk/>
            <pc:sldMk cId="332143361" sldId="586"/>
            <ac:spMk id="45" creationId="{07BBBB25-862C-F221-AA3C-7E76B55CF553}"/>
          </ac:spMkLst>
        </pc:spChg>
        <pc:spChg chg="mod">
          <ac:chgData name="Marieta Stefanova" userId="94d9baccaf50701d" providerId="LiveId" clId="{0D29B5BC-22D1-4C13-865A-270FA1AD86FD}" dt="2025-05-29T11:52:27.346" v="107" actId="1076"/>
          <ac:spMkLst>
            <pc:docMk/>
            <pc:sldMk cId="332143361" sldId="586"/>
            <ac:spMk id="46" creationId="{448E72DF-A26A-D7F7-75D0-1B2D0FA461BC}"/>
          </ac:spMkLst>
        </pc:spChg>
        <pc:spChg chg="add mod">
          <ac:chgData name="Marieta Stefanova" userId="94d9baccaf50701d" providerId="LiveId" clId="{0D29B5BC-22D1-4C13-865A-270FA1AD86FD}" dt="2025-05-29T11:51:48.024" v="100"/>
          <ac:spMkLst>
            <pc:docMk/>
            <pc:sldMk cId="332143361" sldId="586"/>
            <ac:spMk id="47" creationId="{E8885E91-A9C9-D224-7EFC-C0ADED631897}"/>
          </ac:spMkLst>
        </pc:spChg>
        <pc:spChg chg="add mod">
          <ac:chgData name="Marieta Stefanova" userId="94d9baccaf50701d" providerId="LiveId" clId="{0D29B5BC-22D1-4C13-865A-270FA1AD86FD}" dt="2025-05-29T11:51:48.024" v="100"/>
          <ac:spMkLst>
            <pc:docMk/>
            <pc:sldMk cId="332143361" sldId="586"/>
            <ac:spMk id="49" creationId="{BC073026-8D09-F8DE-397D-DAEF23BF73D0}"/>
          </ac:spMkLst>
        </pc:spChg>
        <pc:spChg chg="add mod">
          <ac:chgData name="Marieta Stefanova" userId="94d9baccaf50701d" providerId="LiveId" clId="{0D29B5BC-22D1-4C13-865A-270FA1AD86FD}" dt="2025-05-29T11:51:48.024" v="100"/>
          <ac:spMkLst>
            <pc:docMk/>
            <pc:sldMk cId="332143361" sldId="586"/>
            <ac:spMk id="56" creationId="{26473B0C-9D7D-547D-3199-640F7DC16CB7}"/>
          </ac:spMkLst>
        </pc:spChg>
        <pc:grpChg chg="mod">
          <ac:chgData name="Marieta Stefanova" userId="94d9baccaf50701d" providerId="LiveId" clId="{0D29B5BC-22D1-4C13-865A-270FA1AD86FD}" dt="2025-05-29T11:52:39.501" v="110" actId="1076"/>
          <ac:grpSpMkLst>
            <pc:docMk/>
            <pc:sldMk cId="332143361" sldId="586"/>
            <ac:grpSpMk id="6" creationId="{66BF6FA4-A5C5-FB15-B44C-36DEABE36B96}"/>
          </ac:grpSpMkLst>
        </pc:grpChg>
        <pc:picChg chg="del">
          <ac:chgData name="Marieta Stefanova" userId="94d9baccaf50701d" providerId="LiveId" clId="{0D29B5BC-22D1-4C13-865A-270FA1AD86FD}" dt="2025-05-29T11:51:25.829" v="98" actId="478"/>
          <ac:picMkLst>
            <pc:docMk/>
            <pc:sldMk cId="332143361" sldId="586"/>
            <ac:picMk id="5" creationId="{40756358-9445-FF81-23E9-56443ED1EC3D}"/>
          </ac:picMkLst>
        </pc:picChg>
        <pc:cxnChg chg="mod">
          <ac:chgData name="Marieta Stefanova" userId="94d9baccaf50701d" providerId="LiveId" clId="{0D29B5BC-22D1-4C13-865A-270FA1AD86FD}" dt="2025-05-29T11:52:27.346" v="107" actId="1076"/>
          <ac:cxnSpMkLst>
            <pc:docMk/>
            <pc:sldMk cId="332143361" sldId="586"/>
            <ac:cxnSpMk id="17" creationId="{AE9CAD3F-E8BD-9FA8-9EC0-5AB93BA3622E}"/>
          </ac:cxnSpMkLst>
        </pc:cxnChg>
        <pc:cxnChg chg="mod">
          <ac:chgData name="Marieta Stefanova" userId="94d9baccaf50701d" providerId="LiveId" clId="{0D29B5BC-22D1-4C13-865A-270FA1AD86FD}" dt="2025-05-29T11:52:27.346" v="107" actId="1076"/>
          <ac:cxnSpMkLst>
            <pc:docMk/>
            <pc:sldMk cId="332143361" sldId="586"/>
            <ac:cxnSpMk id="20" creationId="{AD40C4D2-DFBC-9562-54A1-33E81D00A161}"/>
          </ac:cxnSpMkLst>
        </pc:cxnChg>
      </pc:sldChg>
      <pc:sldChg chg="modSp add mod">
        <pc:chgData name="Marieta Stefanova" userId="94d9baccaf50701d" providerId="LiveId" clId="{0D29B5BC-22D1-4C13-865A-270FA1AD86FD}" dt="2025-05-29T11:56:49.151" v="143" actId="20577"/>
        <pc:sldMkLst>
          <pc:docMk/>
          <pc:sldMk cId="3211136347" sldId="587"/>
        </pc:sldMkLst>
        <pc:spChg chg="mod">
          <ac:chgData name="Marieta Stefanova" userId="94d9baccaf50701d" providerId="LiveId" clId="{0D29B5BC-22D1-4C13-865A-270FA1AD86FD}" dt="2025-05-29T11:56:49.151" v="143" actId="20577"/>
          <ac:spMkLst>
            <pc:docMk/>
            <pc:sldMk cId="3211136347" sldId="587"/>
            <ac:spMk id="21" creationId="{A92D5EB1-18BB-9F0C-2FB7-6BB9384BDD6B}"/>
          </ac:spMkLst>
        </pc:spChg>
      </pc:sldChg>
      <pc:sldChg chg="modSp add del mod">
        <pc:chgData name="Marieta Stefanova" userId="94d9baccaf50701d" providerId="LiveId" clId="{0D29B5BC-22D1-4C13-865A-270FA1AD86FD}" dt="2025-05-29T11:55:22.825" v="129" actId="2696"/>
        <pc:sldMkLst>
          <pc:docMk/>
          <pc:sldMk cId="3768972342" sldId="587"/>
        </pc:sldMkLst>
        <pc:spChg chg="mod">
          <ac:chgData name="Marieta Stefanova" userId="94d9baccaf50701d" providerId="LiveId" clId="{0D29B5BC-22D1-4C13-865A-270FA1AD86FD}" dt="2025-05-29T11:53:44.274" v="114" actId="1076"/>
          <ac:spMkLst>
            <pc:docMk/>
            <pc:sldMk cId="3768972342" sldId="587"/>
            <ac:spMk id="21" creationId="{A92D5EB1-18BB-9F0C-2FB7-6BB9384BDD6B}"/>
          </ac:spMkLst>
        </pc:spChg>
      </pc:sldChg>
      <pc:sldChg chg="addSp delSp modSp add mod">
        <pc:chgData name="Marieta Stefanova" userId="94d9baccaf50701d" providerId="LiveId" clId="{0D29B5BC-22D1-4C13-865A-270FA1AD86FD}" dt="2025-05-29T12:01:42.618" v="183" actId="1076"/>
        <pc:sldMkLst>
          <pc:docMk/>
          <pc:sldMk cId="2526006978" sldId="588"/>
        </pc:sldMkLst>
        <pc:spChg chg="mod">
          <ac:chgData name="Marieta Stefanova" userId="94d9baccaf50701d" providerId="LiveId" clId="{0D29B5BC-22D1-4C13-865A-270FA1AD86FD}" dt="2025-05-29T12:00:55.110" v="181" actId="6549"/>
          <ac:spMkLst>
            <pc:docMk/>
            <pc:sldMk cId="2526006978" sldId="588"/>
            <ac:spMk id="21" creationId="{D9E0FBB6-A8D8-8330-268D-E5C85372CDCD}"/>
          </ac:spMkLst>
        </pc:spChg>
        <pc:picChg chg="del">
          <ac:chgData name="Marieta Stefanova" userId="94d9baccaf50701d" providerId="LiveId" clId="{0D29B5BC-22D1-4C13-865A-270FA1AD86FD}" dt="2025-05-29T11:58:58.546" v="157" actId="478"/>
          <ac:picMkLst>
            <pc:docMk/>
            <pc:sldMk cId="2526006978" sldId="588"/>
            <ac:picMk id="5" creationId="{AB99E2C3-71A6-EDF1-8A02-2EEB168C0F88}"/>
          </ac:picMkLst>
        </pc:picChg>
        <pc:picChg chg="add mod">
          <ac:chgData name="Marieta Stefanova" userId="94d9baccaf50701d" providerId="LiveId" clId="{0D29B5BC-22D1-4C13-865A-270FA1AD86FD}" dt="2025-05-29T12:01:42.618" v="183" actId="1076"/>
          <ac:picMkLst>
            <pc:docMk/>
            <pc:sldMk cId="2526006978" sldId="588"/>
            <ac:picMk id="2050" creationId="{53639816-029A-6AAE-9ED5-CFA70544FB71}"/>
          </ac:picMkLst>
        </pc:picChg>
      </pc:sldChg>
      <pc:sldChg chg="addSp delSp modSp add mod">
        <pc:chgData name="Marieta Stefanova" userId="94d9baccaf50701d" providerId="LiveId" clId="{0D29B5BC-22D1-4C13-865A-270FA1AD86FD}" dt="2025-05-29T11:55:09.006" v="128" actId="14734"/>
        <pc:sldMkLst>
          <pc:docMk/>
          <pc:sldMk cId="1863452083" sldId="589"/>
        </pc:sldMkLst>
        <pc:spChg chg="add del mod">
          <ac:chgData name="Marieta Stefanova" userId="94d9baccaf50701d" providerId="LiveId" clId="{0D29B5BC-22D1-4C13-865A-270FA1AD86FD}" dt="2025-05-29T11:54:40.505" v="123" actId="478"/>
          <ac:spMkLst>
            <pc:docMk/>
            <pc:sldMk cId="1863452083" sldId="589"/>
            <ac:spMk id="21" creationId="{4C3E1B97-2C42-5585-DA63-34DB1E42AFCB}"/>
          </ac:spMkLst>
        </pc:spChg>
        <pc:grpChg chg="del">
          <ac:chgData name="Marieta Stefanova" userId="94d9baccaf50701d" providerId="LiveId" clId="{0D29B5BC-22D1-4C13-865A-270FA1AD86FD}" dt="2025-05-29T11:54:19.692" v="117" actId="478"/>
          <ac:grpSpMkLst>
            <pc:docMk/>
            <pc:sldMk cId="1863452083" sldId="589"/>
            <ac:grpSpMk id="6" creationId="{D96B0F40-A22A-E5E0-12D9-831B9D59D578}"/>
          </ac:grpSpMkLst>
        </pc:grpChg>
        <pc:graphicFrameChg chg="add del mod">
          <ac:chgData name="Marieta Stefanova" userId="94d9baccaf50701d" providerId="LiveId" clId="{0D29B5BC-22D1-4C13-865A-270FA1AD86FD}" dt="2025-05-29T11:54:40.505" v="123" actId="478"/>
          <ac:graphicFrameMkLst>
            <pc:docMk/>
            <pc:sldMk cId="1863452083" sldId="589"/>
            <ac:graphicFrameMk id="5" creationId="{CFF7C518-B6FF-B964-5D4F-38D1C56A00B9}"/>
          </ac:graphicFrameMkLst>
        </pc:graphicFrameChg>
        <pc:graphicFrameChg chg="add mod modGraphic">
          <ac:chgData name="Marieta Stefanova" userId="94d9baccaf50701d" providerId="LiveId" clId="{0D29B5BC-22D1-4C13-865A-270FA1AD86FD}" dt="2025-05-29T11:55:09.006" v="128" actId="14734"/>
          <ac:graphicFrameMkLst>
            <pc:docMk/>
            <pc:sldMk cId="1863452083" sldId="589"/>
            <ac:graphicFrameMk id="58" creationId="{3E9F72BF-9819-B390-6B1B-3A15B323CD38}"/>
          </ac:graphicFrameMkLst>
        </pc:graphicFrameChg>
        <pc:cxnChg chg="mod">
          <ac:chgData name="Marieta Stefanova" userId="94d9baccaf50701d" providerId="LiveId" clId="{0D29B5BC-22D1-4C13-865A-270FA1AD86FD}" dt="2025-05-29T11:54:19.692" v="117" actId="478"/>
          <ac:cxnSpMkLst>
            <pc:docMk/>
            <pc:sldMk cId="1863452083" sldId="589"/>
            <ac:cxnSpMk id="16" creationId="{4255B37C-0F3C-7C9A-1644-D116AE8CA98E}"/>
          </ac:cxnSpMkLst>
        </pc:cxnChg>
        <pc:cxnChg chg="mod">
          <ac:chgData name="Marieta Stefanova" userId="94d9baccaf50701d" providerId="LiveId" clId="{0D29B5BC-22D1-4C13-865A-270FA1AD86FD}" dt="2025-05-29T11:54:19.692" v="117" actId="478"/>
          <ac:cxnSpMkLst>
            <pc:docMk/>
            <pc:sldMk cId="1863452083" sldId="589"/>
            <ac:cxnSpMk id="17" creationId="{85E1CCFD-9878-9A2A-C2F8-3681F0E10E75}"/>
          </ac:cxnSpMkLst>
        </pc:cxnChg>
        <pc:cxnChg chg="mod">
          <ac:chgData name="Marieta Stefanova" userId="94d9baccaf50701d" providerId="LiveId" clId="{0D29B5BC-22D1-4C13-865A-270FA1AD86FD}" dt="2025-05-29T11:54:19.692" v="117" actId="478"/>
          <ac:cxnSpMkLst>
            <pc:docMk/>
            <pc:sldMk cId="1863452083" sldId="589"/>
            <ac:cxnSpMk id="18" creationId="{62CE1610-91EE-57F5-2327-5D608100214E}"/>
          </ac:cxnSpMkLst>
        </pc:cxnChg>
        <pc:cxnChg chg="mod">
          <ac:chgData name="Marieta Stefanova" userId="94d9baccaf50701d" providerId="LiveId" clId="{0D29B5BC-22D1-4C13-865A-270FA1AD86FD}" dt="2025-05-29T11:54:19.692" v="117" actId="478"/>
          <ac:cxnSpMkLst>
            <pc:docMk/>
            <pc:sldMk cId="1863452083" sldId="589"/>
            <ac:cxnSpMk id="24" creationId="{1AD0A903-48EB-9F8F-96C0-52FC99BE8B2C}"/>
          </ac:cxnSpMkLst>
        </pc:cxnChg>
        <pc:cxnChg chg="mod">
          <ac:chgData name="Marieta Stefanova" userId="94d9baccaf50701d" providerId="LiveId" clId="{0D29B5BC-22D1-4C13-865A-270FA1AD86FD}" dt="2025-05-29T11:54:19.692" v="117" actId="478"/>
          <ac:cxnSpMkLst>
            <pc:docMk/>
            <pc:sldMk cId="1863452083" sldId="589"/>
            <ac:cxnSpMk id="32" creationId="{0191E27C-5E03-D5AB-776D-60E9FD038503}"/>
          </ac:cxnSpMkLst>
        </pc:cxnChg>
        <pc:cxnChg chg="mod">
          <ac:chgData name="Marieta Stefanova" userId="94d9baccaf50701d" providerId="LiveId" clId="{0D29B5BC-22D1-4C13-865A-270FA1AD86FD}" dt="2025-05-29T11:54:19.692" v="117" actId="478"/>
          <ac:cxnSpMkLst>
            <pc:docMk/>
            <pc:sldMk cId="1863452083" sldId="589"/>
            <ac:cxnSpMk id="33" creationId="{86D26B81-127B-90FA-EA39-2E7889A06568}"/>
          </ac:cxnSpMkLst>
        </pc:cxnChg>
        <pc:cxnChg chg="mod">
          <ac:chgData name="Marieta Stefanova" userId="94d9baccaf50701d" providerId="LiveId" clId="{0D29B5BC-22D1-4C13-865A-270FA1AD86FD}" dt="2025-05-29T11:54:19.692" v="117" actId="478"/>
          <ac:cxnSpMkLst>
            <pc:docMk/>
            <pc:sldMk cId="1863452083" sldId="589"/>
            <ac:cxnSpMk id="34" creationId="{B7E080A7-D3EC-8F56-77F6-D87BEDF762BA}"/>
          </ac:cxnSpMkLst>
        </pc:cxnChg>
        <pc:cxnChg chg="mod">
          <ac:chgData name="Marieta Stefanova" userId="94d9baccaf50701d" providerId="LiveId" clId="{0D29B5BC-22D1-4C13-865A-270FA1AD86FD}" dt="2025-05-29T11:54:19.692" v="117" actId="478"/>
          <ac:cxnSpMkLst>
            <pc:docMk/>
            <pc:sldMk cId="1863452083" sldId="589"/>
            <ac:cxnSpMk id="35" creationId="{EFE623DF-D8E8-7D13-1202-63BA138C2CC7}"/>
          </ac:cxnSpMkLst>
        </pc:cxnChg>
        <pc:cxnChg chg="mod">
          <ac:chgData name="Marieta Stefanova" userId="94d9baccaf50701d" providerId="LiveId" clId="{0D29B5BC-22D1-4C13-865A-270FA1AD86FD}" dt="2025-05-29T11:54:19.692" v="117" actId="478"/>
          <ac:cxnSpMkLst>
            <pc:docMk/>
            <pc:sldMk cId="1863452083" sldId="589"/>
            <ac:cxnSpMk id="57" creationId="{6B405D6F-0F5B-5D07-9414-47EA5F122DE5}"/>
          </ac:cxnSpMkLst>
        </pc:cxnChg>
      </pc:sldChg>
      <pc:sldChg chg="add del">
        <pc:chgData name="Marieta Stefanova" userId="94d9baccaf50701d" providerId="LiveId" clId="{0D29B5BC-22D1-4C13-865A-270FA1AD86FD}" dt="2025-05-29T11:56:14.067" v="139" actId="2696"/>
        <pc:sldMkLst>
          <pc:docMk/>
          <pc:sldMk cId="3312938479" sldId="590"/>
        </pc:sldMkLst>
      </pc:sldChg>
      <pc:sldChg chg="modSp add mod">
        <pc:chgData name="Marieta Stefanova" userId="94d9baccaf50701d" providerId="LiveId" clId="{0D29B5BC-22D1-4C13-865A-270FA1AD86FD}" dt="2025-05-29T11:58:27.842" v="156" actId="6549"/>
        <pc:sldMkLst>
          <pc:docMk/>
          <pc:sldMk cId="1819852238" sldId="591"/>
        </pc:sldMkLst>
        <pc:spChg chg="mod">
          <ac:chgData name="Marieta Stefanova" userId="94d9baccaf50701d" providerId="LiveId" clId="{0D29B5BC-22D1-4C13-865A-270FA1AD86FD}" dt="2025-05-29T11:58:27.842" v="156" actId="6549"/>
          <ac:spMkLst>
            <pc:docMk/>
            <pc:sldMk cId="1819852238" sldId="591"/>
            <ac:spMk id="21" creationId="{B695B57B-101A-047A-A012-96AFF3F2E4A7}"/>
          </ac:spMkLst>
        </pc:spChg>
      </pc:sldChg>
      <pc:sldChg chg="addSp modSp add mod">
        <pc:chgData name="Marieta Stefanova" userId="94d9baccaf50701d" providerId="LiveId" clId="{0D29B5BC-22D1-4C13-865A-270FA1AD86FD}" dt="2025-05-29T12:01:49.416" v="185" actId="1076"/>
        <pc:sldMkLst>
          <pc:docMk/>
          <pc:sldMk cId="2312358242" sldId="592"/>
        </pc:sldMkLst>
        <pc:spChg chg="mod">
          <ac:chgData name="Marieta Stefanova" userId="94d9baccaf50701d" providerId="LiveId" clId="{0D29B5BC-22D1-4C13-865A-270FA1AD86FD}" dt="2025-05-29T12:00:38.945" v="177" actId="6549"/>
          <ac:spMkLst>
            <pc:docMk/>
            <pc:sldMk cId="2312358242" sldId="592"/>
            <ac:spMk id="21" creationId="{D5D9B396-9C4B-200E-14E2-B616388952AF}"/>
          </ac:spMkLst>
        </pc:spChg>
        <pc:picChg chg="add mod">
          <ac:chgData name="Marieta Stefanova" userId="94d9baccaf50701d" providerId="LiveId" clId="{0D29B5BC-22D1-4C13-865A-270FA1AD86FD}" dt="2025-05-29T12:01:49.416" v="185" actId="1076"/>
          <ac:picMkLst>
            <pc:docMk/>
            <pc:sldMk cId="2312358242" sldId="592"/>
            <ac:picMk id="3074" creationId="{0F98D6BF-046E-662F-818F-34C520269C4A}"/>
          </ac:picMkLst>
        </pc:picChg>
      </pc:sldChg>
      <pc:sldChg chg="addSp modSp add mod">
        <pc:chgData name="Marieta Stefanova" userId="94d9baccaf50701d" providerId="LiveId" clId="{0D29B5BC-22D1-4C13-865A-270FA1AD86FD}" dt="2025-05-29T12:01:57.122" v="187" actId="1076"/>
        <pc:sldMkLst>
          <pc:docMk/>
          <pc:sldMk cId="1360091735" sldId="593"/>
        </pc:sldMkLst>
        <pc:spChg chg="mod">
          <ac:chgData name="Marieta Stefanova" userId="94d9baccaf50701d" providerId="LiveId" clId="{0D29B5BC-22D1-4C13-865A-270FA1AD86FD}" dt="2025-05-29T12:00:26.841" v="174" actId="1076"/>
          <ac:spMkLst>
            <pc:docMk/>
            <pc:sldMk cId="1360091735" sldId="593"/>
            <ac:spMk id="21" creationId="{110C36A0-27E1-E8AC-E8BF-88016F24364C}"/>
          </ac:spMkLst>
        </pc:spChg>
        <pc:picChg chg="add mod">
          <ac:chgData name="Marieta Stefanova" userId="94d9baccaf50701d" providerId="LiveId" clId="{0D29B5BC-22D1-4C13-865A-270FA1AD86FD}" dt="2025-05-29T12:01:57.122" v="187" actId="1076"/>
          <ac:picMkLst>
            <pc:docMk/>
            <pc:sldMk cId="1360091735" sldId="593"/>
            <ac:picMk id="4098" creationId="{F4459672-527B-6656-E7FF-C5900BE07722}"/>
          </ac:picMkLst>
        </pc:picChg>
      </pc:sldChg>
      <pc:sldChg chg="addSp delSp modSp add mod">
        <pc:chgData name="Marieta Stefanova" userId="94d9baccaf50701d" providerId="LiveId" clId="{0D29B5BC-22D1-4C13-865A-270FA1AD86FD}" dt="2025-05-29T12:05:18.264" v="215" actId="313"/>
        <pc:sldMkLst>
          <pc:docMk/>
          <pc:sldMk cId="1173815830" sldId="594"/>
        </pc:sldMkLst>
        <pc:spChg chg="mod">
          <ac:chgData name="Marieta Stefanova" userId="94d9baccaf50701d" providerId="LiveId" clId="{0D29B5BC-22D1-4C13-865A-270FA1AD86FD}" dt="2025-05-29T12:03:00.360" v="194" actId="1076"/>
          <ac:spMkLst>
            <pc:docMk/>
            <pc:sldMk cId="1173815830" sldId="594"/>
            <ac:spMk id="2" creationId="{F4851A46-EB83-6E53-AE7D-CF7A7EFD50C7}"/>
          </ac:spMkLst>
        </pc:spChg>
        <pc:spChg chg="mod">
          <ac:chgData name="Marieta Stefanova" userId="94d9baccaf50701d" providerId="LiveId" clId="{0D29B5BC-22D1-4C13-865A-270FA1AD86FD}" dt="2025-05-29T12:05:18.264" v="215" actId="313"/>
          <ac:spMkLst>
            <pc:docMk/>
            <pc:sldMk cId="1173815830" sldId="594"/>
            <ac:spMk id="21" creationId="{EC03D2F2-9D6B-1336-157F-1B13C7E0E865}"/>
          </ac:spMkLst>
        </pc:spChg>
        <pc:picChg chg="add mod">
          <ac:chgData name="Marieta Stefanova" userId="94d9baccaf50701d" providerId="LiveId" clId="{0D29B5BC-22D1-4C13-865A-270FA1AD86FD}" dt="2025-05-29T12:05:04.225" v="212" actId="1076"/>
          <ac:picMkLst>
            <pc:docMk/>
            <pc:sldMk cId="1173815830" sldId="594"/>
            <ac:picMk id="5" creationId="{EC241698-48A7-CF80-88D9-A43D9F5F128B}"/>
          </ac:picMkLst>
        </pc:picChg>
        <pc:picChg chg="del">
          <ac:chgData name="Marieta Stefanova" userId="94d9baccaf50701d" providerId="LiveId" clId="{0D29B5BC-22D1-4C13-865A-270FA1AD86FD}" dt="2025-05-29T12:04:11.985" v="195" actId="478"/>
          <ac:picMkLst>
            <pc:docMk/>
            <pc:sldMk cId="1173815830" sldId="594"/>
            <ac:picMk id="4098" creationId="{3E891A3C-99BB-BE8B-547B-ABBCD0F56651}"/>
          </ac:picMkLst>
        </pc:picChg>
      </pc:sldChg>
      <pc:sldChg chg="addSp delSp modSp add mod">
        <pc:chgData name="Marieta Stefanova" userId="94d9baccaf50701d" providerId="LiveId" clId="{0D29B5BC-22D1-4C13-865A-270FA1AD86FD}" dt="2025-05-29T12:07:05.375" v="222" actId="1076"/>
        <pc:sldMkLst>
          <pc:docMk/>
          <pc:sldMk cId="408434347" sldId="595"/>
        </pc:sldMkLst>
        <pc:spChg chg="mod">
          <ac:chgData name="Marieta Stefanova" userId="94d9baccaf50701d" providerId="LiveId" clId="{0D29B5BC-22D1-4C13-865A-270FA1AD86FD}" dt="2025-05-29T12:05:42.743" v="218" actId="1076"/>
          <ac:spMkLst>
            <pc:docMk/>
            <pc:sldMk cId="408434347" sldId="595"/>
            <ac:spMk id="21" creationId="{730362AA-F564-1B8F-6EBC-26A22824A016}"/>
          </ac:spMkLst>
        </pc:spChg>
        <pc:picChg chg="del">
          <ac:chgData name="Marieta Stefanova" userId="94d9baccaf50701d" providerId="LiveId" clId="{0D29B5BC-22D1-4C13-865A-270FA1AD86FD}" dt="2025-05-29T12:06:09.109" v="219" actId="478"/>
          <ac:picMkLst>
            <pc:docMk/>
            <pc:sldMk cId="408434347" sldId="595"/>
            <ac:picMk id="5" creationId="{511C008D-CDDD-251A-CE47-AB542AC2B862}"/>
          </ac:picMkLst>
        </pc:picChg>
        <pc:picChg chg="add mod">
          <ac:chgData name="Marieta Stefanova" userId="94d9baccaf50701d" providerId="LiveId" clId="{0D29B5BC-22D1-4C13-865A-270FA1AD86FD}" dt="2025-05-29T12:07:05.375" v="222" actId="1076"/>
          <ac:picMkLst>
            <pc:docMk/>
            <pc:sldMk cId="408434347" sldId="595"/>
            <ac:picMk id="6" creationId="{2103741B-59F8-0A18-FF75-9034A2E65AF1}"/>
          </ac:picMkLst>
        </pc:picChg>
      </pc:sldChg>
      <pc:sldChg chg="addSp delSp modSp add mod">
        <pc:chgData name="Marieta Stefanova" userId="94d9baccaf50701d" providerId="LiveId" clId="{0D29B5BC-22D1-4C13-865A-270FA1AD86FD}" dt="2025-05-29T12:16:26.490" v="231" actId="1076"/>
        <pc:sldMkLst>
          <pc:docMk/>
          <pc:sldMk cId="3993194950" sldId="596"/>
        </pc:sldMkLst>
        <pc:spChg chg="mod">
          <ac:chgData name="Marieta Stefanova" userId="94d9baccaf50701d" providerId="LiveId" clId="{0D29B5BC-22D1-4C13-865A-270FA1AD86FD}" dt="2025-05-29T12:07:44.977" v="226" actId="1076"/>
          <ac:spMkLst>
            <pc:docMk/>
            <pc:sldMk cId="3993194950" sldId="596"/>
            <ac:spMk id="21" creationId="{F094B0E7-C107-9B84-7F9E-3738BB56973E}"/>
          </ac:spMkLst>
        </pc:spChg>
        <pc:picChg chg="add mod">
          <ac:chgData name="Marieta Stefanova" userId="94d9baccaf50701d" providerId="LiveId" clId="{0D29B5BC-22D1-4C13-865A-270FA1AD86FD}" dt="2025-05-29T12:16:26.490" v="231" actId="1076"/>
          <ac:picMkLst>
            <pc:docMk/>
            <pc:sldMk cId="3993194950" sldId="596"/>
            <ac:picMk id="5" creationId="{25037BB8-6DBE-8C4A-F28D-6476D61EF4C1}"/>
          </ac:picMkLst>
        </pc:picChg>
        <pc:picChg chg="del">
          <ac:chgData name="Marieta Stefanova" userId="94d9baccaf50701d" providerId="LiveId" clId="{0D29B5BC-22D1-4C13-865A-270FA1AD86FD}" dt="2025-05-29T12:16:18.971" v="228" actId="478"/>
          <ac:picMkLst>
            <pc:docMk/>
            <pc:sldMk cId="3993194950" sldId="596"/>
            <ac:picMk id="6" creationId="{17A2B15F-52F3-391A-AAE8-A6604CE23E3B}"/>
          </ac:picMkLst>
        </pc:picChg>
      </pc:sldChg>
      <pc:sldChg chg="addSp delSp modSp add mod">
        <pc:chgData name="Marieta Stefanova" userId="94d9baccaf50701d" providerId="LiveId" clId="{0D29B5BC-22D1-4C13-865A-270FA1AD86FD}" dt="2025-05-29T12:17:29.705" v="242" actId="1076"/>
        <pc:sldMkLst>
          <pc:docMk/>
          <pc:sldMk cId="20074642" sldId="597"/>
        </pc:sldMkLst>
        <pc:picChg chg="del">
          <ac:chgData name="Marieta Stefanova" userId="94d9baccaf50701d" providerId="LiveId" clId="{0D29B5BC-22D1-4C13-865A-270FA1AD86FD}" dt="2025-05-29T12:17:03.332" v="233" actId="478"/>
          <ac:picMkLst>
            <pc:docMk/>
            <pc:sldMk cId="20074642" sldId="597"/>
            <ac:picMk id="5" creationId="{846F91AB-2451-AF90-9F28-9DE42E748ABC}"/>
          </ac:picMkLst>
        </pc:picChg>
        <pc:picChg chg="add mod modCrop">
          <ac:chgData name="Marieta Stefanova" userId="94d9baccaf50701d" providerId="LiveId" clId="{0D29B5BC-22D1-4C13-865A-270FA1AD86FD}" dt="2025-05-29T12:17:29.705" v="242" actId="1076"/>
          <ac:picMkLst>
            <pc:docMk/>
            <pc:sldMk cId="20074642" sldId="597"/>
            <ac:picMk id="6" creationId="{DC945F28-4B19-2B53-452D-FB6BAA245C65}"/>
          </ac:picMkLst>
        </pc:picChg>
      </pc:sldChg>
    </pc:docChg>
  </pc:docChgLst>
  <pc:docChgLst>
    <pc:chgData name="Marieta Stefanova" userId="94d9baccaf50701d" providerId="LiveId" clId="{E74A6A85-C294-4B4E-98ED-909A5B20961F}"/>
    <pc:docChg chg="custSel addSld delSld modSld">
      <pc:chgData name="Marieta Stefanova" userId="94d9baccaf50701d" providerId="LiveId" clId="{E74A6A85-C294-4B4E-98ED-909A5B20961F}" dt="2025-05-29T19:33:21.571" v="274" actId="14100"/>
      <pc:docMkLst>
        <pc:docMk/>
      </pc:docMkLst>
      <pc:sldChg chg="modSp mod">
        <pc:chgData name="Marieta Stefanova" userId="94d9baccaf50701d" providerId="LiveId" clId="{E74A6A85-C294-4B4E-98ED-909A5B20961F}" dt="2025-05-29T18:58:11.999" v="8" actId="20577"/>
        <pc:sldMkLst>
          <pc:docMk/>
          <pc:sldMk cId="1789779244" sldId="274"/>
        </pc:sldMkLst>
        <pc:spChg chg="mod">
          <ac:chgData name="Marieta Stefanova" userId="94d9baccaf50701d" providerId="LiveId" clId="{E74A6A85-C294-4B4E-98ED-909A5B20961F}" dt="2025-05-29T18:58:11.999" v="8" actId="20577"/>
          <ac:spMkLst>
            <pc:docMk/>
            <pc:sldMk cId="1789779244" sldId="274"/>
            <ac:spMk id="21" creationId="{4A543130-7339-D6F9-E1AD-DEEABE3928B8}"/>
          </ac:spMkLst>
        </pc:spChg>
      </pc:sldChg>
      <pc:sldChg chg="modSp mod">
        <pc:chgData name="Marieta Stefanova" userId="94d9baccaf50701d" providerId="LiveId" clId="{E74A6A85-C294-4B4E-98ED-909A5B20961F}" dt="2025-05-29T19:33:21.571" v="274" actId="14100"/>
        <pc:sldMkLst>
          <pc:docMk/>
          <pc:sldMk cId="430909409" sldId="516"/>
        </pc:sldMkLst>
        <pc:picChg chg="mod">
          <ac:chgData name="Marieta Stefanova" userId="94d9baccaf50701d" providerId="LiveId" clId="{E74A6A85-C294-4B4E-98ED-909A5B20961F}" dt="2025-05-29T19:33:21.571" v="274" actId="14100"/>
          <ac:picMkLst>
            <pc:docMk/>
            <pc:sldMk cId="430909409" sldId="516"/>
            <ac:picMk id="2" creationId="{DE459748-2433-56DC-9C34-EC72E687A232}"/>
          </ac:picMkLst>
        </pc:picChg>
      </pc:sldChg>
      <pc:sldChg chg="modSp mod">
        <pc:chgData name="Marieta Stefanova" userId="94d9baccaf50701d" providerId="LiveId" clId="{E74A6A85-C294-4B4E-98ED-909A5B20961F}" dt="2025-05-29T18:58:50.919" v="10"/>
        <pc:sldMkLst>
          <pc:docMk/>
          <pc:sldMk cId="20074642" sldId="597"/>
        </pc:sldMkLst>
        <pc:spChg chg="mod">
          <ac:chgData name="Marieta Stefanova" userId="94d9baccaf50701d" providerId="LiveId" clId="{E74A6A85-C294-4B4E-98ED-909A5B20961F}" dt="2025-05-29T18:58:50.919" v="10"/>
          <ac:spMkLst>
            <pc:docMk/>
            <pc:sldMk cId="20074642" sldId="597"/>
            <ac:spMk id="21" creationId="{B16A3C0A-6504-1C0E-9CE6-DE2AB9A600DD}"/>
          </ac:spMkLst>
        </pc:spChg>
      </pc:sldChg>
      <pc:sldChg chg="modSp add mod">
        <pc:chgData name="Marieta Stefanova" userId="94d9baccaf50701d" providerId="LiveId" clId="{E74A6A85-C294-4B4E-98ED-909A5B20961F}" dt="2025-05-29T19:00:56.268" v="15" actId="6549"/>
        <pc:sldMkLst>
          <pc:docMk/>
          <pc:sldMk cId="3256339560" sldId="598"/>
        </pc:sldMkLst>
        <pc:spChg chg="mod">
          <ac:chgData name="Marieta Stefanova" userId="94d9baccaf50701d" providerId="LiveId" clId="{E74A6A85-C294-4B4E-98ED-909A5B20961F}" dt="2025-05-29T19:00:56.268" v="15" actId="6549"/>
          <ac:spMkLst>
            <pc:docMk/>
            <pc:sldMk cId="3256339560" sldId="598"/>
            <ac:spMk id="21" creationId="{42652CB4-F154-6C92-052B-6BFD9386A02E}"/>
          </ac:spMkLst>
        </pc:spChg>
      </pc:sldChg>
      <pc:sldChg chg="modSp add mod">
        <pc:chgData name="Marieta Stefanova" userId="94d9baccaf50701d" providerId="LiveId" clId="{E74A6A85-C294-4B4E-98ED-909A5B20961F}" dt="2025-05-29T19:01:38.586" v="20" actId="6549"/>
        <pc:sldMkLst>
          <pc:docMk/>
          <pc:sldMk cId="1405819030" sldId="599"/>
        </pc:sldMkLst>
        <pc:spChg chg="mod">
          <ac:chgData name="Marieta Stefanova" userId="94d9baccaf50701d" providerId="LiveId" clId="{E74A6A85-C294-4B4E-98ED-909A5B20961F}" dt="2025-05-29T19:01:38.586" v="20" actId="6549"/>
          <ac:spMkLst>
            <pc:docMk/>
            <pc:sldMk cId="1405819030" sldId="599"/>
            <ac:spMk id="21" creationId="{2AADF48D-3028-6680-1563-9D252F1CA6B7}"/>
          </ac:spMkLst>
        </pc:spChg>
      </pc:sldChg>
      <pc:sldChg chg="modSp add mod">
        <pc:chgData name="Marieta Stefanova" userId="94d9baccaf50701d" providerId="LiveId" clId="{E74A6A85-C294-4B4E-98ED-909A5B20961F}" dt="2025-05-29T19:02:11.932" v="26" actId="6549"/>
        <pc:sldMkLst>
          <pc:docMk/>
          <pc:sldMk cId="3431283424" sldId="600"/>
        </pc:sldMkLst>
        <pc:spChg chg="mod">
          <ac:chgData name="Marieta Stefanova" userId="94d9baccaf50701d" providerId="LiveId" clId="{E74A6A85-C294-4B4E-98ED-909A5B20961F}" dt="2025-05-29T19:02:11.932" v="26" actId="6549"/>
          <ac:spMkLst>
            <pc:docMk/>
            <pc:sldMk cId="3431283424" sldId="600"/>
            <ac:spMk id="21" creationId="{48A2EBE5-AF12-8D8F-03DE-522E1CCCDABA}"/>
          </ac:spMkLst>
        </pc:spChg>
      </pc:sldChg>
      <pc:sldChg chg="addSp modSp add mod">
        <pc:chgData name="Marieta Stefanova" userId="94d9baccaf50701d" providerId="LiveId" clId="{E74A6A85-C294-4B4E-98ED-909A5B20961F}" dt="2025-05-29T19:20:47.408" v="116"/>
        <pc:sldMkLst>
          <pc:docMk/>
          <pc:sldMk cId="809707711" sldId="601"/>
        </pc:sldMkLst>
        <pc:spChg chg="mod">
          <ac:chgData name="Marieta Stefanova" userId="94d9baccaf50701d" providerId="LiveId" clId="{E74A6A85-C294-4B4E-98ED-909A5B20961F}" dt="2025-05-29T19:02:38.619" v="30" actId="6549"/>
          <ac:spMkLst>
            <pc:docMk/>
            <pc:sldMk cId="809707711" sldId="601"/>
            <ac:spMk id="21" creationId="{00BE531F-095B-CC4F-0FF4-72872B7122FA}"/>
          </ac:spMkLst>
        </pc:spChg>
        <pc:picChg chg="add">
          <ac:chgData name="Marieta Stefanova" userId="94d9baccaf50701d" providerId="LiveId" clId="{E74A6A85-C294-4B4E-98ED-909A5B20961F}" dt="2025-05-29T19:20:47.408" v="116"/>
          <ac:picMkLst>
            <pc:docMk/>
            <pc:sldMk cId="809707711" sldId="601"/>
            <ac:picMk id="5" creationId="{63EB884C-2989-7A59-3CE8-987CF86154F5}"/>
          </ac:picMkLst>
        </pc:picChg>
      </pc:sldChg>
      <pc:sldChg chg="modSp add mod">
        <pc:chgData name="Marieta Stefanova" userId="94d9baccaf50701d" providerId="LiveId" clId="{E74A6A85-C294-4B4E-98ED-909A5B20961F}" dt="2025-05-29T19:03:27.543" v="43" actId="6549"/>
        <pc:sldMkLst>
          <pc:docMk/>
          <pc:sldMk cId="1320498886" sldId="602"/>
        </pc:sldMkLst>
        <pc:spChg chg="mod">
          <ac:chgData name="Marieta Stefanova" userId="94d9baccaf50701d" providerId="LiveId" clId="{E74A6A85-C294-4B4E-98ED-909A5B20961F}" dt="2025-05-29T19:03:27.543" v="43" actId="6549"/>
          <ac:spMkLst>
            <pc:docMk/>
            <pc:sldMk cId="1320498886" sldId="602"/>
            <ac:spMk id="21" creationId="{DBDA3C6D-E7B7-A9B3-C720-FCF730C08AC0}"/>
          </ac:spMkLst>
        </pc:spChg>
      </pc:sldChg>
      <pc:sldChg chg="addSp delSp modSp add mod">
        <pc:chgData name="Marieta Stefanova" userId="94d9baccaf50701d" providerId="LiveId" clId="{E74A6A85-C294-4B4E-98ED-909A5B20961F}" dt="2025-05-29T19:05:18.839" v="57" actId="1076"/>
        <pc:sldMkLst>
          <pc:docMk/>
          <pc:sldMk cId="678044935" sldId="603"/>
        </pc:sldMkLst>
        <pc:spChg chg="mod">
          <ac:chgData name="Marieta Stefanova" userId="94d9baccaf50701d" providerId="LiveId" clId="{E74A6A85-C294-4B4E-98ED-909A5B20961F}" dt="2025-05-29T19:03:54.700" v="45"/>
          <ac:spMkLst>
            <pc:docMk/>
            <pc:sldMk cId="678044935" sldId="603"/>
            <ac:spMk id="2" creationId="{803DCD10-35A7-1B12-88C3-18A074C77818}"/>
          </ac:spMkLst>
        </pc:spChg>
        <pc:spChg chg="mod">
          <ac:chgData name="Marieta Stefanova" userId="94d9baccaf50701d" providerId="LiveId" clId="{E74A6A85-C294-4B4E-98ED-909A5B20961F}" dt="2025-05-29T19:05:18.839" v="57" actId="1076"/>
          <ac:spMkLst>
            <pc:docMk/>
            <pc:sldMk cId="678044935" sldId="603"/>
            <ac:spMk id="21" creationId="{946E4A50-A9B6-26CA-2B05-71133769DB89}"/>
          </ac:spMkLst>
        </pc:spChg>
        <pc:picChg chg="del">
          <ac:chgData name="Marieta Stefanova" userId="94d9baccaf50701d" providerId="LiveId" clId="{E74A6A85-C294-4B4E-98ED-909A5B20961F}" dt="2025-05-29T19:04:55.105" v="49" actId="478"/>
          <ac:picMkLst>
            <pc:docMk/>
            <pc:sldMk cId="678044935" sldId="603"/>
            <ac:picMk id="6" creationId="{E798A2D5-752C-5CCF-1E87-86AA20C0EE7E}"/>
          </ac:picMkLst>
        </pc:picChg>
        <pc:picChg chg="add mod">
          <ac:chgData name="Marieta Stefanova" userId="94d9baccaf50701d" providerId="LiveId" clId="{E74A6A85-C294-4B4E-98ED-909A5B20961F}" dt="2025-05-29T19:05:08.072" v="55" actId="1076"/>
          <ac:picMkLst>
            <pc:docMk/>
            <pc:sldMk cId="678044935" sldId="603"/>
            <ac:picMk id="1026" creationId="{71B4A7CB-95BA-F20B-DF99-6655F6D85F46}"/>
          </ac:picMkLst>
        </pc:picChg>
      </pc:sldChg>
      <pc:sldChg chg="addSp delSp modSp add mod">
        <pc:chgData name="Marieta Stefanova" userId="94d9baccaf50701d" providerId="LiveId" clId="{E74A6A85-C294-4B4E-98ED-909A5B20961F}" dt="2025-05-29T19:21:54.854" v="126" actId="6549"/>
        <pc:sldMkLst>
          <pc:docMk/>
          <pc:sldMk cId="3514600972" sldId="604"/>
        </pc:sldMkLst>
        <pc:spChg chg="mod">
          <ac:chgData name="Marieta Stefanova" userId="94d9baccaf50701d" providerId="LiveId" clId="{E74A6A85-C294-4B4E-98ED-909A5B20961F}" dt="2025-05-29T19:21:54.854" v="126" actId="6549"/>
          <ac:spMkLst>
            <pc:docMk/>
            <pc:sldMk cId="3514600972" sldId="604"/>
            <ac:spMk id="21" creationId="{B011865B-F32D-FE07-13C8-35047338E2C2}"/>
          </ac:spMkLst>
        </pc:spChg>
        <pc:picChg chg="add mod">
          <ac:chgData name="Marieta Stefanova" userId="94d9baccaf50701d" providerId="LiveId" clId="{E74A6A85-C294-4B4E-98ED-909A5B20961F}" dt="2025-05-29T19:20:34.359" v="114" actId="208"/>
          <ac:picMkLst>
            <pc:docMk/>
            <pc:sldMk cId="3514600972" sldId="604"/>
            <ac:picMk id="5" creationId="{6BE300CC-57E2-186A-3A28-379FFAF8C820}"/>
          </ac:picMkLst>
        </pc:picChg>
        <pc:picChg chg="del">
          <ac:chgData name="Marieta Stefanova" userId="94d9baccaf50701d" providerId="LiveId" clId="{E74A6A85-C294-4B4E-98ED-909A5B20961F}" dt="2025-05-29T19:07:59.347" v="59" actId="478"/>
          <ac:picMkLst>
            <pc:docMk/>
            <pc:sldMk cId="3514600972" sldId="604"/>
            <ac:picMk id="1026" creationId="{9905CC19-71C5-759A-9B11-90E9B3486E0F}"/>
          </ac:picMkLst>
        </pc:picChg>
      </pc:sldChg>
      <pc:sldChg chg="addSp delSp modSp add del mod">
        <pc:chgData name="Marieta Stefanova" userId="94d9baccaf50701d" providerId="LiveId" clId="{E74A6A85-C294-4B4E-98ED-909A5B20961F}" dt="2025-05-29T19:20:43.997" v="115" actId="2696"/>
        <pc:sldMkLst>
          <pc:docMk/>
          <pc:sldMk cId="3982341878" sldId="605"/>
        </pc:sldMkLst>
        <pc:spChg chg="add del">
          <ac:chgData name="Marieta Stefanova" userId="94d9baccaf50701d" providerId="LiveId" clId="{E74A6A85-C294-4B4E-98ED-909A5B20961F}" dt="2025-05-29T19:10:59.981" v="69" actId="478"/>
          <ac:spMkLst>
            <pc:docMk/>
            <pc:sldMk cId="3982341878" sldId="605"/>
            <ac:spMk id="6" creationId="{494078CD-537D-7AEA-D9F5-B4FCFEE38F79}"/>
          </ac:spMkLst>
        </pc:spChg>
        <pc:spChg chg="add mod">
          <ac:chgData name="Marieta Stefanova" userId="94d9baccaf50701d" providerId="LiveId" clId="{E74A6A85-C294-4B4E-98ED-909A5B20961F}" dt="2025-05-29T19:17:04.951" v="109" actId="255"/>
          <ac:spMkLst>
            <pc:docMk/>
            <pc:sldMk cId="3982341878" sldId="605"/>
            <ac:spMk id="9" creationId="{C1485166-B756-7696-2220-BB2184EA8AF7}"/>
          </ac:spMkLst>
        </pc:spChg>
        <pc:spChg chg="add mod">
          <ac:chgData name="Marieta Stefanova" userId="94d9baccaf50701d" providerId="LiveId" clId="{E74A6A85-C294-4B4E-98ED-909A5B20961F}" dt="2025-05-29T19:20:24.189" v="113" actId="1076"/>
          <ac:spMkLst>
            <pc:docMk/>
            <pc:sldMk cId="3982341878" sldId="605"/>
            <ac:spMk id="13" creationId="{CDD894E2-F69B-A495-80C1-9E0D0801FE6D}"/>
          </ac:spMkLst>
        </pc:spChg>
        <pc:spChg chg="del">
          <ac:chgData name="Marieta Stefanova" userId="94d9baccaf50701d" providerId="LiveId" clId="{E74A6A85-C294-4B4E-98ED-909A5B20961F}" dt="2025-05-29T19:10:49.181" v="66" actId="478"/>
          <ac:spMkLst>
            <pc:docMk/>
            <pc:sldMk cId="3982341878" sldId="605"/>
            <ac:spMk id="21" creationId="{4883920D-A3EB-14F1-88CB-F9AEB5BAF165}"/>
          </ac:spMkLst>
        </pc:spChg>
        <pc:picChg chg="add mod">
          <ac:chgData name="Marieta Stefanova" userId="94d9baccaf50701d" providerId="LiveId" clId="{E74A6A85-C294-4B4E-98ED-909A5B20961F}" dt="2025-05-29T19:15:21.418" v="96" actId="1440"/>
          <ac:picMkLst>
            <pc:docMk/>
            <pc:sldMk cId="3982341878" sldId="605"/>
            <ac:picMk id="10" creationId="{F9CD328C-419D-29F2-6941-A068E4EF783A}"/>
          </ac:picMkLst>
        </pc:picChg>
        <pc:picChg chg="del">
          <ac:chgData name="Marieta Stefanova" userId="94d9baccaf50701d" providerId="LiveId" clId="{E74A6A85-C294-4B4E-98ED-909A5B20961F}" dt="2025-05-29T19:10:51.399" v="67" actId="478"/>
          <ac:picMkLst>
            <pc:docMk/>
            <pc:sldMk cId="3982341878" sldId="605"/>
            <ac:picMk id="1026" creationId="{FA2BB935-A962-DCF2-6558-DFBE946AB7F4}"/>
          </ac:picMkLst>
        </pc:picChg>
      </pc:sldChg>
      <pc:sldChg chg="add">
        <pc:chgData name="Marieta Stefanova" userId="94d9baccaf50701d" providerId="LiveId" clId="{E74A6A85-C294-4B4E-98ED-909A5B20961F}" dt="2025-05-29T19:20:57.885" v="117"/>
        <pc:sldMkLst>
          <pc:docMk/>
          <pc:sldMk cId="4170943766" sldId="605"/>
        </pc:sldMkLst>
      </pc:sldChg>
      <pc:sldChg chg="modSp add mod">
        <pc:chgData name="Marieta Stefanova" userId="94d9baccaf50701d" providerId="LiveId" clId="{E74A6A85-C294-4B4E-98ED-909A5B20961F}" dt="2025-05-29T19:22:50.689" v="140" actId="20577"/>
        <pc:sldMkLst>
          <pc:docMk/>
          <pc:sldMk cId="1107764129" sldId="606"/>
        </pc:sldMkLst>
        <pc:spChg chg="mod">
          <ac:chgData name="Marieta Stefanova" userId="94d9baccaf50701d" providerId="LiveId" clId="{E74A6A85-C294-4B4E-98ED-909A5B20961F}" dt="2025-05-29T19:22:50.689" v="140" actId="20577"/>
          <ac:spMkLst>
            <pc:docMk/>
            <pc:sldMk cId="1107764129" sldId="606"/>
            <ac:spMk id="21" creationId="{615A0562-A3C5-0707-1EB4-38FF0CD5815E}"/>
          </ac:spMkLst>
        </pc:spChg>
      </pc:sldChg>
      <pc:sldChg chg="addSp delSp modSp add mod">
        <pc:chgData name="Marieta Stefanova" userId="94d9baccaf50701d" providerId="LiveId" clId="{E74A6A85-C294-4B4E-98ED-909A5B20961F}" dt="2025-05-29T19:26:30.197" v="181" actId="1076"/>
        <pc:sldMkLst>
          <pc:docMk/>
          <pc:sldMk cId="1768549819" sldId="607"/>
        </pc:sldMkLst>
        <pc:spChg chg="add mod">
          <ac:chgData name="Marieta Stefanova" userId="94d9baccaf50701d" providerId="LiveId" clId="{E74A6A85-C294-4B4E-98ED-909A5B20961F}" dt="2025-05-29T19:26:30.197" v="181" actId="1076"/>
          <ac:spMkLst>
            <pc:docMk/>
            <pc:sldMk cId="1768549819" sldId="607"/>
            <ac:spMk id="9" creationId="{0D7809D0-1E0C-086E-E321-31F0F0275F34}"/>
          </ac:spMkLst>
        </pc:spChg>
        <pc:spChg chg="mod">
          <ac:chgData name="Marieta Stefanova" userId="94d9baccaf50701d" providerId="LiveId" clId="{E74A6A85-C294-4B4E-98ED-909A5B20961F}" dt="2025-05-29T19:25:53.857" v="173" actId="14100"/>
          <ac:spMkLst>
            <pc:docMk/>
            <pc:sldMk cId="1768549819" sldId="607"/>
            <ac:spMk id="21" creationId="{92DDF646-EE8E-A77B-4C19-A5830118521D}"/>
          </ac:spMkLst>
        </pc:spChg>
        <pc:picChg chg="del">
          <ac:chgData name="Marieta Stefanova" userId="94d9baccaf50701d" providerId="LiveId" clId="{E74A6A85-C294-4B4E-98ED-909A5B20961F}" dt="2025-05-29T19:25:36.199" v="166" actId="478"/>
          <ac:picMkLst>
            <pc:docMk/>
            <pc:sldMk cId="1768549819" sldId="607"/>
            <ac:picMk id="5" creationId="{0EE08A34-50AC-C715-71F7-782F72270AC3}"/>
          </ac:picMkLst>
        </pc:picChg>
        <pc:picChg chg="add mod">
          <ac:chgData name="Marieta Stefanova" userId="94d9baccaf50701d" providerId="LiveId" clId="{E74A6A85-C294-4B4E-98ED-909A5B20961F}" dt="2025-05-29T19:25:56.736" v="175" actId="1076"/>
          <ac:picMkLst>
            <pc:docMk/>
            <pc:sldMk cId="1768549819" sldId="607"/>
            <ac:picMk id="6" creationId="{BAFE004B-BA2E-01DD-1766-E515ADF60718}"/>
          </ac:picMkLst>
        </pc:picChg>
      </pc:sldChg>
      <pc:sldChg chg="addSp delSp modSp add mod">
        <pc:chgData name="Marieta Stefanova" userId="94d9baccaf50701d" providerId="LiveId" clId="{E74A6A85-C294-4B4E-98ED-909A5B20961F}" dt="2025-05-29T19:32:33.113" v="273" actId="6549"/>
        <pc:sldMkLst>
          <pc:docMk/>
          <pc:sldMk cId="4102993517" sldId="608"/>
        </pc:sldMkLst>
        <pc:spChg chg="mod">
          <ac:chgData name="Marieta Stefanova" userId="94d9baccaf50701d" providerId="LiveId" clId="{E74A6A85-C294-4B4E-98ED-909A5B20961F}" dt="2025-05-29T19:32:33.113" v="273" actId="6549"/>
          <ac:spMkLst>
            <pc:docMk/>
            <pc:sldMk cId="4102993517" sldId="608"/>
            <ac:spMk id="2" creationId="{81748E54-AA54-FB47-22CD-6B15C4513278}"/>
          </ac:spMkLst>
        </pc:spChg>
        <pc:spChg chg="mod">
          <ac:chgData name="Marieta Stefanova" userId="94d9baccaf50701d" providerId="LiveId" clId="{E74A6A85-C294-4B4E-98ED-909A5B20961F}" dt="2025-05-29T19:27:58.161" v="233" actId="113"/>
          <ac:spMkLst>
            <pc:docMk/>
            <pc:sldMk cId="4102993517" sldId="608"/>
            <ac:spMk id="21" creationId="{071F5E58-3110-A099-4398-262B37ADDC57}"/>
          </ac:spMkLst>
        </pc:spChg>
        <pc:picChg chg="del">
          <ac:chgData name="Marieta Stefanova" userId="94d9baccaf50701d" providerId="LiveId" clId="{E74A6A85-C294-4B4E-98ED-909A5B20961F}" dt="2025-05-29T19:32:06.303" v="268" actId="478"/>
          <ac:picMkLst>
            <pc:docMk/>
            <pc:sldMk cId="4102993517" sldId="608"/>
            <ac:picMk id="5" creationId="{BC9F1737-AC2E-9600-2488-66C4693D5A29}"/>
          </ac:picMkLst>
        </pc:picChg>
        <pc:picChg chg="add mod">
          <ac:chgData name="Marieta Stefanova" userId="94d9baccaf50701d" providerId="LiveId" clId="{E74A6A85-C294-4B4E-98ED-909A5B20961F}" dt="2025-05-29T19:32:17.048" v="272" actId="1076"/>
          <ac:picMkLst>
            <pc:docMk/>
            <pc:sldMk cId="4102993517" sldId="608"/>
            <ac:picMk id="6" creationId="{9FBFB832-33E5-CF9B-3D0C-0C26E4B8D9B4}"/>
          </ac:picMkLst>
        </pc:picChg>
      </pc:sldChg>
      <pc:sldChg chg="addSp delSp modSp add mod">
        <pc:chgData name="Marieta Stefanova" userId="94d9baccaf50701d" providerId="LiveId" clId="{E74A6A85-C294-4B4E-98ED-909A5B20961F}" dt="2025-05-29T19:31:27.392" v="267" actId="208"/>
        <pc:sldMkLst>
          <pc:docMk/>
          <pc:sldMk cId="2148368702" sldId="609"/>
        </pc:sldMkLst>
        <pc:spChg chg="mod">
          <ac:chgData name="Marieta Stefanova" userId="94d9baccaf50701d" providerId="LiveId" clId="{E74A6A85-C294-4B4E-98ED-909A5B20961F}" dt="2025-05-29T19:28:51.071" v="246" actId="6549"/>
          <ac:spMkLst>
            <pc:docMk/>
            <pc:sldMk cId="2148368702" sldId="609"/>
            <ac:spMk id="21" creationId="{ED3025FD-0E22-DFC5-5EDD-31C3FDDC87E5}"/>
          </ac:spMkLst>
        </pc:spChg>
        <pc:picChg chg="del">
          <ac:chgData name="Marieta Stefanova" userId="94d9baccaf50701d" providerId="LiveId" clId="{E74A6A85-C294-4B4E-98ED-909A5B20961F}" dt="2025-05-29T19:30:10.146" v="260" actId="478"/>
          <ac:picMkLst>
            <pc:docMk/>
            <pc:sldMk cId="2148368702" sldId="609"/>
            <ac:picMk id="5" creationId="{9400A4EB-2891-485F-88C0-107831297983}"/>
          </ac:picMkLst>
        </pc:picChg>
        <pc:picChg chg="add">
          <ac:chgData name="Marieta Stefanova" userId="94d9baccaf50701d" providerId="LiveId" clId="{E74A6A85-C294-4B4E-98ED-909A5B20961F}" dt="2025-05-29T19:30:37.054" v="261"/>
          <ac:picMkLst>
            <pc:docMk/>
            <pc:sldMk cId="2148368702" sldId="609"/>
            <ac:picMk id="6" creationId="{A27E7620-3641-788D-B76B-F722D36FE821}"/>
          </ac:picMkLst>
        </pc:picChg>
        <pc:picChg chg="add mod">
          <ac:chgData name="Marieta Stefanova" userId="94d9baccaf50701d" providerId="LiveId" clId="{E74A6A85-C294-4B4E-98ED-909A5B20961F}" dt="2025-05-29T19:31:27.392" v="267" actId="208"/>
          <ac:picMkLst>
            <pc:docMk/>
            <pc:sldMk cId="2148368702" sldId="609"/>
            <ac:picMk id="8" creationId="{EEFBBCF9-8FD4-D0BE-886D-815D5E0A460D}"/>
          </ac:picMkLst>
        </pc:picChg>
      </pc:sldChg>
      <pc:sldChg chg="addSp delSp modSp add mod">
        <pc:chgData name="Marieta Stefanova" userId="94d9baccaf50701d" providerId="LiveId" clId="{E74A6A85-C294-4B4E-98ED-909A5B20961F}" dt="2025-05-29T19:30:07.450" v="259" actId="1076"/>
        <pc:sldMkLst>
          <pc:docMk/>
          <pc:sldMk cId="1037491545" sldId="610"/>
        </pc:sldMkLst>
        <pc:spChg chg="mod">
          <ac:chgData name="Marieta Stefanova" userId="94d9baccaf50701d" providerId="LiveId" clId="{E74A6A85-C294-4B4E-98ED-909A5B20961F}" dt="2025-05-29T19:29:25.307" v="251" actId="6549"/>
          <ac:spMkLst>
            <pc:docMk/>
            <pc:sldMk cId="1037491545" sldId="610"/>
            <ac:spMk id="21" creationId="{5AB0FC6F-98DE-069D-9AFB-74CD004EFAB9}"/>
          </ac:spMkLst>
        </pc:spChg>
        <pc:picChg chg="del mod">
          <ac:chgData name="Marieta Stefanova" userId="94d9baccaf50701d" providerId="LiveId" clId="{E74A6A85-C294-4B4E-98ED-909A5B20961F}" dt="2025-05-29T19:29:57.897" v="255" actId="478"/>
          <ac:picMkLst>
            <pc:docMk/>
            <pc:sldMk cId="1037491545" sldId="610"/>
            <ac:picMk id="5" creationId="{FF89D955-9C65-4B6D-B7AD-3F9F138BB66A}"/>
          </ac:picMkLst>
        </pc:picChg>
        <pc:picChg chg="add mod">
          <ac:chgData name="Marieta Stefanova" userId="94d9baccaf50701d" providerId="LiveId" clId="{E74A6A85-C294-4B4E-98ED-909A5B20961F}" dt="2025-05-29T19:30:07.450" v="259" actId="1076"/>
          <ac:picMkLst>
            <pc:docMk/>
            <pc:sldMk cId="1037491545" sldId="610"/>
            <ac:picMk id="6" creationId="{053CDC20-E15A-20C2-F5ED-4B6AA58B70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29.05.2025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A3886-88B9-8186-9318-52373CA07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E2D7E-5E3E-5B80-F795-E2013F28A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61D44-F385-42CE-85B8-221BAD4789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1A1A956-9AC7-2A46-C814-6104A666BD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14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2327B-2065-45F8-5D0F-AA3C5525D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05BAC-B290-5C15-9A8E-65E7EA8E7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F5DA1-F15F-D360-57A9-2137B6BBA0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670CC5F-4FDB-8BCE-DADB-7430E43BCB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91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2B17B-CE92-0D05-6819-31CCE317A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2A7B2-6A49-9A50-362A-725755F6F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C39D6-F8C6-3881-820A-134DBDE0FA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4446D4F-79BF-C4FB-DB6D-983B00D212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98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04772-5551-9ABE-1597-10439D950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74BCC-C019-0BCD-0B98-A582D136D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2F896-A1A3-6A66-3781-1C81F0DCE4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95E2010-1E67-C7EF-6628-0A9CEAFCB8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801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1C9B-9C6E-461E-24F9-B92609A38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3D5A1-0E6A-E049-91E9-C8CF32CAA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7623B-DB6C-3DB3-6410-10AB7AAF4E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270D05B-431E-3273-0055-EA1E57DD77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37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364F1-0E56-2FE7-1A7D-B36C40AD6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FB05D-6ED1-BA57-04C8-3CAED9259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7AC8B-722F-3D77-CCCB-DE20BE3D0C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2F6E533-3EE4-CD16-CAB2-CA18C1DC9FC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12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29BEF-C7D5-4FAD-503F-4013EA194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B62C3-5D74-4910-40A4-7495D4AE1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04957-665E-9531-FCFF-07D0CCAB9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9CFC51F-4BE0-4819-2C82-F2B7FC0076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41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D08C5-70D5-0829-FA3D-17EE9363E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B89BD-56CF-C7D2-D663-17A865BD6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7EDBD-4482-9B90-4357-DDB63E6889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F9CA757-D07F-BC1E-3B70-376874CC7F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43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77C29-559D-063E-D3EF-BBE82A070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DBBFB-EE5C-8A97-4B96-5537E6932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586B8-61FB-3D61-860A-ABC0D5E16F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A16460E-A817-AE0E-C91C-C4701EE25F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08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EC622-5735-764B-2182-8EC5A22FE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77051-737B-AB6F-93D5-9CD2EFB90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E766F-32EA-D470-8619-A7909EC4C2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DEE2CE4-5932-F11B-2A2B-5B3734F9BC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58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AF6C2-CB55-75AA-391E-7B9D89BAA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D6B45-11C6-D9DB-A534-312F3890A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62A84-FFEC-CA56-C6FE-CF1B6A1765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261B28A-0EDD-714A-CC04-756890EDBC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84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FE18-0455-EAEC-2071-6A096F1FB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CF0F4-2C07-AD7E-1D68-B94F1F39A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AEBF-ED2A-5704-93C9-4A59F75C64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301F50C-6FFB-3B64-AC20-1B315BB4CA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572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A2DC-6A58-85AF-2E43-4297ADAFB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EE50F-69AD-9B4F-EB58-5759500F0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D6789-D809-09E5-1A06-3557AEC82F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AC77695-036E-AA18-EDEE-6D8DC04A77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579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B8D5-3C78-4F66-3C01-7EDD41054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44AC9-8D2E-1DE8-BE08-B8863E563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7A582-E9EE-497B-3CBD-FB397686A8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11E128C-C17F-B0A2-50CE-2274D639264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7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30788-3D4C-1D59-1C5C-3DA4E1E0C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D2720-B91D-DE7C-271D-905317A55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6F8E4-F0BB-EDE6-970E-E31A6D82CF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7CB7579-B7B7-C861-16A3-D84091414B9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57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008B3-4DEA-3D35-EDD3-4F544800C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D75EF-A7BC-DE50-D7A4-9D8695A8F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C1B82-BABA-6A5B-8226-16BFBDD474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338FF92-B50F-CC9A-4845-6F73DB0C319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40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9CC5D-3B74-ED77-A303-B70BFD764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84EEC-8DC7-977C-ED40-2E472EC52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CD6D6-8729-8417-36AA-F341CE6716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9A4D10F-AC52-1774-C9B4-5947654E13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252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2A53-A449-4217-F4F9-98DBE9C8E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4F29D-99C1-EAB7-F7D9-E2D4881CF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605D7-6FED-3F48-6C84-0D883C842A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A114794-6AD6-32B0-24E1-233066E948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74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925D-8D5F-C493-674A-D72F7B961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D869F-2EBB-2AC5-08F0-7734AFD5B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863E5-FC27-CAFD-9F3C-A0A0FA3F81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FD6443D-D4BA-C124-5568-A7FCD8865C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4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7E09-E8D9-231F-F16B-D6941F27F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E9969-8F23-E944-D2A9-5AF8756D6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DA71D-398C-CC2D-77BA-43D5D69AF7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28C66AD-75B5-469A-5999-B9E164B82C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42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EE4A8-9FCE-FC3E-C111-A2B1D19B2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1401A-CCBB-8D7A-ABC8-87417C97E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B554B-2F1C-093C-0867-0F17403B2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6A7AF7E-89F2-3AE6-026E-C0EE2E68C8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598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33859-A98F-DBD7-A9F4-1E4E14D66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8EB8F-E17D-FD2A-3BF7-1656852D7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8BA3A-3EE0-6F46-EC78-48E25F66C8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F05C091-18C3-CDF5-B6EA-BDBCB7B7E5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5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7FF-54FC-0AD3-9E9A-0C0C192DB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9013B-F301-25F5-162A-906F9E5CF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F42BF-B21C-ECB6-030D-1CD1B07CEC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1BAE566-7D15-F171-DD99-12FB34D12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3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6D94-42D7-E9DD-100E-5E9121F2A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F81E6-601D-3364-BE65-131AEB358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FA14B-4DD1-E4E6-2657-14E3E5B0A2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A05B8B5-521D-43E8-5361-CD765A2529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76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8496D-E1F6-53F6-89EC-801A493C3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F982E-1044-D43B-39DB-566B1BE29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D4F61-AD6C-EE2D-1498-8554A8DBC9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E92300A-CB47-EA3B-23DA-38E1556A720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6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6A2C-3D0E-E3B3-8ABB-89770E2D6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1E1A7-D9AA-A406-791D-77C9BDBE1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16F68-D6DB-5046-3AD5-1BD81DC3DD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8DED794-BFA6-210C-F034-04F1AB7CC9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7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186D4-E7CF-C314-2D13-4AEB14E17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DA6E5-FD53-5156-94CA-F8AF32181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307B2-9583-F4E2-9335-C18178EC3E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7682D0C-1913-31FE-D839-87DFF82B80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464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AD5D-5431-EAD7-D45C-1CA486B47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7D430-AE6D-5633-EFCB-DD1DE659B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0AF2A-A8EB-C073-1379-819148EB90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3FBB5B8-3DEA-DA42-D92E-A9357F369B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613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4D6C5-AB0B-B061-CBA3-CD3A83E58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24CA5-36B8-56B4-C62F-4B38FF7BC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0833C-1333-29D8-7DBA-4C34A8653B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A4A330D-400C-80F8-F7D9-E09E51BEF2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63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29.05.2025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29.05.2025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29.05.2025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29.05.2025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29.05.2025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29.05.2025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29.05.2025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29.05.2025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29.05.2025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29.05.2025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29.05.2025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29.05.2025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fastercapital.com/content/Real-Options-Analysis--How-to-Incorporate-the-Flexibility-and-Uncertainty-of-Investment-Decisions.html#Types-of-Real-Options" TargetMode="External"/><Relationship Id="rId3" Type="http://schemas.openxmlformats.org/officeDocument/2006/relationships/image" Target="../media/image1.jpe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hyperlink" Target="https://derekchristensen.com/scamper-method-of-creative-thinkin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hyperlink" Target="https://www.cjournal.cz/files/563.pdf"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doi.org/10.7441/joc.2025.01.01" TargetMode="External"/><Relationship Id="rId12"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oi.org/10.1007/s11301-024-00466-5" TargetMode="External"/><Relationship Id="rId11" Type="http://schemas.openxmlformats.org/officeDocument/2006/relationships/image" Target="../media/image4.png"/><Relationship Id="rId5" Type="http://schemas.openxmlformats.org/officeDocument/2006/relationships/hyperlink" Target="https://doi.org/10.3390/admsci15020036"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doi.org/10.3389/fpsyg.2023.954118" TargetMode="External"/><Relationship Id="rId1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hyperlink" Target="https://www.weforum.org/stories/2023/10/data-collaboration-improve-resilience-maritime-supply-chain/"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ideas.repec.org/a/pal/marecl/v10y2008i1p152-174.html" TargetMode="External"/><Relationship Id="rId12"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doi.org/10.3389/fpsyg.2023.1184390" TargetMode="External"/><Relationship Id="rId11" Type="http://schemas.openxmlformats.org/officeDocument/2006/relationships/image" Target="../media/image4.png"/><Relationship Id="rId5" Type="http://schemas.openxmlformats.org/officeDocument/2006/relationships/hyperlink" Target="https://doi.org/10.1186/s13731-023-00351-7"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www.aacsb.edu/insights/articles/2024/01/positive-impact-through-entrepreneurship-education" TargetMode="Externa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3056" y="1887210"/>
            <a:ext cx="9805506"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1"/>
                </a:solidFill>
                <a:latin typeface="Times New Roman" panose="02020603050405020304" pitchFamily="18" charset="0"/>
                <a:ea typeface="Calibri" panose="020F0502020204030204" pitchFamily="34" charset="0"/>
              </a:rPr>
              <a:t>Gaining an Entrepreneurial Mindset for a Maritime Supply Chain Perspective</a:t>
            </a:r>
            <a:endParaRPr lang="en-GB" sz="2800" b="1" dirty="0">
              <a:solidFill>
                <a:schemeClr val="accent1"/>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2" name="Картина 1">
            <a:extLst>
              <a:ext uri="{FF2B5EF4-FFF2-40B4-BE49-F238E27FC236}">
                <a16:creationId xmlns:a16="http://schemas.microsoft.com/office/drawing/2014/main" id="{DE459748-2433-56DC-9C34-EC72E687A232}"/>
              </a:ext>
            </a:extLst>
          </p:cNvPr>
          <p:cNvPicPr>
            <a:picLocks noChangeAspect="1"/>
          </p:cNvPicPr>
          <p:nvPr/>
        </p:nvPicPr>
        <p:blipFill>
          <a:blip r:embed="rId10"/>
          <a:srcRect t="30697" b="7903"/>
          <a:stretch/>
        </p:blipFill>
        <p:spPr>
          <a:xfrm>
            <a:off x="0" y="2841318"/>
            <a:ext cx="9144000" cy="3245158"/>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D5C32-23AE-2A3C-A0F2-4875E0E399D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95660F4-2D78-5812-F86F-0872F78ED19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E49A6AF-8630-C051-B60E-AA947FDEB3F7}"/>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431FC87-0D4D-2F91-1F87-00B87E6A26A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01DBEB4-356D-13F0-159E-CFF7D52AE65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533D7AE-967C-1F57-E7E5-B7538760C9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92D5EB1-18BB-9F0C-2FB7-6BB9384BDD6B}"/>
              </a:ext>
            </a:extLst>
          </p:cNvPr>
          <p:cNvSpPr txBox="1"/>
          <p:nvPr/>
        </p:nvSpPr>
        <p:spPr>
          <a:xfrm>
            <a:off x="4315951" y="1662775"/>
            <a:ext cx="454782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Stages of conducting the 8-D PROBLEM SYSTEM on case confronts "MV PROBLEM SOLVING"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Creating a team to solve the problem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first step is to form a dedicated multidisciplinary team, including the ship's captain, warehouse manager, cook, procurement manager, climate systems engineer and logistics coordinator. The team should clearly define roles and responsibilities as well as channels of communication. </a:t>
            </a:r>
          </a:p>
        </p:txBody>
      </p:sp>
      <p:sp>
        <p:nvSpPr>
          <p:cNvPr id="3" name="Rectangle 2">
            <a:extLst>
              <a:ext uri="{FF2B5EF4-FFF2-40B4-BE49-F238E27FC236}">
                <a16:creationId xmlns:a16="http://schemas.microsoft.com/office/drawing/2014/main" id="{3AD88587-5C57-F4C3-E44C-B2709F08E26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E07D2B1-2D94-59D9-8189-EEAB20660C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24A9AFE-B08E-7FB5-0733-2EF27CFE218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0B8B2A1-B627-E2E1-7344-6688DBCC2B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84EA910-79BA-BF5B-2BD1-3811C704B82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067EB8A-56E0-5790-4F7A-A5D3B2A240A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FD0382-9265-2FF4-B5E1-0161DF925B1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93AD664B-0540-DC0C-03EC-CA7B704D3408}"/>
              </a:ext>
            </a:extLst>
          </p:cNvPr>
          <p:cNvPicPr>
            <a:picLocks noChangeAspect="1"/>
          </p:cNvPicPr>
          <p:nvPr/>
        </p:nvPicPr>
        <p:blipFill>
          <a:blip r:embed="rId11"/>
          <a:stretch>
            <a:fillRect/>
          </a:stretch>
        </p:blipFill>
        <p:spPr>
          <a:xfrm>
            <a:off x="125360" y="1696064"/>
            <a:ext cx="4085303" cy="4085303"/>
          </a:xfrm>
          <a:prstGeom prst="rect">
            <a:avLst/>
          </a:prstGeom>
        </p:spPr>
      </p:pic>
    </p:spTree>
    <p:extLst>
      <p:ext uri="{BB962C8B-B14F-4D97-AF65-F5344CB8AC3E}">
        <p14:creationId xmlns:p14="http://schemas.microsoft.com/office/powerpoint/2010/main" val="321113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1C8A-1118-BF88-5B04-9B384602CD6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306836-2FEC-9008-18E3-00BB5A00CBC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DD4C246-1ABA-2991-B89C-30C364B741F0}"/>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2079F37-0822-0900-4478-B03080B5765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85B3809-77CF-5B42-8B4D-C7BBCA51DA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3BB54E0-3DCA-CDFF-FD7C-DBBCBE6395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695B57B-101A-047A-A012-96AFF3F2E4A7}"/>
              </a:ext>
            </a:extLst>
          </p:cNvPr>
          <p:cNvSpPr txBox="1"/>
          <p:nvPr/>
        </p:nvSpPr>
        <p:spPr>
          <a:xfrm>
            <a:off x="4315951" y="1662775"/>
            <a:ext cx="4547829" cy="480131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1.2.2	Problem definition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1.2.3	Temporary corrective actions</a:t>
            </a:r>
          </a:p>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1.2.4	Identifying the root cause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main objective here is to clearly understand why the administrative delay occurred. Possible causes are examined in detail: bureaucratic errors, lack of timely notification, or technical problems with port facilities. A brief survey of crew members is carried out to clarify any additional information that may shed light on the cause of the incident. As a result, the team clearly identifies any root causes that need to be addressed. In this case, it is a good idea to apply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5W2H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APPROACH (5 WHYS, 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HOWS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presented in Table 1.</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3FE1B0A-564E-4F21-2A8C-494BEAABAB1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3575B07-18E5-41BD-EA92-BF191308F4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B40A110-1664-5571-50B7-F141A32DECF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0734103-42CC-A1CB-DBCB-22EDF2FDD77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8EACE12-DC0D-4544-5BA1-206D109DF5D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AE20B45-59F8-0714-0371-187036C72AC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F7B9BF2-1EC3-E18F-625E-EF8F7F0B338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9C305BC8-5259-5C5D-8EF9-B21BC9772BAC}"/>
              </a:ext>
            </a:extLst>
          </p:cNvPr>
          <p:cNvPicPr>
            <a:picLocks noChangeAspect="1"/>
          </p:cNvPicPr>
          <p:nvPr/>
        </p:nvPicPr>
        <p:blipFill>
          <a:blip r:embed="rId11"/>
          <a:stretch>
            <a:fillRect/>
          </a:stretch>
        </p:blipFill>
        <p:spPr>
          <a:xfrm>
            <a:off x="125360" y="1696064"/>
            <a:ext cx="4085303" cy="4085303"/>
          </a:xfrm>
          <a:prstGeom prst="rect">
            <a:avLst/>
          </a:prstGeom>
        </p:spPr>
      </p:pic>
    </p:spTree>
    <p:extLst>
      <p:ext uri="{BB962C8B-B14F-4D97-AF65-F5344CB8AC3E}">
        <p14:creationId xmlns:p14="http://schemas.microsoft.com/office/powerpoint/2010/main" val="181985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72D32-1748-1584-F16B-88FA893D108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0891AD3-E393-5E48-9FAE-5995675A653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E2818E2-A9E8-2547-92B5-168B6FA15192}"/>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5FB7E52-4BCA-EBEA-1239-199E6A4779E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28B5F1A-BC2E-7213-1945-EE8F1ADB755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CDD5430-6AC4-62A6-CFEF-929C259C0F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D73EB03-7092-E8BB-D72D-384B883C361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91166FF-4816-12FD-A7F1-801813B782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E32907A-492A-9537-2D0F-03D2F11C018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02C81AA-DFFB-AF08-D8A5-6FBB32E1348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2CAFAC-4C9D-5943-4750-86CA04458F3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D13BCB-C3EF-7E3B-465F-104E5C2D783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B9EB30D-E0EB-B1AD-332E-36BFEA4304A5}"/>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8" name="Таблица 57">
            <a:extLst>
              <a:ext uri="{FF2B5EF4-FFF2-40B4-BE49-F238E27FC236}">
                <a16:creationId xmlns:a16="http://schemas.microsoft.com/office/drawing/2014/main" id="{3E9F72BF-9819-B390-6B1B-3A15B323CD38}"/>
              </a:ext>
            </a:extLst>
          </p:cNvPr>
          <p:cNvGraphicFramePr>
            <a:graphicFrameLocks noGrp="1"/>
          </p:cNvGraphicFramePr>
          <p:nvPr>
            <p:extLst>
              <p:ext uri="{D42A27DB-BD31-4B8C-83A1-F6EECF244321}">
                <p14:modId xmlns:p14="http://schemas.microsoft.com/office/powerpoint/2010/main" val="1096567101"/>
              </p:ext>
            </p:extLst>
          </p:nvPr>
        </p:nvGraphicFramePr>
        <p:xfrm>
          <a:off x="860470" y="1825625"/>
          <a:ext cx="7885323" cy="4351338"/>
        </p:xfrm>
        <a:graphic>
          <a:graphicData uri="http://schemas.openxmlformats.org/drawingml/2006/table">
            <a:tbl>
              <a:tblPr bandRow="1"/>
              <a:tblGrid>
                <a:gridCol w="1455027">
                  <a:extLst>
                    <a:ext uri="{9D8B030D-6E8A-4147-A177-3AD203B41FA5}">
                      <a16:colId xmlns:a16="http://schemas.microsoft.com/office/drawing/2014/main" val="1776817994"/>
                    </a:ext>
                  </a:extLst>
                </a:gridCol>
                <a:gridCol w="1917290">
                  <a:extLst>
                    <a:ext uri="{9D8B030D-6E8A-4147-A177-3AD203B41FA5}">
                      <a16:colId xmlns:a16="http://schemas.microsoft.com/office/drawing/2014/main" val="4215880165"/>
                    </a:ext>
                  </a:extLst>
                </a:gridCol>
                <a:gridCol w="4513006">
                  <a:extLst>
                    <a:ext uri="{9D8B030D-6E8A-4147-A177-3AD203B41FA5}">
                      <a16:colId xmlns:a16="http://schemas.microsoft.com/office/drawing/2014/main" val="1634026417"/>
                    </a:ext>
                  </a:extLst>
                </a:gridCol>
              </a:tblGrid>
              <a:tr h="437196">
                <a:tc rowSpan="5">
                  <a:txBody>
                    <a:bodyPr/>
                    <a:lstStyle/>
                    <a:p>
                      <a:pPr algn="ctr">
                        <a:lnSpc>
                          <a:spcPct val="150000"/>
                        </a:lnSpc>
                        <a:spcAft>
                          <a:spcPts val="200"/>
                        </a:spcAft>
                        <a:buNone/>
                      </a:pPr>
                      <a:r>
                        <a:rPr lang="en-GB" sz="1300" b="1"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5 WHYS</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86064" marR="86064" marT="896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WHAT?</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a:solidFill>
                            <a:srgbClr val="000000"/>
                          </a:solidFill>
                          <a:effectLst/>
                          <a:latin typeface="Times New Roman" panose="02020603050405020304" pitchFamily="18" charset="0"/>
                          <a:ea typeface="Arial" panose="020B0604020202020204" pitchFamily="34" charset="0"/>
                          <a:cs typeface="Arial" panose="020B0604020202020204" pitchFamily="34" charset="0"/>
                        </a:rPr>
                        <a:t>What is the problem?</a:t>
                      </a:r>
                      <a:endParaRPr lang="bg-BG" sz="90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 Subject - identify and describe the problem.</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68541971"/>
                  </a:ext>
                </a:extLst>
              </a:tr>
              <a:tr h="652357">
                <a:tc vMerge="1">
                  <a:txBody>
                    <a:bodyPr/>
                    <a:lstStyle/>
                    <a:p>
                      <a:endParaRPr lang="bg-BG"/>
                    </a:p>
                  </a:txBody>
                  <a:tcPr/>
                </a:tc>
                <a:tc>
                  <a:txBody>
                    <a:bodyPr/>
                    <a:lstStyle/>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WHY?</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dirty="0">
                          <a:effectLst/>
                          <a:latin typeface="Times New Roman" panose="02020603050405020304" pitchFamily="18" charset="0"/>
                          <a:ea typeface="Arial" panose="020B0604020202020204" pitchFamily="34" charset="0"/>
                          <a:cs typeface="Arial" panose="020B0604020202020204" pitchFamily="34" charset="0"/>
                        </a:rPr>
                        <a:t>Why has the problem arisen? </a:t>
                      </a:r>
                      <a:endParaRPr lang="bg-BG" sz="900" dirty="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Purpose - identify known explanations which enable the problem.</a:t>
                      </a:r>
                      <a:endParaRPr lang="bg-BG" sz="900" dirty="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5966820"/>
                  </a:ext>
                </a:extLst>
              </a:tr>
              <a:tr h="437196">
                <a:tc vMerge="1">
                  <a:txBody>
                    <a:bodyPr/>
                    <a:lstStyle/>
                    <a:p>
                      <a:endParaRPr lang="bg-BG"/>
                    </a:p>
                  </a:txBody>
                  <a:tcPr/>
                </a:tc>
                <a:tc>
                  <a:txBody>
                    <a:bodyPr/>
                    <a:lstStyle/>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WHERE?</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a:solidFill>
                            <a:srgbClr val="000000"/>
                          </a:solidFill>
                          <a:effectLst/>
                          <a:latin typeface="Times New Roman" panose="02020603050405020304" pitchFamily="18" charset="0"/>
                          <a:ea typeface="Arial" panose="020B0604020202020204" pitchFamily="34" charset="0"/>
                          <a:cs typeface="Arial" panose="020B0604020202020204" pitchFamily="34" charset="0"/>
                        </a:rPr>
                        <a:t>Where did the problem manifest itself?)</a:t>
                      </a:r>
                      <a:endParaRPr lang="bg-BG" sz="90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Location - where did the problem occur?</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80923453"/>
                  </a:ext>
                </a:extLst>
              </a:tr>
              <a:tr h="437196">
                <a:tc vMerge="1">
                  <a:txBody>
                    <a:bodyPr/>
                    <a:lstStyle/>
                    <a:p>
                      <a:endParaRPr lang="bg-BG"/>
                    </a:p>
                  </a:txBody>
                  <a:tcPr/>
                </a:tc>
                <a:tc>
                  <a:txBody>
                    <a:bodyPr/>
                    <a:lstStyle/>
                    <a:p>
                      <a:pPr algn="ctr">
                        <a:lnSpc>
                          <a:spcPct val="150000"/>
                        </a:lnSpc>
                        <a:spcAft>
                          <a:spcPts val="200"/>
                        </a:spcAft>
                        <a:buNone/>
                      </a:pPr>
                      <a:r>
                        <a:rPr lang="en-GB" sz="900" b="1"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WHEN?</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a:effectLst/>
                          <a:latin typeface="Times New Roman" panose="02020603050405020304" pitchFamily="18" charset="0"/>
                          <a:ea typeface="Arial" panose="020B0604020202020204" pitchFamily="34" charset="0"/>
                          <a:cs typeface="Arial" panose="020B0604020202020204" pitchFamily="34" charset="0"/>
                        </a:rPr>
                        <a:t>When did the problem occur?</a:t>
                      </a:r>
                      <a:endParaRPr lang="bg-BG" sz="90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Timing - when did the problem start?</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8174017"/>
                  </a:ext>
                </a:extLst>
              </a:tr>
              <a:tr h="1082679">
                <a:tc vMerge="1">
                  <a:txBody>
                    <a:bodyPr/>
                    <a:lstStyle/>
                    <a:p>
                      <a:endParaRPr lang="bg-BG"/>
                    </a:p>
                  </a:txBody>
                  <a:tcPr/>
                </a:tc>
                <a:tc>
                  <a:txBody>
                    <a:bodyPr/>
                    <a:lstStyle/>
                    <a:p>
                      <a:pPr algn="ctr">
                        <a:lnSpc>
                          <a:spcPct val="150000"/>
                        </a:lnSpc>
                        <a:spcAft>
                          <a:spcPts val="200"/>
                        </a:spcAft>
                        <a:buNone/>
                      </a:pPr>
                      <a:r>
                        <a:rPr lang="en-GB" sz="900" b="1"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WHO?</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kern="12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Which persons are affected or involved in the problem?</a:t>
                      </a:r>
                      <a:endParaRPr lang="bg-BG" sz="900" dirty="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People involved - individuals associated with the problem.</a:t>
                      </a:r>
                      <a:br>
                        <a:rPr lang="en-GB" sz="900" kern="12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br>
                      <a:r>
                        <a:rPr lang="en-GB" sz="900" kern="12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Identify complaints of customers.</a:t>
                      </a:r>
                      <a:endParaRPr lang="bg-BG" sz="900" dirty="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62515152"/>
                  </a:ext>
                </a:extLst>
              </a:tr>
              <a:tr h="652357">
                <a:tc rowSpan="2">
                  <a:txBody>
                    <a:bodyPr/>
                    <a:lstStyle/>
                    <a:p>
                      <a:pPr algn="ctr">
                        <a:lnSpc>
                          <a:spcPct val="150000"/>
                        </a:lnSpc>
                        <a:spcAft>
                          <a:spcPts val="200"/>
                        </a:spcAft>
                        <a:buNone/>
                      </a:pPr>
                      <a:r>
                        <a:rPr lang="en-GB" sz="1300" b="1"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2 HOWS</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86064" marR="86064" marT="8965"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498DB"/>
                    </a:solidFill>
                  </a:tcPr>
                </a:tc>
                <a:tc>
                  <a:txBody>
                    <a:bodyPr/>
                    <a:lstStyle/>
                    <a:p>
                      <a:pPr algn="ctr">
                        <a:lnSpc>
                          <a:spcPct val="150000"/>
                        </a:lnSpc>
                        <a:spcAft>
                          <a:spcPts val="200"/>
                        </a:spcAft>
                        <a:buNone/>
                      </a:pPr>
                      <a:r>
                        <a:rPr lang="en-GB" sz="900" b="1"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HOW?</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a:effectLst/>
                          <a:latin typeface="Times New Roman" panose="02020603050405020304" pitchFamily="18" charset="0"/>
                          <a:ea typeface="Arial" panose="020B0604020202020204" pitchFamily="34" charset="0"/>
                          <a:cs typeface="Arial" panose="020B0604020202020204" pitchFamily="34" charset="0"/>
                        </a:rPr>
                        <a:t>How did the problem arise - in what conditions and circumstances?)</a:t>
                      </a:r>
                      <a:endParaRPr lang="bg-BG" sz="90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Method - in what situation did the problem occur?</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4203374"/>
                  </a:ext>
                </a:extLst>
              </a:tr>
              <a:tr h="652357">
                <a:tc vMerge="1">
                  <a:txBody>
                    <a:bodyPr/>
                    <a:lstStyle/>
                    <a:p>
                      <a:endParaRPr lang="bg-BG"/>
                    </a:p>
                  </a:txBody>
                  <a:tcPr/>
                </a:tc>
                <a:tc>
                  <a:txBody>
                    <a:bodyPr/>
                    <a:lstStyle/>
                    <a:p>
                      <a:pPr algn="ctr">
                        <a:lnSpc>
                          <a:spcPct val="150000"/>
                        </a:lnSpc>
                        <a:spcAft>
                          <a:spcPts val="200"/>
                        </a:spcAft>
                        <a:buNone/>
                      </a:pPr>
                      <a:r>
                        <a:rPr lang="en-GB" sz="900" b="1" kern="1200">
                          <a:solidFill>
                            <a:srgbClr val="000000"/>
                          </a:solidFill>
                          <a:effectLst/>
                          <a:latin typeface="Arial Narrow" panose="020B0606020202030204" pitchFamily="34" charset="0"/>
                          <a:ea typeface="Arial" panose="020B0604020202020204" pitchFamily="34" charset="0"/>
                          <a:cs typeface="Arial" panose="020B0604020202020204" pitchFamily="34" charset="0"/>
                        </a:rPr>
                        <a:t>HOW MUCH?</a:t>
                      </a:r>
                      <a:endParaRPr lang="bg-BG" sz="900">
                        <a:effectLst/>
                        <a:latin typeface="Times New Roman" panose="02020603050405020304" pitchFamily="18" charset="0"/>
                        <a:ea typeface="Arial" panose="020B0604020202020204" pitchFamily="34" charset="0"/>
                        <a:cs typeface="Arial" panose="020B0604020202020204" pitchFamily="34" charset="0"/>
                      </a:endParaRPr>
                    </a:p>
                  </a:txBody>
                  <a:tcPr marL="169141" marR="86064"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50000"/>
                        </a:lnSpc>
                        <a:spcAft>
                          <a:spcPts val="200"/>
                        </a:spcAft>
                        <a:buNone/>
                      </a:pPr>
                      <a:r>
                        <a:rPr lang="en-GB" sz="9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What is the value or Impact of the problem?</a:t>
                      </a:r>
                      <a:endParaRPr lang="bg-BG" sz="900" dirty="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200"/>
                        </a:spcAft>
                        <a:buNone/>
                      </a:pPr>
                      <a:r>
                        <a:rPr lang="en-GB" sz="900" kern="12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Cost / Impact - quantify the extent of the problem.</a:t>
                      </a:r>
                      <a:endParaRPr lang="bg-BG" sz="900" dirty="0">
                        <a:effectLst/>
                        <a:latin typeface="Times New Roman" panose="02020603050405020304" pitchFamily="18" charset="0"/>
                        <a:ea typeface="Arial" panose="020B0604020202020204" pitchFamily="34" charset="0"/>
                        <a:cs typeface="Arial" panose="020B0604020202020204" pitchFamily="34" charset="0"/>
                      </a:endParaRPr>
                    </a:p>
                  </a:txBody>
                  <a:tcPr marL="135671" marR="67537" marT="89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00499677"/>
                  </a:ext>
                </a:extLst>
              </a:tr>
            </a:tbl>
          </a:graphicData>
        </a:graphic>
      </p:graphicFrame>
    </p:spTree>
    <p:extLst>
      <p:ext uri="{BB962C8B-B14F-4D97-AF65-F5344CB8AC3E}">
        <p14:creationId xmlns:p14="http://schemas.microsoft.com/office/powerpoint/2010/main" val="1863452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FCAA-9E40-7EBF-4CDA-15DA7272225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15CF7F3-E519-36C2-F3B7-FE186027E5E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9B7464E-9B93-4B70-103D-9DC610E7132F}"/>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64938CD-E114-7142-87EF-A3EEC3B6FA3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BF353CA-A291-FDD7-0D1D-D1AD83FE3EF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7BAD101-C965-E819-CD6C-4028A1D5D6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9E0FBB6-A8D8-8330-268D-E5C85372CDCD}"/>
              </a:ext>
            </a:extLst>
          </p:cNvPr>
          <p:cNvSpPr txBox="1"/>
          <p:nvPr/>
        </p:nvSpPr>
        <p:spPr>
          <a:xfrm>
            <a:off x="3657600" y="1595021"/>
            <a:ext cx="5235677" cy="501675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Root cause identification using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5W2H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method (5 WHYS, 2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HOWS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WHAT? The specific problem is the administrative delay in the delivery of foodstuffs to the MV Horizon. Containers of new stock cannot be unloaded at Port A in time, threatening to spoil existing meat products on board due to their expiry date.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WHY? Initial research points to several possible causes: administrative and bureaucratic errors in documentation and customs clearance, lack of timely and clear communication between port authorities and the ship's crew, and potential technical problems with port facilities (e.g. lack of free berth, unloading equipment or insufficient staff).</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WHERE? The problem manifested itself at Port A, where the ship "MV PROBLEM SOLVING" had to unload and load new products for the next leg of the voyage. The ship's environment is also being addressed, specifically the storage spaces and cooling systems on board, which are at risk of overloading and technical failure due to prolonged delays.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8F4553-C1DF-BCFF-B2E8-319D9200484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63D46BF-2938-B612-BDCB-C16E4177E2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427CC2-D01B-2AF8-177C-59D26BF0D9B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DD28C4-3318-E8B2-3811-D251F3DC4F5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EB9CF83-56ED-5DDD-C601-3737B03148C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23CFDF-FEBB-E12F-119E-9ACD12907AA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CF3E94-D54C-8024-9140-56CAEFE363EF}"/>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0" name="Picture 2" descr="Why use the Quintilian Hexameter? | Nalys">
            <a:extLst>
              <a:ext uri="{FF2B5EF4-FFF2-40B4-BE49-F238E27FC236}">
                <a16:creationId xmlns:a16="http://schemas.microsoft.com/office/drawing/2014/main" id="{53639816-029A-6AAE-9ED5-CFA70544FB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792" y="2193823"/>
            <a:ext cx="44577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006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49305-E38E-BF91-9F59-135048B26A0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CFAD0C2-7320-6D14-2313-1662AA1C334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84C8418-9DFF-6471-7C15-5AECBED281D8}"/>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FDA0B9A-2C1E-7DA4-461B-CB4A7DE13CC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BB6BDFF-F79D-0EE4-DA49-D5505F9C806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D6466D4-99E8-8101-83DE-ADC479B0D6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5D9B396-9C4B-200E-14E2-B616388952AF}"/>
              </a:ext>
            </a:extLst>
          </p:cNvPr>
          <p:cNvSpPr txBox="1"/>
          <p:nvPr/>
        </p:nvSpPr>
        <p:spPr>
          <a:xfrm>
            <a:off x="3790335" y="1579868"/>
            <a:ext cx="5235677" cy="477053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Root cause identification using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5W2H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method (5 WHYS, 2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HOWS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WHEN? The delay started just before the containers were scheduled to be unloaded. The specific time and date when it became apparent that there were administrative bottlenecks and delays are critical to establishing responsibilities. Determine how much time elapsed from the first notification of the problem until mitigation measures were taken.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WHO? (Which people are affected or involved in the problem? The people affected and involved in the situation include the ship's crew (captain, warehouse manager, cook), the logistics coordinator, the port authority and customs officials. Information is gathered on the complaints and concerns of the crew (dissatisfaction with possible deterioration of the menu, fear of loss of products, potential violation of hygiene standards) as well as on the actions or inactions of the port authority.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D5354D7-D593-9086-198A-E18CDDA9EB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46C9A93-70B6-D3B1-682D-323FED4627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FD9F18-F259-B7F4-6781-3635985BE6F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A27B27-E8D9-7F8D-0B84-95DBEC27495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7BE2D0-ACFC-27EF-6AAC-77E4274BC3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0C71FB-5D77-EBCC-B252-78FC94B978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5371D0C-73E1-8225-0A8B-AD87F96237CC}"/>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Why use the Quintilian Hexameter? | Nalys">
            <a:extLst>
              <a:ext uri="{FF2B5EF4-FFF2-40B4-BE49-F238E27FC236}">
                <a16:creationId xmlns:a16="http://schemas.microsoft.com/office/drawing/2014/main" id="{0F98D6BF-046E-662F-818F-34C520269C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560" y="2031591"/>
            <a:ext cx="44577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35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EA6F0-2A7C-B86A-D8BB-978CF083A69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B7F360-A2C0-EF70-C7B4-EF5E20A2F59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AB53653-1C58-30D6-E7FA-AE3C2AA75EA9}"/>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5D03A4-C2D2-6816-F04A-7072A5CC73A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E49B08E-1093-577B-1F1A-122C1195D4C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22FBF49-501F-3587-16BD-2A99FA71D9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10C36A0-27E1-E8AC-E8BF-88016F24364C}"/>
              </a:ext>
            </a:extLst>
          </p:cNvPr>
          <p:cNvSpPr txBox="1"/>
          <p:nvPr/>
        </p:nvSpPr>
        <p:spPr>
          <a:xfrm>
            <a:off x="3731342" y="1697856"/>
            <a:ext cx="5235677"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HOW? (How did the problem arise - in what conditions and circumstances? The problem arises in a situation of planned loading and unloading that has been previously specified and approved. The administrative conditions under which the ship should have been given permission to load were not met in time, which created a bottleneck. As a result, the ship's refrigeration system, intended for temporary storage, was forced to operate outside its normal parameters and to take an unexpected additional load.</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HOW MUCH? (What is the value or Impact of the problem? Quantitatively and qualitatively, the Impact is the risk of losing a large part of the meat products, potential financial losses (costs of alternative supply, penalties, losses due to unfit products) and additional logistics costs for rerouting to another port. The potential negative impact on crew morale and the risk of dissatisfaction related to poor food quality is also assessed.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ACE3AA2-731A-29C6-8EF6-71C056507AB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FC1D460-0157-E8F6-BE21-91241E8309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DB4EDC-4282-C113-98CF-D40FDA533EF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C03E660-2537-548E-1221-24984C37EF4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C62A19E-F049-0F0E-EEC6-EB1CB662754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E87D7C0-B370-284F-D721-0062341DB26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2C3A7E3-4AD9-9955-56EB-9F86C6973913}"/>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Why use the Quintilian Hexameter? | Nalys">
            <a:extLst>
              <a:ext uri="{FF2B5EF4-FFF2-40B4-BE49-F238E27FC236}">
                <a16:creationId xmlns:a16="http://schemas.microsoft.com/office/drawing/2014/main" id="{F4459672-527B-6656-E7FF-C5900BE077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321" y="2075836"/>
            <a:ext cx="44577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91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FB2A-2FFD-DFA6-7CBA-0D7CBE10529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635795-1EED-E10B-879D-91CE4BB2A32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4851A46-EB83-6E53-AE7D-CF7A7EFD50C7}"/>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A46F05E-9735-CA84-5810-436F03724CD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27ECD11-7B86-17A4-F9D1-AB47B3E6B1D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E83A317-62EE-CCB8-1550-86F5679C0E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C03D2F2-9D6B-1336-157F-1B13C7E0E865}"/>
              </a:ext>
            </a:extLst>
          </p:cNvPr>
          <p:cNvSpPr txBox="1"/>
          <p:nvPr/>
        </p:nvSpPr>
        <p:spPr>
          <a:xfrm>
            <a:off x="4454012" y="1860089"/>
            <a:ext cx="4439265" cy="329320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second part of our module looks at creativity not as an abstract concept but as a concrete tool to increase efficiency in the ship's kitchen and warehouse. Creativity here means the ability to find non-trivial solutions to logistical and operational challenges using very real, available resources and simple organizational techniques.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2.1.	What is creativity in the shipping supply chain?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Creativity in this context is the ability to synthesize fragments of information and materials that, in their normal use, would be undervalued or discarded and turn them into new value. </a:t>
            </a:r>
          </a:p>
        </p:txBody>
      </p:sp>
      <p:sp>
        <p:nvSpPr>
          <p:cNvPr id="3" name="Rectangle 2">
            <a:extLst>
              <a:ext uri="{FF2B5EF4-FFF2-40B4-BE49-F238E27FC236}">
                <a16:creationId xmlns:a16="http://schemas.microsoft.com/office/drawing/2014/main" id="{A2F68E8D-99DD-12A1-3010-4EE3ABB8A60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7356384-3B73-6021-0382-7F0DE4C9FB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FDD21C-8C03-F898-F9C4-45924C53025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098B393-10C0-C6DF-8926-E13FDE96D18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3AC6365-038C-9B56-D0B6-82BFA7AF8D6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119206-8846-C74F-2F97-9CF803342C8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CD8F238-5725-FA15-E25F-DD50BCDEA0B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EC241698-48A7-CF80-88D9-A43D9F5F128B}"/>
              </a:ext>
            </a:extLst>
          </p:cNvPr>
          <p:cNvPicPr>
            <a:picLocks noChangeAspect="1"/>
          </p:cNvPicPr>
          <p:nvPr/>
        </p:nvPicPr>
        <p:blipFill>
          <a:blip r:embed="rId11"/>
          <a:stretch>
            <a:fillRect/>
          </a:stretch>
        </p:blipFill>
        <p:spPr>
          <a:xfrm>
            <a:off x="140109" y="1806677"/>
            <a:ext cx="4107425" cy="4107425"/>
          </a:xfrm>
          <a:prstGeom prst="rect">
            <a:avLst/>
          </a:prstGeom>
        </p:spPr>
      </p:pic>
    </p:spTree>
    <p:extLst>
      <p:ext uri="{BB962C8B-B14F-4D97-AF65-F5344CB8AC3E}">
        <p14:creationId xmlns:p14="http://schemas.microsoft.com/office/powerpoint/2010/main" val="1173815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D423A-77E0-8EAD-1965-27F8EB7ABAF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40227B7-B2A5-AA0B-676A-21F4851F8ED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4BBBFE5-B764-D3F8-6F07-FFFA92306058}"/>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1D05B8F-AE91-6080-6AF9-27B6C55454A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EE91899-5C59-F6B0-4D66-33816F24540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C5EFC63-9DCF-45A6-FEFD-7E26787AD27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30362AA-F564-1B8F-6EBC-26A22824A016}"/>
              </a:ext>
            </a:extLst>
          </p:cNvPr>
          <p:cNvSpPr txBox="1"/>
          <p:nvPr/>
        </p:nvSpPr>
        <p:spPr>
          <a:xfrm>
            <a:off x="4395019" y="1860088"/>
            <a:ext cx="4645742" cy="403187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 is not just "inspiration" but a methodology that is based on three key steps: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Identify resources with secondary value - leftover products, free space, and excess packaging materials.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Finding a non-standard relationship between these resources and existing operational needs (new dish, improved warehouse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Rapid implementation and evaluation - short experiments to test the practicality of an idea before committing more significant effort or resources.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unconventional combinations of leftovers in the ship's kitchen are based on an integrated approach that draws inspiration from several well-established methodologies: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C1CEF36-7358-6882-A54E-DE9B8410D41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BE389C8-E5F9-9290-9980-3E92D2845C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4BC23AA-D5B8-D97A-9891-BF8AA19FE3C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F943235-935F-8C47-C71D-CAD724649E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61B24F-0EDF-DD24-58D0-85C07E7EA91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DB21FC8-7D4A-F7D7-E12C-C0F01CC791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10FE7EA-78D3-EAD1-E6C0-8911E07B929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103741B-59F8-0A18-FF75-9034A2E65AF1}"/>
              </a:ext>
            </a:extLst>
          </p:cNvPr>
          <p:cNvPicPr>
            <a:picLocks noChangeAspect="1"/>
          </p:cNvPicPr>
          <p:nvPr/>
        </p:nvPicPr>
        <p:blipFill>
          <a:blip r:embed="rId11"/>
          <a:stretch>
            <a:fillRect/>
          </a:stretch>
        </p:blipFill>
        <p:spPr>
          <a:xfrm>
            <a:off x="508820" y="1902543"/>
            <a:ext cx="3672348" cy="3672348"/>
          </a:xfrm>
          <a:prstGeom prst="rect">
            <a:avLst/>
          </a:prstGeom>
        </p:spPr>
      </p:pic>
    </p:spTree>
    <p:extLst>
      <p:ext uri="{BB962C8B-B14F-4D97-AF65-F5344CB8AC3E}">
        <p14:creationId xmlns:p14="http://schemas.microsoft.com/office/powerpoint/2010/main" val="408434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B086-76C5-A953-54E9-C3C627DD71A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8D8F155-9828-A19D-42B9-4AFE4799806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39A3764-E35E-E388-549E-C4BA062DE33F}"/>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5E3F23B-46EC-6B3E-4B50-79DBD0B83F6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FBCBD12-0103-AB24-26BE-C4065326798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1C2F22E-B9A9-A377-86AE-BE1FA94880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094B0E7-C107-9B84-7F9E-3738BB56973E}"/>
              </a:ext>
            </a:extLst>
          </p:cNvPr>
          <p:cNvSpPr txBox="1"/>
          <p:nvPr/>
        </p:nvSpPr>
        <p:spPr>
          <a:xfrm>
            <a:off x="4498258" y="1461881"/>
            <a:ext cx="4645742" cy="501675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Creative Problem Solving (CPS) method, or Creative Problem Solving methodology, is a structured framework for finding innovative and workable solutions to complex challenges. This approach was developed and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systematised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the early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1950s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by Alex F. Osborn (Alex F. Osborn), creator of the widely known method of idea generation called brainstorming, and Donald W. Parnes, a researcher who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specialised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the pedagogy of creative thinking.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original idea behind CPS was to help organisations and teams tackle seemingly unsolvable problems using systematic logic and creative techniques rather than random experimentation and intuitive approaches. Over the years, this methodology has evolved and started to be widely applied not only in business environments but also in public institutions, education and various industry sectors.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8CA47E-98DB-C1B4-40E8-75B1A926D9E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86870F3-91A1-7360-5FB1-4FC7D35D4E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432F785-1E23-D72C-144D-E84F9A085D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FCA6CC9-820B-3577-910C-7D6EA5CDE1B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A608049-3871-CD66-F4AF-764564703BE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71E9C3-0AC6-FF0C-62E1-BCCFF7BC0A4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1D27D44-9E91-C92A-A4A0-91B32DEDABA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25037BB8-6DBE-8C4A-F28D-6476D61EF4C1}"/>
              </a:ext>
            </a:extLst>
          </p:cNvPr>
          <p:cNvPicPr>
            <a:picLocks noChangeAspect="1"/>
          </p:cNvPicPr>
          <p:nvPr/>
        </p:nvPicPr>
        <p:blipFill>
          <a:blip r:embed="rId11"/>
          <a:stretch>
            <a:fillRect/>
          </a:stretch>
        </p:blipFill>
        <p:spPr>
          <a:xfrm>
            <a:off x="-14749" y="1661529"/>
            <a:ext cx="4337581" cy="4326315"/>
          </a:xfrm>
          <a:prstGeom prst="rect">
            <a:avLst/>
          </a:prstGeom>
        </p:spPr>
      </p:pic>
    </p:spTree>
    <p:extLst>
      <p:ext uri="{BB962C8B-B14F-4D97-AF65-F5344CB8AC3E}">
        <p14:creationId xmlns:p14="http://schemas.microsoft.com/office/powerpoint/2010/main" val="3993194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6D7A5-03FE-2F06-EC2A-3A54F1FE9C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6AB22B8-149B-9FB9-E0F4-724818AFF1C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4A1AAC1-5C6D-A5F0-EDDE-6B2F7DB29EAD}"/>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F1E3CEF-AA86-E8CF-D78D-AB223A8C794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D4189C7-A9C8-1561-2F94-06863FC741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455F773-E461-3863-2A01-1E9500CBBE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16A3C0A-6504-1C0E-9CE6-DE2AB9A600DD}"/>
              </a:ext>
            </a:extLst>
          </p:cNvPr>
          <p:cNvSpPr txBox="1"/>
          <p:nvPr/>
        </p:nvSpPr>
        <p:spPr>
          <a:xfrm>
            <a:off x="4498258" y="1461881"/>
            <a:ext cx="4645742" cy="477053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Creative Problem Solving (CPS) method, or Creative Problem Solving methodology, is a structured framework for finding innovative and workable solutions to complex challenges. This approach was developed and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systematised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the early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1950s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by Alex F. Osborn (Alex F. Osborn), creator of the widely known method of idea generation called brainstorming, and Donald W. Parnes, a researcher who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specialised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 the pedagogy of creative thinking.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original idea behind CPS was to help organisations and teams tackle seemingly unsolvable problems using systematic logic and creative techniques rather than random experimentation and intuitive approaches. Over the years, this methodology has evolved and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become widely applied not only in business environments but also in public institutions, education,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various industry sectors.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BB0AD78-490A-9628-A6D2-C42DC56A038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B2A12FE-EE2C-1236-E6ED-2746FF372F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C759AEA-B9C6-3D08-B7A4-FEE2A78B347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7165CB7-018C-35BD-1B1F-991BA77963B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558D178-0BC5-5D3C-EA46-6817759740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4B67FFC-D533-8764-6D26-D94C4185A89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2DA2C24-6B95-009C-5765-8DDC5F677C4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C945F28-4B19-2B53-452D-FB6BAA245C65}"/>
              </a:ext>
            </a:extLst>
          </p:cNvPr>
          <p:cNvPicPr>
            <a:picLocks noChangeAspect="1"/>
          </p:cNvPicPr>
          <p:nvPr/>
        </p:nvPicPr>
        <p:blipFill>
          <a:blip r:embed="rId11"/>
          <a:srcRect l="22376" r="16364"/>
          <a:stretch/>
        </p:blipFill>
        <p:spPr>
          <a:xfrm>
            <a:off x="502418" y="1755059"/>
            <a:ext cx="3848355" cy="3949188"/>
          </a:xfrm>
          <a:prstGeom prst="rect">
            <a:avLst/>
          </a:prstGeom>
        </p:spPr>
      </p:pic>
    </p:spTree>
    <p:extLst>
      <p:ext uri="{BB962C8B-B14F-4D97-AF65-F5344CB8AC3E}">
        <p14:creationId xmlns:p14="http://schemas.microsoft.com/office/powerpoint/2010/main" val="20074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4042132"/>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I</a:t>
            </a:r>
            <a:r>
              <a:rPr lang="en-US" sz="3200" b="1" dirty="0">
                <a:solidFill>
                  <a:schemeClr val="accent1"/>
                </a:solidFill>
                <a:latin typeface="Times New Roman" panose="02020603050405020304" pitchFamily="18" charset="0"/>
                <a:ea typeface="Calibri" panose="020F0502020204030204" pitchFamily="34" charset="0"/>
              </a:rPr>
              <a:t>I</a:t>
            </a:r>
            <a:r>
              <a:rPr kumimoji="0" lang="en-GB" sz="32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I</a:t>
            </a:r>
            <a:endParaRPr lang="en-GB" sz="3200" b="1" dirty="0">
              <a:solidFill>
                <a:schemeClr val="accent1"/>
              </a:solidFill>
              <a:latin typeface="Times New Roman" panose="02020603050405020304" pitchFamily="18" charset="0"/>
              <a:ea typeface="Calibri" panose="020F0502020204030204" pitchFamily="34" charset="0"/>
            </a:endParaRPr>
          </a:p>
          <a:p>
            <a:pPr algn="ctr"/>
            <a:r>
              <a:rPr lang="en-US" sz="3200" b="1" noProof="0" dirty="0">
                <a:solidFill>
                  <a:srgbClr val="FF0000"/>
                </a:solidFill>
                <a:latin typeface="Times New Roman" panose="02020603050405020304" pitchFamily="18" charset="0"/>
                <a:ea typeface="Calibri" panose="020F0502020204030204" pitchFamily="34" charset="0"/>
              </a:rPr>
              <a:t>Gaining an Entrepreneurial Mindset for a Maritime Supply Chain Perspective</a:t>
            </a:r>
          </a:p>
          <a:p>
            <a:pPr algn="ctr"/>
            <a:endParaRPr lang="en-GB" sz="3200" b="1" noProof="0" dirty="0">
              <a:solidFill>
                <a:srgbClr val="FF0000"/>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F9AC-22D5-1B95-4B09-714A50CE6A4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1C4C791-807F-57E9-8FE7-349060694EE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8EE3FF-1A45-9B0A-911F-761A107CE22A}"/>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753C726-484E-BFBC-80E6-2FBC3583046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121B082-ABE7-3CD6-41A9-918B1630F23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A449F17-BCF4-7252-1D87-DC40B92E8E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2652CB4-F154-6C92-052B-6BFD9386A02E}"/>
              </a:ext>
            </a:extLst>
          </p:cNvPr>
          <p:cNvSpPr txBox="1"/>
          <p:nvPr/>
        </p:nvSpPr>
        <p:spPr>
          <a:xfrm>
            <a:off x="4498258" y="1461881"/>
            <a:ext cx="4645742"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CPS method consists of four main phases: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Phase 1: Clarify.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first step of the method is critical and consists of clearly defining the problem itself. Often, especially in complex situations such as the shipping supply chain, problems can appear to be vague, multi-layered and challenging to define. In the clarification phase, the team seeks to identify not only the symptoms but also the deeper causes of the problem.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This step may include: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Interviews with key actors and stakeholders.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Collect data and statistics on the situation.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Identification of critical factors and root causes (Root cause analysis).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 clear statement of the problem in the form of a concise and understandable description.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3078FF2-7D13-2BBB-EA3C-D78C604F7DF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A4F4CB6-88F7-9034-093F-C27CCBEEE2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DA24B32-5EB2-1E0D-EFB0-7A3BEDC2B8B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C5643B9-23B3-3E5D-2331-8998A69C4C2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0750A18-AF86-4829-EE69-08F59294B9A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B99A584-57D9-2D5C-5979-873B7362780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BAE1ECE-50EA-3048-E392-2F095722AB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488E998-E5D3-D4ED-8EC3-C31D3E9231E5}"/>
              </a:ext>
            </a:extLst>
          </p:cNvPr>
          <p:cNvPicPr>
            <a:picLocks noChangeAspect="1"/>
          </p:cNvPicPr>
          <p:nvPr/>
        </p:nvPicPr>
        <p:blipFill>
          <a:blip r:embed="rId11"/>
          <a:srcRect l="22376" r="16364"/>
          <a:stretch/>
        </p:blipFill>
        <p:spPr>
          <a:xfrm>
            <a:off x="502418" y="1755059"/>
            <a:ext cx="3848355" cy="3949188"/>
          </a:xfrm>
          <a:prstGeom prst="rect">
            <a:avLst/>
          </a:prstGeom>
        </p:spPr>
      </p:pic>
    </p:spTree>
    <p:extLst>
      <p:ext uri="{BB962C8B-B14F-4D97-AF65-F5344CB8AC3E}">
        <p14:creationId xmlns:p14="http://schemas.microsoft.com/office/powerpoint/2010/main" val="3256339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FDB9-AD3D-D5DF-D0F5-2BE956B2519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C675D8C-B833-9740-04C2-D737ECABFA3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2844E0D-7F22-3ED4-9905-0DE291B1357A}"/>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143D578-8607-9170-04AC-4005E39D020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56D9A22-EAF9-5E85-9EBD-C0FB3AE1EB8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6C7D8E2-D770-997F-BB92-5BA46F9756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AADF48D-3028-6680-1563-9D252F1CA6B7}"/>
              </a:ext>
            </a:extLst>
          </p:cNvPr>
          <p:cNvSpPr txBox="1"/>
          <p:nvPr/>
        </p:nvSpPr>
        <p:spPr>
          <a:xfrm>
            <a:off x="4498258" y="1461881"/>
            <a:ext cx="4645742" cy="403187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Phase 2: Ideate (Generate Ideas)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This phase is the creative heart of the method. In it, the team generates a large number of ideas without initial evaluation or critique. The brainstorming technique, explicitly created by Osborne, is the primary tool used here.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The principles that guide this phase are: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Encourage free thinking (without initial criticism).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The quantity of ideas takes priority over quality - the goal is to create the maximum number of potential solutions.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Building new ideas on the basis of those already proposed (combining and modifying).</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57D346C-C197-22F2-87EE-9002E330484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DFF72A6-9F14-2D68-571B-0E2324F900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DBCBA7F-2E24-3FB3-BED7-1252A47206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B5D83D7-3ECE-8FF1-93FE-14B1B04621A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D5529DA-CDDE-B0F9-2D0B-A71EE871789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1CE2322-B7CD-777E-32D9-3577D75805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755038-80E2-5A0E-4EB6-2A2B93AA50A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B391F88-BD71-9529-3031-593B6F53BA90}"/>
              </a:ext>
            </a:extLst>
          </p:cNvPr>
          <p:cNvPicPr>
            <a:picLocks noChangeAspect="1"/>
          </p:cNvPicPr>
          <p:nvPr/>
        </p:nvPicPr>
        <p:blipFill>
          <a:blip r:embed="rId11"/>
          <a:srcRect l="22376" r="16364"/>
          <a:stretch/>
        </p:blipFill>
        <p:spPr>
          <a:xfrm>
            <a:off x="502418" y="1755059"/>
            <a:ext cx="3848355" cy="3949188"/>
          </a:xfrm>
          <a:prstGeom prst="rect">
            <a:avLst/>
          </a:prstGeom>
        </p:spPr>
      </p:pic>
    </p:spTree>
    <p:extLst>
      <p:ext uri="{BB962C8B-B14F-4D97-AF65-F5344CB8AC3E}">
        <p14:creationId xmlns:p14="http://schemas.microsoft.com/office/powerpoint/2010/main" val="1405819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DF148-7262-40E6-07CE-C832EF3B59C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6889E83-77F6-9FAF-61A8-191DB745EFE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9A7FF42-33FF-3951-CAD5-5A2A4C153BAB}"/>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44FC78B-6F91-25CE-895E-43B2187D0A6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F131E49-3588-7578-1E7D-29ADE16A3DD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776826F-BD90-A637-E33B-307E25523B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8A2EBE5-AF12-8D8F-03DE-522E1CCCDABA}"/>
              </a:ext>
            </a:extLst>
          </p:cNvPr>
          <p:cNvSpPr txBox="1"/>
          <p:nvPr/>
        </p:nvSpPr>
        <p:spPr>
          <a:xfrm>
            <a:off x="4498258" y="1461881"/>
            <a:ext cx="4645742" cy="477053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Phase 3: Develop (Build and prototype solutions)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This phase aims to reduce the number of ideas to the most viable and feasible. Here, the team critically analyses all the ideas generated and selects the most promising ones, then begins to develop them into a more concrete plan or prototype.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steps include: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Evaluate the advantages and disadvantages of each idea.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Create working prototypes (e.g. small portions of new dishes in the ship's kitchen, trial models of organisational changes in the warehouse, etc.).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Test prototypes in a controlled environment to verify the expectations associated with each solution.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In our spinach example, the trial preparation of the spinach croquettes is carried out here, testing different combinations of ingredients, breading and frying techniques to choose the best solution.</a:t>
            </a:r>
          </a:p>
        </p:txBody>
      </p:sp>
      <p:sp>
        <p:nvSpPr>
          <p:cNvPr id="3" name="Rectangle 2">
            <a:extLst>
              <a:ext uri="{FF2B5EF4-FFF2-40B4-BE49-F238E27FC236}">
                <a16:creationId xmlns:a16="http://schemas.microsoft.com/office/drawing/2014/main" id="{3E55B8EB-40B0-76B2-060B-5F820526CE3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7758673-7EAE-0BC6-19D2-72CE6BCE5D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B6C39E-0815-51AF-2503-58053FEE7FC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C89CEC8-96B0-F7AD-CA8A-D2E56EB54C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732863B-DE70-4AFB-680C-F4AEC93526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4D3FD11-5C3D-A319-E16E-DC3031CD55A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7D0BD5C-FA47-B0ED-E808-0C75FCCBC02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7E3E86F-710F-1013-3291-0EDC8B763675}"/>
              </a:ext>
            </a:extLst>
          </p:cNvPr>
          <p:cNvPicPr>
            <a:picLocks noChangeAspect="1"/>
          </p:cNvPicPr>
          <p:nvPr/>
        </p:nvPicPr>
        <p:blipFill>
          <a:blip r:embed="rId11"/>
          <a:srcRect l="22376" r="16364"/>
          <a:stretch/>
        </p:blipFill>
        <p:spPr>
          <a:xfrm>
            <a:off x="502418" y="1755059"/>
            <a:ext cx="3848355" cy="3949188"/>
          </a:xfrm>
          <a:prstGeom prst="rect">
            <a:avLst/>
          </a:prstGeom>
        </p:spPr>
      </p:pic>
    </p:spTree>
    <p:extLst>
      <p:ext uri="{BB962C8B-B14F-4D97-AF65-F5344CB8AC3E}">
        <p14:creationId xmlns:p14="http://schemas.microsoft.com/office/powerpoint/2010/main" val="343128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E74EB-FCD2-71F2-8CBA-58F5D1EC66E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D1341AC-B8C2-B236-C8B0-74928966506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4316D20-0A3A-38E4-62A1-07CF39101208}"/>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1D11F5B-3243-32A2-80BC-6B86FB70828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5D72D24-F8D8-07A4-0AF9-C821ED48BFD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1215F6C-BDDC-69B2-0223-E31FCC13DF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0BE531F-095B-CC4F-0FF4-72872B7122FA}"/>
              </a:ext>
            </a:extLst>
          </p:cNvPr>
          <p:cNvSpPr txBox="1"/>
          <p:nvPr/>
        </p:nvSpPr>
        <p:spPr>
          <a:xfrm>
            <a:off x="4498258" y="1461881"/>
            <a:ext cx="4645742" cy="477053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Phase 4: Implement (Implementation and Evaluation)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In the final phase, the selected solutions are put into practice. Implementation involves creating an implementation plan, defining timelines and responsibilities, as well as preliminary success indicators.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Important steps of the phase are: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Implementation of the selected solutions in the real operational environment.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Collect feedback from people directly affected by the decision (e.g. crew members).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Assessment of performance against pre-defined success criteria.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Resolve issues that may arise during implementation and implement further improvements.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04C0CA5-B858-87C0-3E13-BB923051CD2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2183BDD-19D0-56DE-E6CD-EBFDC5455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166681-871D-694B-53FB-BEBB2CDC70C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BE86C0D-41A4-A147-7AC1-477F47E728F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77364DC-60ED-23A4-6FE8-A3ED6803183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73306D5-5D5E-4723-D057-2A9E4987960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5D9646A-A046-D67F-979A-A9BEE99D70F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06FC97F-E299-32C6-4C3A-AB444A6CEDD9}"/>
              </a:ext>
            </a:extLst>
          </p:cNvPr>
          <p:cNvPicPr>
            <a:picLocks noChangeAspect="1"/>
          </p:cNvPicPr>
          <p:nvPr/>
        </p:nvPicPr>
        <p:blipFill>
          <a:blip r:embed="rId11"/>
          <a:srcRect l="22376" r="16364"/>
          <a:stretch/>
        </p:blipFill>
        <p:spPr>
          <a:xfrm>
            <a:off x="502418" y="1755059"/>
            <a:ext cx="3848355" cy="3949188"/>
          </a:xfrm>
          <a:prstGeom prst="rect">
            <a:avLst/>
          </a:prstGeom>
        </p:spPr>
      </p:pic>
    </p:spTree>
    <p:extLst>
      <p:ext uri="{BB962C8B-B14F-4D97-AF65-F5344CB8AC3E}">
        <p14:creationId xmlns:p14="http://schemas.microsoft.com/office/powerpoint/2010/main" val="80970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96F8F-0985-9341-642B-E0AFDC3DA39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5E99520-C4AE-6AD4-2039-38CAE5C5F88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2511055-B52F-03BB-026A-54DDBFC5C369}"/>
              </a:ext>
            </a:extLst>
          </p:cNvPr>
          <p:cNvSpPr>
            <a:spLocks noGrp="1"/>
          </p:cNvSpPr>
          <p:nvPr>
            <p:ph type="title"/>
          </p:nvPr>
        </p:nvSpPr>
        <p:spPr>
          <a:xfrm>
            <a:off x="436921" y="1195664"/>
            <a:ext cx="7886700"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Creativity as a driver for real improvements</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7029643-16C1-B78B-8744-0340D73022C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69FA6D8-1E63-FEE3-7554-42168960C34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56642EB-3CB5-3076-96EA-B3BDD4CDA2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BDA3C6D-E7B7-A9B3-C720-FCF730C08AC0}"/>
              </a:ext>
            </a:extLst>
          </p:cNvPr>
          <p:cNvSpPr txBox="1"/>
          <p:nvPr/>
        </p:nvSpPr>
        <p:spPr>
          <a:xfrm>
            <a:off x="4498258" y="1481270"/>
            <a:ext cx="4645742" cy="353943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2.2.	Creative Problem Solving (CPS)</a:t>
            </a:r>
          </a:p>
          <a:p>
            <a:pPr>
              <a:defRPr/>
            </a:pPr>
            <a:r>
              <a:rPr lang="en-GB" sz="1600" dirty="0"/>
              <a:t>Importance and benefits of the CPS method in shipping logistics</a:t>
            </a:r>
          </a:p>
          <a:p>
            <a:pPr>
              <a:defRPr/>
            </a:pPr>
            <a:r>
              <a:rPr lang="en-GB" sz="1600" dirty="0"/>
              <a:t>Using Creative Problem Solving in a specific environment, such as the maritime supply chain, offers several important advantages:</a:t>
            </a:r>
          </a:p>
          <a:p>
            <a:pPr marL="285750" indent="-285750">
              <a:buFont typeface="Arial" panose="020B0604020202020204" pitchFamily="34" charset="0"/>
              <a:buChar char="•"/>
              <a:defRPr/>
            </a:pPr>
            <a:r>
              <a:rPr lang="en-GB" sz="1600" dirty="0"/>
              <a:t>Increases the ability of teams to respond flexibly to unexpected situations.</a:t>
            </a:r>
          </a:p>
          <a:p>
            <a:pPr marL="285750" indent="-285750">
              <a:buFont typeface="Arial" panose="020B0604020202020204" pitchFamily="34" charset="0"/>
              <a:buChar char="•"/>
              <a:defRPr/>
            </a:pPr>
            <a:r>
              <a:rPr lang="en-GB" sz="1600" dirty="0"/>
              <a:t>Improves resource efficiency and reduces waste.</a:t>
            </a:r>
          </a:p>
          <a:p>
            <a:pPr marL="285750" indent="-285750">
              <a:buFont typeface="Arial" panose="020B0604020202020204" pitchFamily="34" charset="0"/>
              <a:buChar char="•"/>
              <a:defRPr/>
            </a:pPr>
            <a:r>
              <a:rPr lang="en-GB" sz="1600" dirty="0"/>
              <a:t>Encourages innovation and develops creative thinking skills within the team.</a:t>
            </a:r>
          </a:p>
          <a:p>
            <a:pPr marL="285750" indent="-285750">
              <a:buFont typeface="Arial" panose="020B0604020202020204" pitchFamily="34" charset="0"/>
              <a:buChar char="•"/>
              <a:defRPr/>
            </a:pPr>
            <a:r>
              <a:rPr lang="en-GB" sz="1600" dirty="0"/>
              <a:t>Maintains team motivation by actively involving people in the solution finding process.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1EBB7DA-6869-C39A-1D06-0CF8A7A51C4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4166742-7686-2C20-9C62-E46BA47E97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EF61A0B-EAE9-9797-DA3D-C72CECBC9F9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A68AD94-B143-7477-E5D0-BFEB4AE552D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5366AB-3942-A1F1-3581-72CFC7FC86B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714C7F4-A2E3-AA5E-97E3-340C6F49C0E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54D7B62-05A5-C9EC-16C3-5D2C14EDDCE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35573D5-DC29-7A6B-A719-7A20F21DC520}"/>
              </a:ext>
            </a:extLst>
          </p:cNvPr>
          <p:cNvPicPr>
            <a:picLocks noChangeAspect="1"/>
          </p:cNvPicPr>
          <p:nvPr/>
        </p:nvPicPr>
        <p:blipFill>
          <a:blip r:embed="rId11"/>
          <a:srcRect l="22376" r="16364"/>
          <a:stretch/>
        </p:blipFill>
        <p:spPr>
          <a:xfrm>
            <a:off x="502418" y="1755059"/>
            <a:ext cx="3848355" cy="3949188"/>
          </a:xfrm>
          <a:prstGeom prst="rect">
            <a:avLst/>
          </a:prstGeom>
        </p:spPr>
      </p:pic>
    </p:spTree>
    <p:extLst>
      <p:ext uri="{BB962C8B-B14F-4D97-AF65-F5344CB8AC3E}">
        <p14:creationId xmlns:p14="http://schemas.microsoft.com/office/powerpoint/2010/main" val="132049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BE13B-BCE2-2292-C789-CF0D9FEF3D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7BF965-D14C-4DBF-C0EE-275AAB3253C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0E11AB6-364E-F220-BBFB-6B4FF2C5DCFB}"/>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164E77-3DCC-D4E9-F3EC-471879ECF02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260EBA6-8349-1512-F922-7DCD43C6FB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0E92DAA-78C6-CE63-0FB1-E01C96F7B9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DB35BDE-58BE-B84B-1E5F-0E9821562E9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B8FC8CB-DD75-0821-E9B8-997C755590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7723E8A-42D1-54F3-F88E-36176931849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6CF5F26-8EB0-888E-74AD-B87D228EA93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BA6DBF0-F5AE-522E-F2EB-FAE30C70B18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5955AF6-FA5A-AD85-D77B-B78FBF1ED57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1B6E9F-9724-A40B-DDC9-8FEAAB74C088}"/>
              </a:ext>
            </a:extLst>
          </p:cNvPr>
          <p:cNvPicPr>
            <a:picLocks noChangeAspect="1"/>
          </p:cNvPicPr>
          <p:nvPr/>
        </p:nvPicPr>
        <p:blipFill>
          <a:blip r:embed="rId10"/>
          <a:stretch>
            <a:fillRect/>
          </a:stretch>
        </p:blipFill>
        <p:spPr>
          <a:xfrm>
            <a:off x="7704595" y="0"/>
            <a:ext cx="1227464" cy="1224789"/>
          </a:xfrm>
          <a:prstGeom prst="rect">
            <a:avLst/>
          </a:prstGeom>
        </p:spPr>
      </p:pic>
      <p:sp>
        <p:nvSpPr>
          <p:cNvPr id="9" name="Текстово поле 8">
            <a:extLst>
              <a:ext uri="{FF2B5EF4-FFF2-40B4-BE49-F238E27FC236}">
                <a16:creationId xmlns:a16="http://schemas.microsoft.com/office/drawing/2014/main" id="{C1485166-B756-7696-2220-BB2184EA8AF7}"/>
              </a:ext>
            </a:extLst>
          </p:cNvPr>
          <p:cNvSpPr txBox="1"/>
          <p:nvPr/>
        </p:nvSpPr>
        <p:spPr>
          <a:xfrm>
            <a:off x="309617" y="5992754"/>
            <a:ext cx="8726229"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Types of Real Options - Real Options Analysis: How to Incorporate the Flexibility and Uncertainty of Investment Decisions</a:t>
            </a:r>
            <a:endParaRPr kumimoji="0" lang="bg-BG"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Картина 9">
            <a:extLst>
              <a:ext uri="{FF2B5EF4-FFF2-40B4-BE49-F238E27FC236}">
                <a16:creationId xmlns:a16="http://schemas.microsoft.com/office/drawing/2014/main" id="{F9CD328C-419D-29F2-6941-A068E4EF783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colorTemperature colorTemp="4700"/>
                    </a14:imgEffect>
                    <a14:imgEffect>
                      <a14:saturation sat="400000"/>
                    </a14:imgEffect>
                  </a14:imgLayer>
                </a14:imgProps>
              </a:ext>
            </a:extLst>
          </a:blip>
          <a:stretch>
            <a:fillRect/>
          </a:stretch>
        </p:blipFill>
        <p:spPr>
          <a:xfrm>
            <a:off x="961070" y="1710512"/>
            <a:ext cx="7524750" cy="40268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Текстово поле 12">
            <a:extLst>
              <a:ext uri="{FF2B5EF4-FFF2-40B4-BE49-F238E27FC236}">
                <a16:creationId xmlns:a16="http://schemas.microsoft.com/office/drawing/2014/main" id="{CDD894E2-F69B-A495-80C1-9E0D0801FE6D}"/>
              </a:ext>
            </a:extLst>
          </p:cNvPr>
          <p:cNvSpPr txBox="1"/>
          <p:nvPr/>
        </p:nvSpPr>
        <p:spPr>
          <a:xfrm>
            <a:off x="256684" y="5743166"/>
            <a:ext cx="458152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https://</a:t>
            </a:r>
            <a:r>
              <a:rPr kumimoji="0" lang="en-AU" sz="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3"/>
              </a:rPr>
              <a:t>fastercapital.com</a:t>
            </a:r>
            <a:r>
              <a:rPr kumimoji="0" lang="en-AU" sz="8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/content/Real-Options-Analysis--How-to-Incorporate-the-Flexibility-and-Uncertainty-of-Investment-Decisions.html#Types-of-Real-Options</a:t>
            </a:r>
            <a:endParaRPr kumimoji="0" lang="en-AU"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943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4B9F-B164-6183-2D4D-6B74BA25697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93EDBA9-36D8-91C9-EB98-FB88EB61737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03DCD10-35A7-1B12-88C3-18A074C77818}"/>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694AEE2-CB22-DEB1-7EBB-F87BEB1F143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3F84951-7DE0-9BEC-95EC-5F9B3315B09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DFB64AA-63DB-2784-C2DF-475BE3693C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46E4A50-A9B6-26CA-2B05-71133769DB89}"/>
              </a:ext>
            </a:extLst>
          </p:cNvPr>
          <p:cNvSpPr txBox="1"/>
          <p:nvPr/>
        </p:nvSpPr>
        <p:spPr>
          <a:xfrm>
            <a:off x="4096567" y="1657491"/>
            <a:ext cx="5047433"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dirty="0"/>
              <a:t>The concept of "real options" comes from financial theory and risk management and is an approach where decisions are not made in large, irreversible steps but as a series of small, reversible actions and tests. Within the shipping supply chain and culinary processes, this approach is particularly applicable and useful as it allows for flexible responses to changing circumstances, limited resources and high uncertainty.</a:t>
            </a:r>
          </a:p>
          <a:p>
            <a:pPr>
              <a:defRPr/>
            </a:pPr>
            <a:r>
              <a:rPr lang="en-GB" sz="1600" dirty="0"/>
              <a:t>Unlike traditional decision-making, where a shipper or manager has to take a risk with a large and definitive investment (e.g., commit long-term to a new supplier or permanently change the menu), real options allow for short, low-risk experiments. These experiments can be discontinued at any time if they do not produce a good result or expanded quickly if they prove successful.</a:t>
            </a:r>
          </a:p>
          <a:p>
            <a:pPr>
              <a:defRPr/>
            </a:pPr>
            <a:r>
              <a:rPr lang="en-GB" sz="1600" dirty="0"/>
              <a:t>Application of the "real options" method in the shipping environment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2C743C8-57D4-EEC6-DEFF-14ADF567D45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B7E9D7B-46E8-5A6C-2E82-8E65E64366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8DD734-F4EC-7E4A-34BE-B7F15F7EA43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5181ABA-A17B-2578-2762-C7D7319CDFB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CAB339-E501-3E93-E696-4C2CBED65AE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BA630F4-5E1B-8982-9AC5-16E9A8832D7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1E52876-8E74-F444-86A9-C236E315086F}"/>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PDF) Real Options In Practice.pdf">
            <a:extLst>
              <a:ext uri="{FF2B5EF4-FFF2-40B4-BE49-F238E27FC236}">
                <a16:creationId xmlns:a16="http://schemas.microsoft.com/office/drawing/2014/main" id="{71B4A7CB-95BA-F20B-DF99-6655F6D85F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247" y="1481186"/>
            <a:ext cx="3072994" cy="4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04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4D10-74AD-06F2-272F-D9DEBA8B7C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A8AA7C7-D4F9-F56E-4447-DD46F86357D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DC51B0B-E7A7-8A01-5B67-0A2189B78011}"/>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26FE297-234F-214A-C9A7-B7FEBF341E0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1000508-05D2-98BF-09D9-CE5C76146E6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3AA5FDF-FD7B-784A-D7C9-642AE12359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011865B-F32D-FE07-13C8-35047338E2C2}"/>
              </a:ext>
            </a:extLst>
          </p:cNvPr>
          <p:cNvSpPr txBox="1"/>
          <p:nvPr/>
        </p:nvSpPr>
        <p:spPr>
          <a:xfrm>
            <a:off x="4096567" y="1657491"/>
            <a:ext cx="5047433" cy="403187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3.1.	Identification of the resource or opportunity</a:t>
            </a:r>
          </a:p>
          <a:p>
            <a:pPr>
              <a:defRPr/>
            </a:pPr>
            <a:r>
              <a:rPr lang="en-GB" sz="1600" dirty="0"/>
              <a:t>The first step in the real options process is to identify opportunities that deserve to be vetted. In a shipping environment, such opportunities may include:</a:t>
            </a:r>
          </a:p>
          <a:p>
            <a:pPr marL="285750" indent="-285750">
              <a:buFont typeface="Wingdings" panose="05000000000000000000" pitchFamily="2" charset="2"/>
              <a:buChar char="§"/>
              <a:defRPr/>
            </a:pPr>
            <a:r>
              <a:rPr lang="en-GB" sz="1600" dirty="0"/>
              <a:t>Pilot order from a new local supplier at an intermediate port.</a:t>
            </a:r>
          </a:p>
          <a:p>
            <a:pPr marL="285750" indent="-285750">
              <a:buFont typeface="Wingdings" panose="05000000000000000000" pitchFamily="2" charset="2"/>
              <a:buChar char="§"/>
              <a:defRPr/>
            </a:pPr>
            <a:r>
              <a:rPr lang="en-GB" sz="1600" dirty="0"/>
              <a:t>Temporary change in storage technique or culinary processes.</a:t>
            </a:r>
          </a:p>
          <a:p>
            <a:pPr marL="285750" indent="-285750">
              <a:buFont typeface="Wingdings" panose="05000000000000000000" pitchFamily="2" charset="2"/>
              <a:buChar char="§"/>
              <a:defRPr/>
            </a:pPr>
            <a:r>
              <a:rPr lang="en-GB" sz="1600" dirty="0"/>
              <a:t>Introduction of a new type of packaging or consumables for a limited period.</a:t>
            </a:r>
          </a:p>
          <a:p>
            <a:pPr>
              <a:defRPr/>
            </a:pPr>
            <a:r>
              <a:rPr lang="en-GB" sz="1600" dirty="0"/>
              <a:t>A daily review of warehouses and processes is carried out to identify resources suitable for experimentation - for example, surplus products, equipment whose use could be improved, or warehouse space that is not being used effectively.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38473A4-32CB-1C03-F686-990359D7FFB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8683ADF-3722-C9EC-03B7-3455DEDB36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3497170-B67A-4062-072B-8C599F1B4CA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D9F0160-A036-3F78-8D03-DAFF6E3202D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D4EDEF3-28D5-B708-D483-3B21936A89E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65D2EFA-66A4-247E-B7AB-4619855B0F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0B00226-3E34-4C3A-2FFB-89487E756DC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BE300CC-57E2-186A-3A28-379FFAF8C820}"/>
              </a:ext>
            </a:extLst>
          </p:cNvPr>
          <p:cNvPicPr>
            <a:picLocks noChangeAspect="1"/>
          </p:cNvPicPr>
          <p:nvPr/>
        </p:nvPicPr>
        <p:blipFill>
          <a:blip r:embed="rId11"/>
          <a:stretch>
            <a:fillRect/>
          </a:stretch>
        </p:blipFill>
        <p:spPr>
          <a:xfrm>
            <a:off x="319524" y="1808165"/>
            <a:ext cx="3419605" cy="4085550"/>
          </a:xfrm>
          <a:prstGeom prst="rect">
            <a:avLst/>
          </a:prstGeom>
          <a:ln>
            <a:solidFill>
              <a:schemeClr val="tx1"/>
            </a:solidFill>
          </a:ln>
        </p:spPr>
      </p:pic>
    </p:spTree>
    <p:extLst>
      <p:ext uri="{BB962C8B-B14F-4D97-AF65-F5344CB8AC3E}">
        <p14:creationId xmlns:p14="http://schemas.microsoft.com/office/powerpoint/2010/main" val="3514600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F5FC-DDA9-D371-CE9E-81A56B4B0E8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5529074-4DB9-865E-16BC-B49F8EF3A0C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6CBFB9F-5467-EA67-F1B2-62C50D17B3F0}"/>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368A25-163F-A55D-43D9-67678ADE740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D051B5B-1E91-B853-807D-E4D0AFE805B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D83AD2F-2A0F-8229-66E4-07C0BF93C54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15A0562-A3C5-0707-1EB4-38FF0CD5815E}"/>
              </a:ext>
            </a:extLst>
          </p:cNvPr>
          <p:cNvSpPr txBox="1"/>
          <p:nvPr/>
        </p:nvSpPr>
        <p:spPr>
          <a:xfrm>
            <a:off x="3963230" y="1766877"/>
            <a:ext cx="5047433" cy="353943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3.2.	Formulating the goal and defining the option</a:t>
            </a:r>
          </a:p>
          <a:p>
            <a:pPr>
              <a:defRPr/>
            </a:pPr>
            <a:r>
              <a:rPr lang="en-GB" sz="1600" dirty="0"/>
              <a:t>The next phase is to formulate a clear objective to be achieved through the controlled experiment. Instead of aiming for radical and irreversible changes, we set clear parameters such as:</a:t>
            </a:r>
          </a:p>
          <a:p>
            <a:pPr marL="285750" indent="-285750">
              <a:buFont typeface="Arial" panose="020B0604020202020204" pitchFamily="34" charset="0"/>
              <a:buChar char="•"/>
              <a:defRPr/>
            </a:pPr>
            <a:r>
              <a:rPr lang="en-GB" sz="1600" dirty="0"/>
              <a:t>Goal: improve response times to logistical crises.</a:t>
            </a:r>
          </a:p>
          <a:p>
            <a:pPr marL="285750" indent="-285750">
              <a:buFont typeface="Arial" panose="020B0604020202020204" pitchFamily="34" charset="0"/>
              <a:buChar char="•"/>
              <a:defRPr/>
            </a:pPr>
            <a:r>
              <a:rPr lang="en-GB" sz="1600" dirty="0"/>
              <a:t>Reduce the percentage of food waste by at least 20%.</a:t>
            </a:r>
          </a:p>
          <a:p>
            <a:pPr marL="285750" indent="-285750">
              <a:buFont typeface="Arial" panose="020B0604020202020204" pitchFamily="34" charset="0"/>
              <a:buChar char="•"/>
              <a:defRPr/>
            </a:pPr>
            <a:r>
              <a:rPr lang="en-GB" sz="1600" dirty="0"/>
              <a:t>Increase crew satisfaction through new and varied menu offerings.</a:t>
            </a:r>
          </a:p>
          <a:p>
            <a:pPr>
              <a:defRPr/>
            </a:pPr>
            <a:r>
              <a:rPr lang="en-GB" sz="1600" dirty="0"/>
              <a:t>This goal translates into a concrete option—a small and clearly defined experiment. For example: 'Introduce an alternative weekly menu with products that are close to their expiry date for a period of 7 days'.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2771495-7138-B869-65C0-B05141BE83C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28F716F-6C80-DF54-434F-A7D271F7B9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22720AF-B40A-BB2E-1447-CF087284CB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C7E7363-D830-C41F-1A81-4CC0CB0898D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A8ED1BB-DB7B-1843-C5D4-1D5A9BB8AB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71D49F7-1050-8AAB-1261-EC10221FDD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BA14DBF-DE16-EA00-AF7A-90039DE70EA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BB530C5-C095-6651-1D2B-C2610F179B56}"/>
              </a:ext>
            </a:extLst>
          </p:cNvPr>
          <p:cNvPicPr>
            <a:picLocks noChangeAspect="1"/>
          </p:cNvPicPr>
          <p:nvPr/>
        </p:nvPicPr>
        <p:blipFill>
          <a:blip r:embed="rId11"/>
          <a:stretch>
            <a:fillRect/>
          </a:stretch>
        </p:blipFill>
        <p:spPr>
          <a:xfrm>
            <a:off x="319524" y="1808165"/>
            <a:ext cx="3419605" cy="4085550"/>
          </a:xfrm>
          <a:prstGeom prst="rect">
            <a:avLst/>
          </a:prstGeom>
          <a:ln>
            <a:solidFill>
              <a:schemeClr val="tx1"/>
            </a:solidFill>
          </a:ln>
        </p:spPr>
      </p:pic>
    </p:spTree>
    <p:extLst>
      <p:ext uri="{BB962C8B-B14F-4D97-AF65-F5344CB8AC3E}">
        <p14:creationId xmlns:p14="http://schemas.microsoft.com/office/powerpoint/2010/main" val="110776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74AA-D997-C2C4-8E5D-4509AE9FFD7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01C3E5C-89B5-AA4D-406F-19BB1D78F5D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D2F98D8-C606-9CDB-680A-CD746F02BC0C}"/>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6B38952-EE79-46A2-67FD-73538DD9339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222807E-EC48-A3D2-5B15-47332D2CFB1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C5662B2-DB9F-4932-2A9F-2F8AE913205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2DDF646-EE8E-A77B-4C19-A5830118521D}"/>
              </a:ext>
            </a:extLst>
          </p:cNvPr>
          <p:cNvSpPr txBox="1"/>
          <p:nvPr/>
        </p:nvSpPr>
        <p:spPr>
          <a:xfrm>
            <a:off x="3997916" y="1766877"/>
            <a:ext cx="5012747" cy="467820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3.3.	Generating solutions using the SCAMPER method</a:t>
            </a:r>
          </a:p>
          <a:p>
            <a:pPr>
              <a:defRPr/>
            </a:pPr>
            <a:r>
              <a:rPr lang="en-GB" sz="1400" dirty="0"/>
              <a:t>In order to select the best small test solutions, the SCAMPER method, a technique that allows modification of existing processes or products through a series of questions, can be successfully used:</a:t>
            </a:r>
          </a:p>
          <a:p>
            <a:pPr marL="285750" indent="-285750">
              <a:buFont typeface="Arial" panose="020B0604020202020204" pitchFamily="34" charset="0"/>
              <a:buChar char="•"/>
              <a:defRPr/>
            </a:pPr>
            <a:r>
              <a:rPr lang="en-GB" sz="1400" b="1" dirty="0"/>
              <a:t>Substitute:</a:t>
            </a:r>
            <a:r>
              <a:rPr lang="en-GB" sz="1400" dirty="0"/>
              <a:t> Can we replace a product or ingredient with another available alternative?</a:t>
            </a:r>
          </a:p>
          <a:p>
            <a:pPr marL="285750" indent="-285750">
              <a:buFont typeface="Arial" panose="020B0604020202020204" pitchFamily="34" charset="0"/>
              <a:buChar char="•"/>
              <a:defRPr/>
            </a:pPr>
            <a:r>
              <a:rPr lang="en-GB" sz="1400" b="1" dirty="0"/>
              <a:t>Combine: </a:t>
            </a:r>
            <a:r>
              <a:rPr lang="en-GB" sz="1400" dirty="0"/>
              <a:t>Is it possible to combine leftovers to create a new dish?</a:t>
            </a:r>
          </a:p>
          <a:p>
            <a:pPr marL="285750" indent="-285750">
              <a:buFont typeface="Arial" panose="020B0604020202020204" pitchFamily="34" charset="0"/>
              <a:buChar char="•"/>
              <a:defRPr/>
            </a:pPr>
            <a:r>
              <a:rPr lang="en-GB" sz="1400" b="1" dirty="0"/>
              <a:t>Adapt: </a:t>
            </a:r>
            <a:r>
              <a:rPr lang="en-GB" sz="1400" dirty="0"/>
              <a:t>Can we apply a familiar cooking technique to non-traditional products?</a:t>
            </a:r>
          </a:p>
          <a:p>
            <a:pPr marL="285750" indent="-285750">
              <a:buFont typeface="Arial" panose="020B0604020202020204" pitchFamily="34" charset="0"/>
              <a:buChar char="•"/>
              <a:defRPr/>
            </a:pPr>
            <a:r>
              <a:rPr lang="en-GB" sz="1400" b="1" dirty="0"/>
              <a:t>Modify:</a:t>
            </a:r>
            <a:r>
              <a:rPr lang="en-GB" sz="1400" dirty="0"/>
              <a:t> Can we modify the recipe to use the available resources more efficiently?</a:t>
            </a:r>
          </a:p>
          <a:p>
            <a:pPr marL="285750" indent="-285750">
              <a:buFont typeface="Arial" panose="020B0604020202020204" pitchFamily="34" charset="0"/>
              <a:buChar char="•"/>
              <a:defRPr/>
            </a:pPr>
            <a:r>
              <a:rPr lang="en-GB" sz="1400" dirty="0"/>
              <a:t>Put to other uses: can we find a whole new use for a product?</a:t>
            </a:r>
          </a:p>
          <a:p>
            <a:pPr marL="285750" indent="-285750">
              <a:buFont typeface="Arial" panose="020B0604020202020204" pitchFamily="34" charset="0"/>
              <a:buChar char="•"/>
              <a:defRPr/>
            </a:pPr>
            <a:r>
              <a:rPr lang="en-GB" sz="1400" b="1" dirty="0"/>
              <a:t>Eliminate: </a:t>
            </a:r>
            <a:r>
              <a:rPr lang="en-GB" sz="1400" dirty="0"/>
              <a:t>Is there anything redundant in the process that can be removed without loss of value?</a:t>
            </a:r>
          </a:p>
          <a:p>
            <a:pPr marL="285750" indent="-285750">
              <a:buFont typeface="Arial" panose="020B0604020202020204" pitchFamily="34" charset="0"/>
              <a:buChar char="•"/>
              <a:defRPr/>
            </a:pPr>
            <a:r>
              <a:rPr lang="en-GB" sz="1400" b="1" dirty="0"/>
              <a:t>Rearrange:</a:t>
            </a:r>
            <a:r>
              <a:rPr lang="en-GB" sz="1400" dirty="0"/>
              <a:t> Can we change the order or schedule of deliveries to optimise space and time?</a:t>
            </a:r>
          </a:p>
          <a:p>
            <a:pPr>
              <a:defRPr/>
            </a:pPr>
            <a:r>
              <a:rPr lang="en-GB" sz="1400" dirty="0"/>
              <a:t>This methodology is well suited for rapid generation of variants for test experiments.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6D6974D-5F15-2A36-5707-07D5560BA52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EF6122F-EB0F-00BB-2F7D-A1ECBA1ACD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56EE2EA-B0B8-FBCF-7DA9-47C4CB72FF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7D0E5B4-A366-7440-B01D-80330E6E788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297C122-4E84-7C94-9039-FDD0775EC07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9097DE2-C361-C44E-A03A-82177B5016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27463F9-417B-1CF9-06CB-DE1C4412FDA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AFE004B-BA2E-01DD-1766-E515ADF60718}"/>
              </a:ext>
            </a:extLst>
          </p:cNvPr>
          <p:cNvPicPr>
            <a:picLocks noChangeAspect="1"/>
          </p:cNvPicPr>
          <p:nvPr/>
        </p:nvPicPr>
        <p:blipFill>
          <a:blip r:embed="rId11"/>
          <a:stretch>
            <a:fillRect/>
          </a:stretch>
        </p:blipFill>
        <p:spPr>
          <a:xfrm>
            <a:off x="138083" y="2199579"/>
            <a:ext cx="3748715" cy="3162978"/>
          </a:xfrm>
          <a:prstGeom prst="rect">
            <a:avLst/>
          </a:prstGeom>
        </p:spPr>
      </p:pic>
      <p:sp>
        <p:nvSpPr>
          <p:cNvPr id="9" name="Текстово поле 8">
            <a:extLst>
              <a:ext uri="{FF2B5EF4-FFF2-40B4-BE49-F238E27FC236}">
                <a16:creationId xmlns:a16="http://schemas.microsoft.com/office/drawing/2014/main" id="{0D7809D0-1E0C-086E-E321-31F0F0275F34}"/>
              </a:ext>
            </a:extLst>
          </p:cNvPr>
          <p:cNvSpPr txBox="1"/>
          <p:nvPr/>
        </p:nvSpPr>
        <p:spPr>
          <a:xfrm>
            <a:off x="280480" y="5445453"/>
            <a:ext cx="3070382" cy="692497"/>
          </a:xfrm>
          <a:prstGeom prst="rect">
            <a:avLst/>
          </a:prstGeom>
          <a:noFill/>
        </p:spPr>
        <p:txBody>
          <a:bodyPr wrap="square">
            <a:spAutoFit/>
          </a:bodyPr>
          <a:lstStyle/>
          <a:p>
            <a:r>
              <a:rPr lang="en-AU" sz="1050" dirty="0">
                <a:hlinkClick r:id="rId12"/>
              </a:rPr>
              <a:t>https://</a:t>
            </a:r>
            <a:r>
              <a:rPr lang="en-AU" sz="1050" dirty="0" err="1">
                <a:hlinkClick r:id="rId12"/>
              </a:rPr>
              <a:t>derekchristensen.com</a:t>
            </a:r>
            <a:r>
              <a:rPr lang="en-AU" sz="1050" dirty="0">
                <a:hlinkClick r:id="rId12"/>
              </a:rPr>
              <a:t>/scamper-method-of-creative-thinking/</a:t>
            </a:r>
            <a:endParaRPr lang="en-AU" sz="1050" dirty="0"/>
          </a:p>
          <a:p>
            <a:endParaRPr lang="bg-BG" dirty="0"/>
          </a:p>
        </p:txBody>
      </p:sp>
    </p:spTree>
    <p:extLst>
      <p:ext uri="{BB962C8B-B14F-4D97-AF65-F5344CB8AC3E}">
        <p14:creationId xmlns:p14="http://schemas.microsoft.com/office/powerpoint/2010/main" val="176854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257175" y="1779655"/>
            <a:ext cx="8633499" cy="3754874"/>
          </a:xfrm>
          <a:prstGeom prst="rect">
            <a:avLst/>
          </a:prstGeom>
          <a:noFill/>
        </p:spPr>
        <p:txBody>
          <a:bodyPr wrap="square" rtlCol="0">
            <a:spAutoFit/>
          </a:bodyPr>
          <a:lstStyle/>
          <a:p>
            <a:pPr algn="just"/>
            <a:r>
              <a:rPr lang="en-US" sz="1400" b="1" dirty="0">
                <a:ea typeface="+mn-lt"/>
                <a:cs typeface="+mn-lt"/>
              </a:rPr>
              <a:t>WEEK 3 - Gaining an Entrepreneurial Mindset for a Maritime Supply Chain Perspective</a:t>
            </a:r>
          </a:p>
          <a:p>
            <a:pPr algn="just"/>
            <a:endParaRPr lang="en-US" sz="1400" b="1" dirty="0">
              <a:ea typeface="+mn-lt"/>
              <a:cs typeface="+mn-lt"/>
            </a:endParaRPr>
          </a:p>
          <a:p>
            <a:pPr algn="just"/>
            <a:r>
              <a:rPr lang="en-US" sz="1400" b="1" dirty="0">
                <a:ea typeface="+mn-lt"/>
                <a:cs typeface="+mn-lt"/>
              </a:rPr>
              <a:t>Maritime logistics constantly faces unexpected challenges—from sudden port closures to technical failures of refrigeration systems. In such an environment, simply following predefined procedures is not enough; our real strength comes from the ability to see every deviation not as a threat, but as an opportunity for improvement.</a:t>
            </a:r>
          </a:p>
          <a:p>
            <a:pPr algn="just"/>
            <a:r>
              <a:rPr lang="en-US" sz="1400" b="1" dirty="0">
                <a:ea typeface="+mn-lt"/>
                <a:cs typeface="+mn-lt"/>
              </a:rPr>
              <a:t>In Week 3, we'll focus on the three pillars of an entrepreneurial mindset in maritime supply chains: problem-solving, creativity, and willingness to take calculated risks. First, we'll explore systematic methods for analyzing critical situations—learning how to break down complex scenarios into key factors and to develop alternative plans at the earliest signs of deviation.</a:t>
            </a:r>
          </a:p>
          <a:p>
            <a:pPr algn="just"/>
            <a:r>
              <a:rPr lang="en-US" sz="1400" b="1" dirty="0">
                <a:ea typeface="+mn-lt"/>
                <a:cs typeface="+mn-lt"/>
              </a:rPr>
              <a:t>Then, we will examine what creativity truly means within the ship's kitchen and storage areas. We’ll discover how unconventional combinations of available products or new organizational approaches can significantly improve efficiency and enhance crew satisfaction.</a:t>
            </a:r>
          </a:p>
          <a:p>
            <a:pPr algn="just"/>
            <a:r>
              <a:rPr lang="en-US" sz="1400" b="1" dirty="0">
                <a:ea typeface="+mn-lt"/>
                <a:cs typeface="+mn-lt"/>
              </a:rPr>
              <a:t>Finally, we'll give special attention to "real options"—small, controlled experiments that enable us to test ideas with minimal risk and build confidence before implementing larger-scale solutions.</a:t>
            </a:r>
          </a:p>
          <a:p>
            <a:pPr algn="just"/>
            <a:r>
              <a:rPr lang="en-US" sz="1400" b="1" dirty="0">
                <a:ea typeface="+mn-lt"/>
                <a:cs typeface="+mn-lt"/>
              </a:rPr>
              <a:t>This module is not intended simply to provide more checklists of tools, but rather to teach you how to think and act entrepreneurially at sea—to explore the unknown, to embrace risk only when the potential reward outweighs the potential loss, and ultimately, to transform challenges into meaningful opportunities.</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9A16-F197-2FB7-93D5-E03DC57A46C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0B0AF8E-4214-1C51-E89D-A6E96CE9C38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1748E54-AA54-FB47-22CD-6B15C4513278}"/>
              </a:ext>
            </a:extLst>
          </p:cNvPr>
          <p:cNvSpPr>
            <a:spLocks noGrp="1"/>
          </p:cNvSpPr>
          <p:nvPr>
            <p:ph type="title"/>
          </p:nvPr>
        </p:nvSpPr>
        <p:spPr>
          <a:xfrm>
            <a:off x="436921" y="1195664"/>
            <a:ext cx="7886700" cy="571213"/>
          </a:xfrm>
        </p:spPr>
        <p:txBody>
          <a:bodyPr>
            <a:noAutofit/>
          </a:bodyPr>
          <a:lstStyle/>
          <a:p>
            <a:pPr algn="ctr"/>
            <a:r>
              <a:rPr lang="en-GB" sz="2400" b="1" noProof="0" dirty="0" err="1">
                <a:latin typeface="Times New Roman" panose="02020603050405020304" pitchFamily="18" charset="0"/>
                <a:cs typeface="Times New Roman" panose="02020603050405020304" pitchFamily="18" charset="0"/>
              </a:rPr>
              <a:t>3.Taking</a:t>
            </a:r>
            <a:r>
              <a:rPr lang="en-GB" sz="2400" b="1" noProof="0" dirty="0">
                <a:latin typeface="Times New Roman" panose="02020603050405020304" pitchFamily="18" charset="0"/>
                <a:cs typeface="Times New Roman" panose="02020603050405020304" pitchFamily="18" charset="0"/>
              </a:rPr>
              <a:t>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A774820-3B87-2425-61A8-89AC8234492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F91FE87-08AB-CC30-E8B7-0DCE39E5B01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6897CA7-268A-2706-B74D-5ED4C0E06C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71F5E58-3110-A099-4398-262B37ADDC57}"/>
              </a:ext>
            </a:extLst>
          </p:cNvPr>
          <p:cNvSpPr txBox="1"/>
          <p:nvPr/>
        </p:nvSpPr>
        <p:spPr>
          <a:xfrm>
            <a:off x="3963230" y="1766877"/>
            <a:ext cx="5047433"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3.4.	Prototyping and testing through the Design Thinking approach</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Once the selected option is clearly defined through SCAMPER, the team proceeds to apply the Design Thinking cycle - empathy, define, ideate, prototype and test: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Empathise: </a:t>
            </a: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First, analyse the needs and attitudes of the crew.</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Define: </a:t>
            </a: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A specific description of the small experiment - e.g. "creating a menu of alternative products for three days".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Ideate: </a:t>
            </a: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Several alternative menu or stock arrangement options are developed.</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Prototype: </a:t>
            </a: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prepare small portions or organise a small section of stock in a new way in a short time.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Test: </a:t>
            </a: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Conduct an experiment for a short period (e.g. 3-5 days) collect data and feedback.</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6D17EE-67AC-A2DA-1CC4-6EFC2BF21C6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1A9F3EF-568D-A07C-D9D9-E0EAC1AF8A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2A62B15-2EBC-01D7-5366-E5BC1D8D78C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8BE9BAB-732A-16D1-B029-9BD20C98910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E3DEF3F-A9F1-2DE5-2BDA-8BB7BF2BACF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6AA8B38-8E16-1E10-2DC1-F3CF6C5581D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EC74D4D-FBC2-CE9B-1925-A8B85F41A16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FBFB832-33E5-CF9B-3D0C-0C26E4B8D9B4}"/>
              </a:ext>
            </a:extLst>
          </p:cNvPr>
          <p:cNvPicPr>
            <a:picLocks noChangeAspect="1"/>
          </p:cNvPicPr>
          <p:nvPr/>
        </p:nvPicPr>
        <p:blipFill>
          <a:blip r:embed="rId11"/>
          <a:stretch>
            <a:fillRect/>
          </a:stretch>
        </p:blipFill>
        <p:spPr>
          <a:xfrm>
            <a:off x="146327" y="1958626"/>
            <a:ext cx="3689223" cy="3689223"/>
          </a:xfrm>
          <a:prstGeom prst="rect">
            <a:avLst/>
          </a:prstGeom>
        </p:spPr>
      </p:pic>
    </p:spTree>
    <p:extLst>
      <p:ext uri="{BB962C8B-B14F-4D97-AF65-F5344CB8AC3E}">
        <p14:creationId xmlns:p14="http://schemas.microsoft.com/office/powerpoint/2010/main" val="4102993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BB01-76A9-E419-80CD-323DA680F7A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AD9BAA0-0C2C-DC88-59E5-A4223EBDBAD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5FD9A62-8BD7-42E8-1F82-EF15B924927E}"/>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E947103-CB95-AD42-268E-ACB172A5A0B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A8515F2-1DF1-2CDA-6A2A-019644B509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04AEEE-E370-B7B3-624B-4A7ADEE563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D3025FD-0E22-DFC5-5EDD-31C3FDDC87E5}"/>
              </a:ext>
            </a:extLst>
          </p:cNvPr>
          <p:cNvSpPr txBox="1"/>
          <p:nvPr/>
        </p:nvSpPr>
        <p:spPr>
          <a:xfrm>
            <a:off x="3963230" y="1766877"/>
            <a:ext cx="5047433" cy="304698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3.5.	Evaluating results and expanding successful options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last step of the real options method is the analysis of the results:</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Collect crew feedback and evaluate against pre-defined metrics (e.g., waste reduction, increased crew satisfaction, time savings).</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Assessing results against inputs and risk.</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If successful, the solution gradually scales up and becomes part of regular practice.</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If the results are unsatisfactory, the experiment is terminated without significant loss.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613CC6B-4FD6-AE6F-0545-94C765798DB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11C9FD5-55F7-1517-B985-39927FAF44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1BCF2F2-AB76-0835-8724-622942C7755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268C211-40D2-A24F-C680-87BD4265CA9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1E0F3A3-B47A-7C7F-9572-102F8EC2D3F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AE7266-3B2B-BDCA-1309-9F1A819CB74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23D55BF-9D02-B393-A2A6-707EF528225E}"/>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EEFBBCF9-8FD4-D0BE-886D-815D5E0A460D}"/>
              </a:ext>
            </a:extLst>
          </p:cNvPr>
          <p:cNvPicPr>
            <a:picLocks noChangeAspect="1"/>
          </p:cNvPicPr>
          <p:nvPr/>
        </p:nvPicPr>
        <p:blipFill>
          <a:blip r:embed="rId11"/>
          <a:stretch>
            <a:fillRect/>
          </a:stretch>
        </p:blipFill>
        <p:spPr>
          <a:xfrm>
            <a:off x="771608" y="1846733"/>
            <a:ext cx="2856936" cy="4226237"/>
          </a:xfrm>
          <a:prstGeom prst="rect">
            <a:avLst/>
          </a:prstGeom>
          <a:ln>
            <a:solidFill>
              <a:schemeClr val="tx1"/>
            </a:solidFill>
          </a:ln>
        </p:spPr>
      </p:pic>
    </p:spTree>
    <p:extLst>
      <p:ext uri="{BB962C8B-B14F-4D97-AF65-F5344CB8AC3E}">
        <p14:creationId xmlns:p14="http://schemas.microsoft.com/office/powerpoint/2010/main" val="2148368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8A41B-F2CD-7FDE-9BE4-BC1630D4D72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2AD0FDB-E000-DEA2-B0AE-E34BBCEC2BE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C71BF08-4295-DA32-9C3F-C12C6FD9ABE8}"/>
              </a:ext>
            </a:extLst>
          </p:cNvPr>
          <p:cNvSpPr>
            <a:spLocks noGrp="1"/>
          </p:cNvSpPr>
          <p:nvPr>
            <p:ph type="title"/>
          </p:nvPr>
        </p:nvSpPr>
        <p:spPr>
          <a:xfrm>
            <a:off x="436921" y="119566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Taking controlled risks through the logic of "real options" in shipping logistics and cuisine</a:t>
            </a:r>
            <a:br>
              <a:rPr lang="en-US" sz="2400" b="1" noProof="0" dirty="0">
                <a:latin typeface="Times New Roman" panose="02020603050405020304" pitchFamily="18" charset="0"/>
                <a:cs typeface="Times New Roman" panose="02020603050405020304" pitchFamily="18" charset="0"/>
              </a:rPr>
            </a:b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66CCC59-4CEC-6053-3F9A-95D52331EAB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83203CD-47CE-C3F1-4575-50D6E2AD4FA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B7F60D4-E250-633A-ABB4-4D1DCA21C1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AB0FC6F-98DE-069D-9AFB-74CD004EFAB9}"/>
              </a:ext>
            </a:extLst>
          </p:cNvPr>
          <p:cNvSpPr txBox="1"/>
          <p:nvPr/>
        </p:nvSpPr>
        <p:spPr>
          <a:xfrm>
            <a:off x="3963230" y="1766877"/>
            <a:ext cx="5047433" cy="280076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Conclusion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real options approach, combined with SCAMPER and Design Thinking, enables ship teams to make decisions flexibly and with minimal risk. Rather than relying on one-off, big changes, this methodology allows for a gradual build-up of knowledge and confidence, ensuring sustainable and effective management of ship logistics and cuisine, especially in an environment of uncertainty and limited resources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A417489-9292-A8C4-FEAA-C100E5794A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03E16FC-74D4-77C5-DBA3-21064D7EE5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1871291-0784-6652-08CD-A56E6C6DB96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927A55-60B1-191D-99C3-C1BACC88C53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0F5522A-E401-7E9F-E0C7-BC864B6DDD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C817BB7-6363-9918-3EBF-6EBBAA15C58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F179263-62D2-5640-CF2E-A6ACB8F561F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53CDC20-E15A-20C2-F5ED-4B6AA58B70C1}"/>
              </a:ext>
            </a:extLst>
          </p:cNvPr>
          <p:cNvPicPr>
            <a:picLocks noChangeAspect="1"/>
          </p:cNvPicPr>
          <p:nvPr/>
        </p:nvPicPr>
        <p:blipFill>
          <a:blip r:embed="rId11"/>
          <a:stretch>
            <a:fillRect/>
          </a:stretch>
        </p:blipFill>
        <p:spPr>
          <a:xfrm>
            <a:off x="655143" y="1570682"/>
            <a:ext cx="2998025" cy="4545183"/>
          </a:xfrm>
          <a:prstGeom prst="rect">
            <a:avLst/>
          </a:prstGeom>
        </p:spPr>
      </p:pic>
    </p:spTree>
    <p:extLst>
      <p:ext uri="{BB962C8B-B14F-4D97-AF65-F5344CB8AC3E}">
        <p14:creationId xmlns:p14="http://schemas.microsoft.com/office/powerpoint/2010/main" val="103749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92729" y="1843177"/>
            <a:ext cx="8311785" cy="2867452"/>
          </a:xfrm>
          <a:prstGeom prst="rect">
            <a:avLst/>
          </a:prstGeom>
          <a:noFill/>
        </p:spPr>
        <p:txBody>
          <a:bodyPr wrap="square" rtlCol="0">
            <a:spAutoFit/>
          </a:bodyPr>
          <a:lstStyle/>
          <a:p>
            <a:pPr algn="just">
              <a:spcAft>
                <a:spcPts val="200"/>
              </a:spcAft>
              <a:buNone/>
            </a:pPr>
            <a:r>
              <a:rPr lang="en-GB" sz="1800" b="1" dirty="0">
                <a:effectLst/>
                <a:latin typeface="Times New Roman" panose="02020603050405020304" pitchFamily="18" charset="0"/>
                <a:ea typeface="Arial" panose="020B0604020202020204" pitchFamily="34" charset="0"/>
              </a:rPr>
              <a:t>Entrepreneurship Skills </a:t>
            </a:r>
            <a:endParaRPr lang="bg-BG"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How does entrepreneurial thinking differ from traditional management approaches in maritime procurement contexts? Provide concrete examples from onboard practices.</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What does "adaptive execution" mean in maritime entrepreneurship? Describe a realistic onboard situation where adaptive execution would be critical for effective decision-making.</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How can proactive behaviour help mitigate the risks of uncertainty and limited resources onboard? Provide a practical example of proactive logistics planning.</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6DA20-157A-086E-3C81-E52F41DE0189}"/>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EE04DD6-D238-028C-A49F-61DE1D8E9B5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BB4751-FF67-0ACA-00B3-DF9BA8083CF6}"/>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8DC7604-6DF7-ECFE-166D-EF78FDF95B3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EA5E70A-62F8-DE66-CAFA-2E25F41E21B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AA7C9C1-A0F5-11F7-82E5-B01908C743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226182B-FDE9-92D8-90C4-6CAE0B375CD2}"/>
              </a:ext>
            </a:extLst>
          </p:cNvPr>
          <p:cNvSpPr txBox="1"/>
          <p:nvPr/>
        </p:nvSpPr>
        <p:spPr>
          <a:xfrm>
            <a:off x="592729" y="1843177"/>
            <a:ext cx="8311785" cy="2867452"/>
          </a:xfrm>
          <a:prstGeom prst="rect">
            <a:avLst/>
          </a:prstGeom>
          <a:noFill/>
        </p:spPr>
        <p:txBody>
          <a:bodyPr wrap="square" rtlCol="0">
            <a:spAutoFit/>
          </a:bodyPr>
          <a:lstStyle/>
          <a:p>
            <a:pPr algn="just">
              <a:spcAft>
                <a:spcPts val="200"/>
              </a:spcAft>
              <a:buNone/>
            </a:pPr>
            <a:r>
              <a:rPr lang="en-GB" sz="1800" b="1" dirty="0">
                <a:effectLst/>
                <a:latin typeface="Times New Roman" panose="02020603050405020304" pitchFamily="18" charset="0"/>
                <a:ea typeface="Arial" panose="020B0604020202020204" pitchFamily="34" charset="0"/>
              </a:rPr>
              <a:t>Food Supply Chain Management Skills </a:t>
            </a:r>
            <a:endParaRPr lang="bg-BG"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Why is cultural sensitivity considered a key entrepreneurial skill in managing the food supply chain onboard multinational vessels? Provide an example illustrating its practical importance.</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Explain how creating buffer stocks can improve operational resilience in maritime FSCM. Describe an onboard scenario where buffers effectively prevented a supply crisis.</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innovative menu planning using leftover or excess products help reduce food waste onboard? Provide a detailed example of such an innovative practice.</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48627A7-A25C-A2B7-A3C2-EEB27CC1CC1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BD1553EA-DEBA-FBDD-D084-5ED523E673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6C8BF8B-4B6E-ED99-F643-5871B8E3DED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C775B73-BBF0-125E-BD02-C7B1B24A7F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45D45052-4A6E-8D93-F1E7-0FA4CE0A3A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D6C608D9-5D9C-3001-CBBE-97F03E3E644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AA96F3B-E4BC-7E78-BD7E-9C9B890B3A3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09510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D19A-9612-2C9A-9124-807AB52B9E5E}"/>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0426F298-0146-81D6-522B-C8C98B247DB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283CDD-ADE0-AF36-79F1-E71094B87C1F}"/>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030A4C32-C5AC-86C1-8BF4-CD2FB23D6CDF}"/>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369E1A8-B6E0-B5C2-77BB-B2A212D0224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D456ABA-B66D-3C8B-8BBB-7FEAA52BCC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A4B6279-CB65-5354-7470-CA6594C14D5F}"/>
              </a:ext>
            </a:extLst>
          </p:cNvPr>
          <p:cNvSpPr txBox="1"/>
          <p:nvPr/>
        </p:nvSpPr>
        <p:spPr>
          <a:xfrm>
            <a:off x="592729" y="1843177"/>
            <a:ext cx="8311785" cy="3801041"/>
          </a:xfrm>
          <a:prstGeom prst="rect">
            <a:avLst/>
          </a:prstGeom>
          <a:noFill/>
        </p:spPr>
        <p:txBody>
          <a:bodyPr wrap="square" rtlCol="0">
            <a:spAutoFit/>
          </a:bodyPr>
          <a:lstStyle/>
          <a:p>
            <a:pPr algn="just">
              <a:spcAft>
                <a:spcPts val="200"/>
              </a:spcAft>
              <a:buNone/>
            </a:pPr>
            <a:r>
              <a:rPr lang="en-GB" sz="1800" b="1" dirty="0">
                <a:effectLst/>
                <a:latin typeface="Times New Roman" panose="02020603050405020304" pitchFamily="18" charset="0"/>
                <a:ea typeface="Arial" panose="020B0604020202020204" pitchFamily="34" charset="0"/>
              </a:rPr>
              <a:t>Logistics Management Skills </a:t>
            </a:r>
            <a:endParaRPr lang="bg-BG" sz="1800" b="1"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Discuss how preventive planning is essential to entrepreneurial logistics management onboard ships. Give a detailed scenario illustrating successful preventive planning.</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Explain the challenges of managing closed logistic systems onboard ships and provide entrepreneurial strategies to overcome these challenges effectively.</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 Why are digitalisation and enhanced traceability considered critical in modern shipboard logistics management? Provide a practical example of a digital solution applicable onboard.</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Describe how cultural and communicational awareness can effectively manage conflicts related to resource allocation onboard. Provide a concrete scenario demonstrating successful conflict resolution through improved communication.</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4F5DECE-4212-BC8E-234E-820F5771CEA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C7244249-32B9-44B0-3145-45F4C1E8A6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3966512-7692-DD8B-0506-A5EC3776CB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7ECCBDC-CE0A-733C-F46D-BBAC8754EA0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AA78FDDD-84FD-CB1D-C9C7-2E0F3B0E2DB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53F2DC1-2E28-35A4-597A-2B21175B52B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4D2B118-32C6-E081-4B86-98FB5467681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39036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CF12-0165-B96B-5E51-28C075B6FA5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3ADFA40-2B29-C52E-1091-C78C43B3FD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D0607F0-E616-9806-0B31-2B02C94C6800}"/>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3B74359F-2370-E888-8550-66FE6BC75BB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1E7BA8-5D49-6F21-850A-45E3D7293E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B3D9E1-75B4-C2DA-4575-5FC00514D6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3D18A6-C15F-67F8-8D9E-048AC9BDC1AC}"/>
              </a:ext>
            </a:extLst>
          </p:cNvPr>
          <p:cNvSpPr txBox="1"/>
          <p:nvPr/>
        </p:nvSpPr>
        <p:spPr>
          <a:xfrm>
            <a:off x="682315" y="1548359"/>
            <a:ext cx="8311785" cy="4580741"/>
          </a:xfrm>
          <a:prstGeom prst="rect">
            <a:avLst/>
          </a:prstGeom>
          <a:noFill/>
        </p:spPr>
        <p:txBody>
          <a:bodyPr wrap="square" rtlCol="0">
            <a:spAutoFit/>
          </a:bodyPr>
          <a:lstStyle/>
          <a:p>
            <a:pPr marL="342900" lvl="0" indent="-342900" algn="just" rtl="0">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Drucker, P. F. (1985). innovation and entrepreneurship: practice and principles. harper &amp; Row</a:t>
            </a:r>
            <a:r>
              <a:rPr lang="bg-BG" sz="1800" dirty="0">
                <a:effectLst/>
                <a:latin typeface="Times New Roman" panose="02020603050405020304" pitchFamily="18" charset="0"/>
                <a:ea typeface="Arial" panose="020B0604020202020204" pitchFamily="34" charset="0"/>
              </a:rPr>
              <a:t>. </a:t>
            </a:r>
          </a:p>
          <a:p>
            <a:pPr marL="342900" lvl="0" indent="-342900" algn="just">
              <a:spcBef>
                <a:spcPts val="400"/>
              </a:spcBef>
              <a:spcAft>
                <a:spcPts val="400"/>
              </a:spcAft>
              <a:buFont typeface="+mj-lt"/>
              <a:buAutoNum type="arabicPeriod"/>
              <a:tabLst>
                <a:tab pos="811530" algn="l"/>
              </a:tabLst>
            </a:pPr>
            <a:r>
              <a:rPr lang="en-US" sz="1800" dirty="0" err="1">
                <a:effectLst/>
                <a:latin typeface="Times New Roman" panose="02020603050405020304" pitchFamily="18" charset="0"/>
                <a:ea typeface="Arial" panose="020B0604020202020204" pitchFamily="34" charset="0"/>
              </a:rPr>
              <a:t>Csákné</a:t>
            </a:r>
            <a:r>
              <a:rPr lang="en-US" sz="1800" dirty="0">
                <a:effectLst/>
                <a:latin typeface="Times New Roman" panose="02020603050405020304" pitchFamily="18" charset="0"/>
                <a:ea typeface="Arial" panose="020B0604020202020204" pitchFamily="34" charset="0"/>
              </a:rPr>
              <a:t> Filep, J., Timár, G., &amp; </a:t>
            </a:r>
            <a:r>
              <a:rPr lang="en-US" sz="1800" dirty="0" err="1">
                <a:effectLst/>
                <a:latin typeface="Times New Roman" panose="02020603050405020304" pitchFamily="18" charset="0"/>
                <a:ea typeface="Arial" panose="020B0604020202020204" pitchFamily="34" charset="0"/>
              </a:rPr>
              <a:t>Szennay</a:t>
            </a:r>
            <a:r>
              <a:rPr lang="en-US" sz="1800" dirty="0">
                <a:effectLst/>
                <a:latin typeface="Times New Roman" panose="02020603050405020304" pitchFamily="18" charset="0"/>
                <a:ea typeface="Arial" panose="020B0604020202020204" pitchFamily="34" charset="0"/>
              </a:rPr>
              <a:t>, Á. (2025). </a:t>
            </a:r>
            <a:r>
              <a:rPr lang="en-US" sz="1800" dirty="0" err="1">
                <a:effectLst/>
                <a:latin typeface="Times New Roman" panose="02020603050405020304" pitchFamily="18" charset="0"/>
                <a:ea typeface="Arial" panose="020B0604020202020204" pitchFamily="34" charset="0"/>
              </a:rPr>
              <a:t>Analysing</a:t>
            </a:r>
            <a:r>
              <a:rPr lang="en-US" sz="1800" dirty="0">
                <a:effectLst/>
                <a:latin typeface="Times New Roman" panose="02020603050405020304" pitchFamily="18" charset="0"/>
                <a:ea typeface="Arial" panose="020B0604020202020204" pitchFamily="34" charset="0"/>
              </a:rPr>
              <a:t> the impact of entrepreneurship education on early-stage entrepreneurship-Focusing on the transitional countries of Central and Eastern Europe. Administrative Sciences, 15(2), 36</a:t>
            </a:r>
            <a:r>
              <a:rPr lang="en-US" sz="1800" u="sng" dirty="0">
                <a:solidFill>
                  <a:srgbClr val="0000FF"/>
                </a:solidFill>
                <a:effectLst/>
                <a:latin typeface="Times New Roman" panose="02020603050405020304" pitchFamily="18" charset="0"/>
                <a:ea typeface="Arial" panose="020B0604020202020204" pitchFamily="34" charset="0"/>
                <a:hlinkClick r:id="rId5"/>
              </a:rPr>
              <a:t>. https://doi.org/10.3390/</a:t>
            </a:r>
            <a:r>
              <a:rPr lang="en-US" sz="1800" u="sng" dirty="0" err="1">
                <a:solidFill>
                  <a:srgbClr val="0000FF"/>
                </a:solidFill>
                <a:effectLst/>
                <a:latin typeface="Times New Roman" panose="02020603050405020304" pitchFamily="18" charset="0"/>
                <a:ea typeface="Arial" panose="020B0604020202020204" pitchFamily="34" charset="0"/>
                <a:hlinkClick r:id="rId5"/>
              </a:rPr>
              <a:t>admsci15020036</a:t>
            </a:r>
            <a:r>
              <a:rPr lang="en-US" sz="1800" u="sng" dirty="0">
                <a:solidFill>
                  <a:srgbClr val="0000FF"/>
                </a:solidFill>
                <a:effectLst/>
                <a:latin typeface="Times New Roman" panose="02020603050405020304" pitchFamily="18" charset="0"/>
                <a:ea typeface="Arial" panose="020B0604020202020204" pitchFamily="34" charset="0"/>
                <a:hlinkClick r:id="rId5"/>
              </a:rPr>
              <a:t>.</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Schlichte, F., &amp; Junge, M. (2024). The concept of entrepreneurial opportunities: A review and directions for future research. International Entrepreneurship and Management Journal, 20(1), 1-23</a:t>
            </a:r>
            <a:r>
              <a:rPr lang="en-US" sz="1800" u="sng" dirty="0">
                <a:solidFill>
                  <a:srgbClr val="0000FF"/>
                </a:solidFill>
                <a:effectLst/>
                <a:latin typeface="Times New Roman" panose="02020603050405020304" pitchFamily="18" charset="0"/>
                <a:ea typeface="Arial" panose="020B0604020202020204" pitchFamily="34" charset="0"/>
                <a:hlinkClick r:id="rId6"/>
              </a:rPr>
              <a:t>. </a:t>
            </a:r>
            <a:r>
              <a:rPr lang="bg-BG" sz="1800" dirty="0">
                <a:effectLst/>
                <a:latin typeface="Times New Roman" panose="02020603050405020304" pitchFamily="18" charset="0"/>
                <a:ea typeface="Arial" panose="020B0604020202020204" pitchFamily="34" charset="0"/>
                <a:hlinkClick r:id="rId6"/>
              </a:rPr>
              <a:t>https://doi.org/10.1007/</a:t>
            </a:r>
            <a:r>
              <a:rPr lang="bg-BG" sz="1800" dirty="0" err="1">
                <a:effectLst/>
                <a:latin typeface="Times New Roman" panose="02020603050405020304" pitchFamily="18" charset="0"/>
                <a:ea typeface="Arial" panose="020B0604020202020204" pitchFamily="34" charset="0"/>
                <a:hlinkClick r:id="rId6"/>
              </a:rPr>
              <a:t>s11301</a:t>
            </a:r>
            <a:r>
              <a:rPr lang="bg-BG" sz="1800" dirty="0">
                <a:effectLst/>
                <a:latin typeface="Times New Roman" panose="02020603050405020304" pitchFamily="18" charset="0"/>
                <a:ea typeface="Arial" panose="020B0604020202020204" pitchFamily="34" charset="0"/>
                <a:hlinkClick r:id="rId6"/>
              </a:rPr>
              <a:t>-024-00466-5</a:t>
            </a:r>
            <a:endParaRPr lang="en-US" sz="1800" dirty="0">
              <a:effectLst/>
              <a:latin typeface="Times New Roman" panose="02020603050405020304" pitchFamily="18" charset="0"/>
              <a:ea typeface="Arial" panose="020B0604020202020204" pitchFamily="34" charset="0"/>
            </a:endParaRPr>
          </a:p>
          <a:p>
            <a:pPr marL="342900" indent="-342900" algn="just">
              <a:spcAft>
                <a:spcPts val="200"/>
              </a:spcAft>
              <a:buFont typeface="+mj-lt"/>
              <a:buAutoNum type="arabicPeriod"/>
            </a:pPr>
            <a:r>
              <a:rPr lang="en-US" sz="1800" dirty="0">
                <a:effectLst/>
                <a:latin typeface="Times New Roman" panose="02020603050405020304" pitchFamily="18" charset="0"/>
                <a:ea typeface="Arial" panose="020B0604020202020204" pitchFamily="34" charset="0"/>
              </a:rPr>
              <a:t>Wang, C., Chen, M., &amp; Zhang, X. (2025). Integration of entrepreneurial opportunity theories in uncertain scenarios. Journal of Competitiveness, 17(1), 1-15. </a:t>
            </a:r>
            <a:r>
              <a:rPr lang="en-US" sz="1800" u="sng" dirty="0">
                <a:solidFill>
                  <a:srgbClr val="0000FF"/>
                </a:solidFill>
                <a:effectLst/>
                <a:latin typeface="Times New Roman" panose="02020603050405020304" pitchFamily="18" charset="0"/>
                <a:ea typeface="Arial" panose="020B0604020202020204" pitchFamily="34" charset="0"/>
                <a:hlinkClick r:id="rId7"/>
              </a:rPr>
              <a:t>https://</a:t>
            </a:r>
            <a:r>
              <a:rPr lang="en-US" sz="1800" u="sng" dirty="0" err="1">
                <a:solidFill>
                  <a:srgbClr val="0000FF"/>
                </a:solidFill>
                <a:effectLst/>
                <a:latin typeface="Times New Roman" panose="02020603050405020304" pitchFamily="18" charset="0"/>
                <a:ea typeface="Arial" panose="020B0604020202020204" pitchFamily="34" charset="0"/>
                <a:hlinkClick r:id="rId7"/>
              </a:rPr>
              <a:t>doi</a:t>
            </a:r>
            <a:r>
              <a:rPr lang="en-US" sz="1800" u="sng" dirty="0">
                <a:solidFill>
                  <a:srgbClr val="0000FF"/>
                </a:solidFill>
                <a:effectLst/>
                <a:latin typeface="Times New Roman" panose="02020603050405020304" pitchFamily="18" charset="0"/>
                <a:ea typeface="Arial" panose="020B0604020202020204" pitchFamily="34" charset="0"/>
                <a:hlinkClick r:id="rId7"/>
              </a:rPr>
              <a:t>.</a:t>
            </a:r>
            <a:r>
              <a:rPr lang="bg-BG" sz="1800" dirty="0" err="1">
                <a:effectLst/>
                <a:latin typeface="Times New Roman" panose="02020603050405020304" pitchFamily="18" charset="0"/>
                <a:ea typeface="Arial" panose="020B0604020202020204" pitchFamily="34" charset="0"/>
              </a:rPr>
              <a:t>org</a:t>
            </a:r>
            <a:r>
              <a:rPr lang="bg-BG" sz="1800" dirty="0">
                <a:effectLst/>
                <a:latin typeface="Times New Roman" panose="02020603050405020304" pitchFamily="18" charset="0"/>
                <a:ea typeface="Arial" panose="020B0604020202020204" pitchFamily="34" charset="0"/>
              </a:rPr>
              <a:t>/10.7441/</a:t>
            </a:r>
            <a:r>
              <a:rPr lang="bg-BG" sz="1800" dirty="0" err="1">
                <a:effectLst/>
                <a:latin typeface="Times New Roman" panose="02020603050405020304" pitchFamily="18" charset="0"/>
                <a:ea typeface="Arial" panose="020B0604020202020204" pitchFamily="34" charset="0"/>
              </a:rPr>
              <a:t>joc.2025.01.01</a:t>
            </a:r>
            <a:r>
              <a:rPr lang="bg-BG" sz="1800" dirty="0">
                <a:effectLst/>
                <a:latin typeface="Times New Roman" panose="02020603050405020304" pitchFamily="18" charset="0"/>
                <a:ea typeface="Arial" panose="020B0604020202020204" pitchFamily="34" charset="0"/>
              </a:rPr>
              <a:t>, </a:t>
            </a:r>
            <a:r>
              <a:rPr lang="bg-BG" sz="1800" u="sng" dirty="0">
                <a:solidFill>
                  <a:srgbClr val="0000FF"/>
                </a:solidFill>
                <a:effectLst/>
                <a:latin typeface="Times New Roman" panose="02020603050405020304" pitchFamily="18" charset="0"/>
                <a:ea typeface="Arial" panose="020B0604020202020204" pitchFamily="34" charset="0"/>
                <a:hlinkClick r:id="rId8"/>
              </a:rPr>
              <a:t>https://</a:t>
            </a:r>
            <a:r>
              <a:rPr lang="bg-BG" sz="1800" u="sng" dirty="0" err="1">
                <a:solidFill>
                  <a:srgbClr val="0000FF"/>
                </a:solidFill>
                <a:effectLst/>
                <a:latin typeface="Times New Roman" panose="02020603050405020304" pitchFamily="18" charset="0"/>
                <a:ea typeface="Arial" panose="020B0604020202020204" pitchFamily="34" charset="0"/>
                <a:hlinkClick r:id="rId8"/>
              </a:rPr>
              <a:t>www.cjournal.cz</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files</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563.pdf</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Cui, J., Sun, J., &amp; Bell, R. (2023). From entrepreneurship education to entrepreneurial intention: Mindset, motivation, and behavior. Frontiers in Psychology, 14, 954118. </a:t>
            </a:r>
            <a:r>
              <a:rPr lang="en-US" sz="1800" u="sng" dirty="0">
                <a:solidFill>
                  <a:srgbClr val="0000FF"/>
                </a:solidFill>
                <a:effectLst/>
                <a:latin typeface="Times New Roman" panose="02020603050405020304" pitchFamily="18" charset="0"/>
                <a:ea typeface="Arial" panose="020B0604020202020204" pitchFamily="34" charset="0"/>
                <a:hlinkClick r:id="rId9"/>
              </a:rPr>
              <a:t>https://doi.org/10.3389/</a:t>
            </a:r>
            <a:r>
              <a:rPr lang="en-US" sz="1800" u="sng" dirty="0" err="1">
                <a:solidFill>
                  <a:srgbClr val="0000FF"/>
                </a:solidFill>
                <a:effectLst/>
                <a:latin typeface="Times New Roman" panose="02020603050405020304" pitchFamily="18" charset="0"/>
                <a:ea typeface="Arial" panose="020B0604020202020204" pitchFamily="34" charset="0"/>
                <a:hlinkClick r:id="rId9"/>
              </a:rPr>
              <a:t>fpsyg.2023.954118</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357586B-73A3-1CFA-1A77-29021C6196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866B02E-BC8B-04E1-9B48-7BB9541945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7D6E2C4-076A-B4D4-094D-191E4FED6156}"/>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5C940AF-C174-06FF-C1AC-95D7A23BCE4E}"/>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12D2E091-7046-2783-F994-4F05960B168C}"/>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BBE7F48B-4C1C-27B8-6432-1385B184D89B}"/>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EAB4211-061A-FF97-0884-85B118BD1F05}"/>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643331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CB9A-856F-D478-DAD1-F43993A2BE2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AE7562B-522F-A998-5DD5-EA9B47C9D6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4A1B65-EAA0-A28E-C004-5193CC0B379A}"/>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4F85DFEE-F61B-B0C6-8FC7-5C8769ADDBA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CE71BB8-3BB6-194D-02F7-288F86C557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75FCF6-61CD-30C7-704D-390D135C65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AFB0194-76F3-21D6-4BE2-88EBD380F286}"/>
              </a:ext>
            </a:extLst>
          </p:cNvPr>
          <p:cNvSpPr txBox="1"/>
          <p:nvPr/>
        </p:nvSpPr>
        <p:spPr>
          <a:xfrm>
            <a:off x="620274" y="1601264"/>
            <a:ext cx="8311785" cy="4442242"/>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Rodrigues, C., &amp; Franco, M. (2023). The impact of entrepreneurship knowledge on students' entrepreneurial creativity: A study in higher education. Journal of Innovation and Entrepreneurship, 12(1), 45. </a:t>
            </a:r>
            <a:r>
              <a:rPr lang="en-US" sz="1600" u="sng" dirty="0">
                <a:solidFill>
                  <a:srgbClr val="0000FF"/>
                </a:solidFill>
                <a:effectLst/>
                <a:latin typeface="Times New Roman" panose="02020603050405020304" pitchFamily="18" charset="0"/>
                <a:ea typeface="Arial" panose="020B0604020202020204" pitchFamily="34" charset="0"/>
                <a:hlinkClick r:id="rId5"/>
              </a:rPr>
              <a:t>https://doi.org/10.1186/</a:t>
            </a:r>
            <a:r>
              <a:rPr lang="en-US" sz="1600" u="sng" dirty="0" err="1">
                <a:solidFill>
                  <a:srgbClr val="0000FF"/>
                </a:solidFill>
                <a:effectLst/>
                <a:latin typeface="Times New Roman" panose="02020603050405020304" pitchFamily="18" charset="0"/>
                <a:ea typeface="Arial" panose="020B0604020202020204" pitchFamily="34" charset="0"/>
                <a:hlinkClick r:id="rId5"/>
              </a:rPr>
              <a:t>s13731</a:t>
            </a:r>
            <a:r>
              <a:rPr lang="en-US" sz="1600" u="sng" dirty="0">
                <a:solidFill>
                  <a:srgbClr val="0000FF"/>
                </a:solidFill>
                <a:effectLst/>
                <a:latin typeface="Times New Roman" panose="02020603050405020304" pitchFamily="18" charset="0"/>
                <a:ea typeface="Arial" panose="020B0604020202020204" pitchFamily="34" charset="0"/>
                <a:hlinkClick r:id="rId5"/>
              </a:rPr>
              <a:t>-023-00351-7</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Dlamini, M., &amp; Botha, M. (2023). Entrepreneurial intention and the three stages of entrepreneurial action: A process approach. Frontiers in Psychology, 14, 1184390. </a:t>
            </a:r>
            <a:r>
              <a:rPr lang="en-US" sz="1600" u="sng" dirty="0">
                <a:solidFill>
                  <a:srgbClr val="0000FF"/>
                </a:solidFill>
                <a:effectLst/>
                <a:latin typeface="Times New Roman" panose="02020603050405020304" pitchFamily="18" charset="0"/>
                <a:ea typeface="Arial" panose="020B0604020202020204" pitchFamily="34" charset="0"/>
                <a:hlinkClick r:id="rId6"/>
              </a:rPr>
              <a:t>https://doi.org/10.3389/</a:t>
            </a:r>
            <a:r>
              <a:rPr lang="en-US" sz="1600" u="sng" dirty="0" err="1">
                <a:solidFill>
                  <a:srgbClr val="0000FF"/>
                </a:solidFill>
                <a:effectLst/>
                <a:latin typeface="Times New Roman" panose="02020603050405020304" pitchFamily="18" charset="0"/>
                <a:ea typeface="Arial" panose="020B0604020202020204" pitchFamily="34" charset="0"/>
                <a:hlinkClick r:id="rId6"/>
              </a:rPr>
              <a:t>fpsyg.2023.1184390</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err="1">
                <a:effectLst/>
                <a:latin typeface="Times New Roman" panose="02020603050405020304" pitchFamily="18" charset="0"/>
                <a:ea typeface="Arial" panose="020B0604020202020204" pitchFamily="34" charset="0"/>
              </a:rPr>
              <a:t>Notteboom</a:t>
            </a:r>
            <a:r>
              <a:rPr lang="en-US" sz="1600" dirty="0">
                <a:effectLst/>
                <a:latin typeface="Times New Roman" panose="02020603050405020304" pitchFamily="18" charset="0"/>
                <a:ea typeface="Arial" panose="020B0604020202020204" pitchFamily="34" charset="0"/>
              </a:rPr>
              <a:t>, T. E., &amp; Rodrigue, J.-P. (2023). </a:t>
            </a:r>
            <a:r>
              <a:rPr lang="en-US" sz="1600" dirty="0" err="1">
                <a:effectLst/>
                <a:latin typeface="Times New Roman" panose="02020603050405020304" pitchFamily="18" charset="0"/>
                <a:ea typeface="Arial" panose="020B0604020202020204" pitchFamily="34" charset="0"/>
              </a:rPr>
              <a:t>Containerisation</a:t>
            </a:r>
            <a:r>
              <a:rPr lang="en-US" sz="1600" dirty="0">
                <a:effectLst/>
                <a:latin typeface="Times New Roman" panose="02020603050405020304" pitchFamily="18" charset="0"/>
                <a:ea typeface="Arial" panose="020B0604020202020204" pitchFamily="34" charset="0"/>
              </a:rPr>
              <a:t>, box logistics and global supply chains: The integration of ports and liner shipping networks. Maritime Economics &amp; Logistics, 25(3), 345-368. </a:t>
            </a:r>
            <a:r>
              <a:rPr lang="en-US" sz="1600" u="sng" dirty="0">
                <a:solidFill>
                  <a:srgbClr val="0000FF"/>
                </a:solidFill>
                <a:effectLst/>
                <a:latin typeface="Times New Roman" panose="02020603050405020304" pitchFamily="18" charset="0"/>
                <a:ea typeface="Arial" panose="020B0604020202020204" pitchFamily="34" charset="0"/>
                <a:hlinkClick r:id="rId7"/>
              </a:rPr>
              <a:t>https://</a:t>
            </a:r>
            <a:r>
              <a:rPr lang="en-US" sz="1600" u="sng" dirty="0" err="1">
                <a:solidFill>
                  <a:srgbClr val="0000FF"/>
                </a:solidFill>
                <a:effectLst/>
                <a:latin typeface="Times New Roman" panose="02020603050405020304" pitchFamily="18" charset="0"/>
                <a:ea typeface="Arial" panose="020B0604020202020204" pitchFamily="34" charset="0"/>
                <a:hlinkClick r:id="rId7"/>
              </a:rPr>
              <a:t>ideas.repec.org</a:t>
            </a:r>
            <a:r>
              <a:rPr lang="en-US" sz="1600" u="sng" dirty="0">
                <a:solidFill>
                  <a:srgbClr val="0000FF"/>
                </a:solidFill>
                <a:effectLst/>
                <a:latin typeface="Times New Roman" panose="02020603050405020304" pitchFamily="18" charset="0"/>
                <a:ea typeface="Arial" panose="020B0604020202020204" pitchFamily="34" charset="0"/>
                <a:hlinkClick r:id="rId7"/>
              </a:rPr>
              <a:t>/a/pal/</a:t>
            </a:r>
            <a:r>
              <a:rPr lang="en-US" sz="1600" u="sng" dirty="0" err="1">
                <a:solidFill>
                  <a:srgbClr val="0000FF"/>
                </a:solidFill>
                <a:effectLst/>
                <a:latin typeface="Times New Roman" panose="02020603050405020304" pitchFamily="18" charset="0"/>
                <a:ea typeface="Arial" panose="020B0604020202020204" pitchFamily="34" charset="0"/>
                <a:hlinkClick r:id="rId7"/>
              </a:rPr>
              <a:t>marecl</a:t>
            </a:r>
            <a:r>
              <a:rPr lang="en-US" sz="1600" u="sng" dirty="0">
                <a:solidFill>
                  <a:srgbClr val="0000FF"/>
                </a:solidFill>
                <a:effectLst/>
                <a:latin typeface="Times New Roman" panose="02020603050405020304" pitchFamily="18" charset="0"/>
                <a:ea typeface="Arial" panose="020B0604020202020204" pitchFamily="34" charset="0"/>
                <a:hlinkClick r:id="rId7"/>
              </a:rPr>
              <a:t>/</a:t>
            </a:r>
            <a:r>
              <a:rPr lang="en-US" sz="1600" u="sng" dirty="0" err="1">
                <a:solidFill>
                  <a:srgbClr val="0000FF"/>
                </a:solidFill>
                <a:effectLst/>
                <a:latin typeface="Times New Roman" panose="02020603050405020304" pitchFamily="18" charset="0"/>
                <a:ea typeface="Arial" panose="020B0604020202020204" pitchFamily="34" charset="0"/>
                <a:hlinkClick r:id="rId7"/>
              </a:rPr>
              <a:t>v10y2008i1p152-174.html</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Ollivier, P., Benmoshe, G., Van Gogh, M., &amp; Gupta, A. (2023, October 17). How data collaboration can make maritime supply chains more resilient. World Economic Forum</a:t>
            </a:r>
            <a:r>
              <a:rPr lang="en-US" sz="1600" u="sng" dirty="0">
                <a:solidFill>
                  <a:srgbClr val="0000FF"/>
                </a:solidFill>
                <a:effectLst/>
                <a:latin typeface="Times New Roman" panose="02020603050405020304" pitchFamily="18" charset="0"/>
                <a:ea typeface="Arial" panose="020B0604020202020204" pitchFamily="34" charset="0"/>
                <a:hlinkClick r:id="rId8"/>
              </a:rPr>
              <a:t>. https://</a:t>
            </a:r>
            <a:r>
              <a:rPr lang="en-US" sz="1600" u="sng" dirty="0" err="1">
                <a:solidFill>
                  <a:srgbClr val="0000FF"/>
                </a:solidFill>
                <a:effectLst/>
                <a:latin typeface="Times New Roman" panose="02020603050405020304" pitchFamily="18" charset="0"/>
                <a:ea typeface="Arial" panose="020B0604020202020204" pitchFamily="34" charset="0"/>
                <a:hlinkClick r:id="rId8"/>
              </a:rPr>
              <a:t>www.weforum.org</a:t>
            </a:r>
            <a:r>
              <a:rPr lang="en-US" sz="1600" u="sng" dirty="0">
                <a:solidFill>
                  <a:srgbClr val="0000FF"/>
                </a:solidFill>
                <a:effectLst/>
                <a:latin typeface="Times New Roman" panose="02020603050405020304" pitchFamily="18" charset="0"/>
                <a:ea typeface="Arial" panose="020B0604020202020204" pitchFamily="34" charset="0"/>
                <a:hlinkClick r:id="rId8"/>
              </a:rPr>
              <a:t>/stories/2023/10/data-collaboration-improve-resilience-maritime-supply-chain/.</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AACSB International. (2024, January). Positive impact through entrepreneurship education. AACSB Insights. </a:t>
            </a:r>
            <a:r>
              <a:rPr lang="en-US" sz="1600" u="sng" dirty="0">
                <a:solidFill>
                  <a:srgbClr val="0000FF"/>
                </a:solidFill>
                <a:effectLst/>
                <a:latin typeface="Times New Roman" panose="02020603050405020304" pitchFamily="18" charset="0"/>
                <a:ea typeface="Arial" panose="020B0604020202020204" pitchFamily="34" charset="0"/>
                <a:hlinkClick r:id="rId9"/>
              </a:rPr>
              <a:t>https://</a:t>
            </a:r>
            <a:r>
              <a:rPr lang="en-US" sz="1600" u="sng" dirty="0" err="1">
                <a:solidFill>
                  <a:srgbClr val="0000FF"/>
                </a:solidFill>
                <a:effectLst/>
                <a:latin typeface="Times New Roman" panose="02020603050405020304" pitchFamily="18" charset="0"/>
                <a:ea typeface="Arial" panose="020B0604020202020204" pitchFamily="34" charset="0"/>
                <a:hlinkClick r:id="rId9"/>
              </a:rPr>
              <a:t>www.aacsb.edu</a:t>
            </a:r>
            <a:r>
              <a:rPr lang="en-US" sz="1600" u="sng" dirty="0">
                <a:solidFill>
                  <a:srgbClr val="0000FF"/>
                </a:solidFill>
                <a:effectLst/>
                <a:latin typeface="Times New Roman" panose="02020603050405020304" pitchFamily="18" charset="0"/>
                <a:ea typeface="Arial" panose="020B0604020202020204" pitchFamily="34" charset="0"/>
                <a:hlinkClick r:id="rId9"/>
              </a:rPr>
              <a:t>/insights/articles/2024/01/positive-impact-through-entrepreneurship-education</a:t>
            </a:r>
            <a:endParaRPr lang="bg-BG" sz="16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749DF74-B41D-056F-84E5-574D6F67E4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8D0EF63F-30A3-36BA-0B70-48BF61F7F7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D6AC28E-EA01-F380-E326-68CA094B3DA7}"/>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4CB8327-3ADF-5162-3F0F-B53C568FE0B6}"/>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7EB1345A-9D03-C792-7CE8-63170ECDFFDD}"/>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F17EF2FC-1565-1DD8-6C1C-892C18D8562A}"/>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24AC13B-77AA-1651-9C9B-C832D32A603B}"/>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312144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4211409"/>
          </a:xfrm>
          <a:prstGeom prst="rect">
            <a:avLst/>
          </a:prstGeom>
          <a:noFill/>
        </p:spPr>
        <p:txBody>
          <a:bodyPr wrap="square" rtlCol="0">
            <a:spAutoFit/>
          </a:bodyPr>
          <a:lstStyle/>
          <a:p>
            <a:pPr algn="just">
              <a:spcAft>
                <a:spcPts val="200"/>
              </a:spcAft>
              <a:buNone/>
            </a:pPr>
            <a:r>
              <a:rPr lang="en-GB" sz="1600" noProof="0" dirty="0">
                <a:effectLst/>
                <a:latin typeface="Times New Roman" panose="02020603050405020304" pitchFamily="18" charset="0"/>
                <a:ea typeface="Arial" panose="020B0604020202020204" pitchFamily="34" charset="0"/>
              </a:rPr>
              <a:t>LEARNING OBJECTIVES</a:t>
            </a:r>
          </a:p>
          <a:p>
            <a:pPr algn="just">
              <a:spcAft>
                <a:spcPts val="200"/>
              </a:spcAft>
              <a:buNone/>
            </a:pPr>
            <a:r>
              <a:rPr lang="en-US" sz="1600" dirty="0">
                <a:effectLst/>
                <a:latin typeface="Times New Roman" panose="02020603050405020304" pitchFamily="18" charset="0"/>
                <a:ea typeface="Arial" panose="020B0604020202020204" pitchFamily="34" charset="0"/>
              </a:rPr>
              <a:t>Upon completion of this training module, participants will be able to:</a:t>
            </a: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Analyze complex disruptions in maritime supply chains (e.g., delayed deliveries, technical failures, or communication breakdowns), and systematically decompose these disruptions into structured, multi-scenario contingency plans.</a:t>
            </a:r>
            <a:endParaRPr lang="bg-BG"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Apply creative problem-solving techniques, effectively transforming available resources—such as leftover food products and warehouse space—into innovative solutions that overcome logistical constraints and enhance operational efficiency.</a:t>
            </a:r>
            <a:endParaRPr lang="bg-BG"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Design and execute small-scale, reversible experiments ("real options") to assess new suppliers, menu concepts, or workflow adjustments, ensuring minimal risk while maintaining operational sustainability.</a:t>
            </a:r>
            <a:endParaRPr lang="bg-BG"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Evaluate the outcomes of pilot tests and iteratively refine proposed solutions based on empirical feedback and emerging insights, thus fostering a culture of continuous improvement.</a:t>
            </a:r>
            <a:endParaRPr lang="bg-BG"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Integrate problem-solving, creativity, and calculated risk-taking into a comprehensive entrepreneurial framework, enabling rapid and flexible decision-making in environments characterized by high uncertainty.</a:t>
            </a:r>
            <a:endParaRPr lang="bg-BG"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Encourage cross-departmental collaboration—actively involving culinary, technical, and navigation teams—in entrepreneurial initiatives to leverage diverse expertise onboard and maximize value creation.</a:t>
            </a:r>
            <a:endParaRPr lang="bg-BG" sz="14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400" dirty="0">
                <a:effectLst/>
                <a:latin typeface="Times New Roman" panose="02020603050405020304" pitchFamily="18" charset="0"/>
                <a:ea typeface="Arial" panose="020B0604020202020204" pitchFamily="34" charset="0"/>
              </a:rPr>
              <a:t>Proactively anticipate potential disruptions by developing adaptive strategies and iterative learning cycles, turning uncertainty into meaningful opportunities for innovation and continuous value enhancement.</a:t>
            </a: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4503797"/>
          </a:xfrm>
          <a:prstGeom prst="rect">
            <a:avLst/>
          </a:prstGeom>
          <a:noFill/>
        </p:spPr>
        <p:txBody>
          <a:bodyPr wrap="square" lIns="91440" tIns="45720" rIns="91440" bIns="45720" rtlCol="0" anchor="t">
            <a:spAutoFit/>
          </a:bodyPr>
          <a:lstStyle/>
          <a:p>
            <a:pPr algn="just">
              <a:spcAft>
                <a:spcPts val="200"/>
              </a:spcAft>
              <a:buNone/>
            </a:pPr>
            <a:r>
              <a:rPr lang="en-US" sz="1400" dirty="0">
                <a:effectLst/>
                <a:latin typeface="Times New Roman" panose="02020603050405020304" pitchFamily="18" charset="0"/>
                <a:ea typeface="Arial" panose="020B0604020202020204" pitchFamily="34" charset="0"/>
              </a:rPr>
              <a:t>The content of Week 3 is built as a continuous training that smoothly leads the participants from the analysis of specific problems to the generation of innovative solutions and finally to the management of the considered risk. </a:t>
            </a:r>
          </a:p>
          <a:p>
            <a:pPr algn="just">
              <a:spcAft>
                <a:spcPts val="200"/>
              </a:spcAft>
              <a:buNone/>
            </a:pPr>
            <a:r>
              <a:rPr lang="en-US" sz="1400" b="1" dirty="0">
                <a:solidFill>
                  <a:srgbClr val="0070C0"/>
                </a:solidFill>
                <a:effectLst/>
                <a:latin typeface="Times New Roman" panose="02020603050405020304" pitchFamily="18" charset="0"/>
                <a:ea typeface="Arial" panose="020B0604020202020204" pitchFamily="34" charset="0"/>
              </a:rPr>
              <a:t>In the first part, </a:t>
            </a:r>
            <a:r>
              <a:rPr lang="en-US" sz="1400" dirty="0">
                <a:effectLst/>
                <a:latin typeface="Times New Roman" panose="02020603050405020304" pitchFamily="18" charset="0"/>
                <a:ea typeface="Arial" panose="020B0604020202020204" pitchFamily="34" charset="0"/>
              </a:rPr>
              <a:t>we will look at the mechanisms of systemic problem solving: we will enter the microenvironment of the ship, tracing how a minor incident - a delayed delivery, a failure of the cooling system, or a broken communication channel - can be turned into a starting point for structured planning of alternatives. During the exercises and discussions, we will learn to break down complex situations into clear steps and prepare "plans B and C" as soon as the first alarm wakes us up.</a:t>
            </a:r>
          </a:p>
          <a:p>
            <a:pPr algn="just">
              <a:spcAft>
                <a:spcPts val="200"/>
              </a:spcAft>
              <a:buNone/>
            </a:pPr>
            <a:r>
              <a:rPr lang="en-US" sz="1400" b="1" dirty="0">
                <a:solidFill>
                  <a:srgbClr val="0070C0"/>
                </a:solidFill>
                <a:effectLst/>
                <a:latin typeface="Times New Roman" panose="02020603050405020304" pitchFamily="18" charset="0"/>
                <a:ea typeface="Arial" panose="020B0604020202020204" pitchFamily="34" charset="0"/>
              </a:rPr>
              <a:t>The second part</a:t>
            </a:r>
            <a:r>
              <a:rPr lang="en-US" sz="1400" dirty="0">
                <a:effectLst/>
                <a:latin typeface="Times New Roman" panose="02020603050405020304" pitchFamily="18" charset="0"/>
                <a:ea typeface="Arial" panose="020B0604020202020204" pitchFamily="34" charset="0"/>
              </a:rPr>
              <a:t> focuses on creativity as a driver of real improvements. We won't just talk about imagination but about concrete methods: how we can </a:t>
            </a:r>
            <a:r>
              <a:rPr lang="en-US" sz="1400" dirty="0" err="1">
                <a:effectLst/>
                <a:latin typeface="Times New Roman" panose="02020603050405020304" pitchFamily="18" charset="0"/>
                <a:ea typeface="Arial" panose="020B0604020202020204" pitchFamily="34" charset="0"/>
              </a:rPr>
              <a:t>optimise</a:t>
            </a:r>
            <a:r>
              <a:rPr lang="en-US" sz="1400" dirty="0">
                <a:effectLst/>
                <a:latin typeface="Times New Roman" panose="02020603050405020304" pitchFamily="18" charset="0"/>
                <a:ea typeface="Arial" panose="020B0604020202020204" pitchFamily="34" charset="0"/>
              </a:rPr>
              <a:t> cooking and storage through unconventional combinations of products available on board or through simple visual and </a:t>
            </a:r>
            <a:r>
              <a:rPr lang="en-US" sz="1400" dirty="0" err="1">
                <a:effectLst/>
                <a:latin typeface="Times New Roman" panose="02020603050405020304" pitchFamily="18" charset="0"/>
                <a:ea typeface="Arial" panose="020B0604020202020204" pitchFamily="34" charset="0"/>
              </a:rPr>
              <a:t>organisational</a:t>
            </a:r>
            <a:r>
              <a:rPr lang="en-US" sz="1400" dirty="0">
                <a:effectLst/>
                <a:latin typeface="Times New Roman" panose="02020603050405020304" pitchFamily="18" charset="0"/>
                <a:ea typeface="Arial" panose="020B0604020202020204" pitchFamily="34" charset="0"/>
              </a:rPr>
              <a:t> techniques. Here, we will see examples of how leftover spinach from one dish can become the basis of a new menu and how small changes in the layout of the pantry free up space and speed up service.</a:t>
            </a:r>
          </a:p>
          <a:p>
            <a:pPr algn="just">
              <a:spcAft>
                <a:spcPts val="200"/>
              </a:spcAft>
              <a:buNone/>
            </a:pPr>
            <a:r>
              <a:rPr lang="en-US" sz="1400" b="1" dirty="0">
                <a:solidFill>
                  <a:srgbClr val="0070C0"/>
                </a:solidFill>
                <a:effectLst/>
                <a:latin typeface="Times New Roman" panose="02020603050405020304" pitchFamily="18" charset="0"/>
                <a:ea typeface="Arial" panose="020B0604020202020204" pitchFamily="34" charset="0"/>
              </a:rPr>
              <a:t>The third part </a:t>
            </a:r>
            <a:r>
              <a:rPr lang="en-US" sz="1400" dirty="0">
                <a:effectLst/>
                <a:latin typeface="Times New Roman" panose="02020603050405020304" pitchFamily="18" charset="0"/>
                <a:ea typeface="Arial" panose="020B0604020202020204" pitchFamily="34" charset="0"/>
              </a:rPr>
              <a:t>focuses on taking controlled risks through the logic of "real options." Rather than relying on one-off, big decisions, we will adopt the approach of small, reversible tests - pilot orders with a new supplier, temporary process changes or the introduction of new equipment in limited volume. Through simulations and calculated scenarios, we will assess the potential benefit against the allowable loss and build confidence to scale up successful experiments into large-scale initiatives.</a:t>
            </a:r>
          </a:p>
          <a:p>
            <a:pPr algn="just">
              <a:spcAft>
                <a:spcPts val="200"/>
              </a:spcAft>
              <a:buNone/>
            </a:pPr>
            <a:r>
              <a:rPr lang="en-US" sz="1400" b="1" dirty="0">
                <a:solidFill>
                  <a:srgbClr val="0070C0"/>
                </a:solidFill>
                <a:effectLst/>
                <a:latin typeface="Times New Roman" panose="02020603050405020304" pitchFamily="18" charset="0"/>
                <a:ea typeface="Arial" panose="020B0604020202020204" pitchFamily="34" charset="0"/>
              </a:rPr>
              <a:t>This comprehensive format </a:t>
            </a:r>
            <a:r>
              <a:rPr lang="en-US" sz="1400" dirty="0">
                <a:effectLst/>
                <a:latin typeface="Times New Roman" panose="02020603050405020304" pitchFamily="18" charset="0"/>
                <a:ea typeface="Arial" panose="020B0604020202020204" pitchFamily="34" charset="0"/>
              </a:rPr>
              <a:t>- from systematic problem-solving to focused creativity to intelligent risk-taking - will prepare you not just to react to the unexpected but to plan, experiment, and innovate with a clear vision for ship operations. </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27B7F-AC3C-F8E3-7FA1-C1BA4CDF174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D6517310-C290-6887-998B-FEBF920CCCAE}"/>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08DDC22-DA43-4126-3483-F7E27D3BCBD6}"/>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ADCC1C0-06BB-1E00-6C45-A7A6BCB35FEE}"/>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5779E2C1-5404-7AB9-67A3-4DD062CAC59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1B0BA143-BB6B-D7E4-2AB7-CC36BE247982}"/>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F7C6EC54-E191-7F0B-F500-5DC005EADC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87ED492C-D326-AB06-5A93-24A3C48B7426}"/>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9DF434EC-7564-54B8-1F68-18506299D7D7}"/>
              </a:ext>
            </a:extLst>
          </p:cNvPr>
          <p:cNvSpPr txBox="1"/>
          <p:nvPr/>
        </p:nvSpPr>
        <p:spPr>
          <a:xfrm>
            <a:off x="672555" y="2072728"/>
            <a:ext cx="7885472" cy="354969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32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a:p>
            <a:pPr marL="0" marR="0" lvl="0" indent="0" algn="ctr" defTabSz="457200" rtl="0" eaLnBrk="1" fontAlgn="auto" latinLnBrk="0" hangingPunct="1">
              <a:lnSpc>
                <a:spcPct val="150000"/>
              </a:lnSpc>
              <a:spcBef>
                <a:spcPts val="0"/>
              </a:spcBef>
              <a:spcAft>
                <a:spcPts val="1000"/>
              </a:spcAft>
              <a:buClrTx/>
              <a:buSzTx/>
              <a:buFontTx/>
              <a:buNone/>
              <a:tabLst/>
              <a:defRPr/>
            </a:pPr>
            <a:r>
              <a:rPr lang="en-GB" sz="3200" b="1" dirty="0">
                <a:solidFill>
                  <a:srgbClr val="4472C4"/>
                </a:solidFill>
                <a:latin typeface="Times New Roman" panose="02020603050405020304" pitchFamily="18" charset="0"/>
                <a:ea typeface="Calibri" panose="020F0502020204030204" pitchFamily="34" charset="0"/>
              </a:rPr>
              <a:t>COURSE Week I</a:t>
            </a:r>
            <a:r>
              <a:rPr lang="en-US" sz="3200" b="1" dirty="0">
                <a:solidFill>
                  <a:srgbClr val="4472C4"/>
                </a:solidFill>
                <a:latin typeface="Times New Roman" panose="02020603050405020304" pitchFamily="18" charset="0"/>
                <a:ea typeface="Calibri" panose="020F0502020204030204" pitchFamily="34" charset="0"/>
              </a:rPr>
              <a:t>I</a:t>
            </a:r>
            <a:r>
              <a:rPr lang="en-GB" sz="3200" b="1" dirty="0">
                <a:solidFill>
                  <a:srgbClr val="4472C4"/>
                </a:solidFill>
                <a:latin typeface="Times New Roman" panose="02020603050405020304" pitchFamily="18" charset="0"/>
                <a:ea typeface="Calibri" panose="020F0502020204030204" pitchFamily="34" charset="0"/>
              </a:rPr>
              <a:t>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Gaining an Entrepreneurial Mindset for a Maritime Supply Chain Perspective</a:t>
            </a:r>
          </a:p>
        </p:txBody>
      </p:sp>
      <p:pic>
        <p:nvPicPr>
          <p:cNvPr id="3" name="Picture 2">
            <a:extLst>
              <a:ext uri="{FF2B5EF4-FFF2-40B4-BE49-F238E27FC236}">
                <a16:creationId xmlns:a16="http://schemas.microsoft.com/office/drawing/2014/main" id="{991F5D4D-DA91-DA04-7332-15607F2561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940F32A3-2D9C-9A7A-382B-AE5CDF9BE599}"/>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AE030E83-6AF5-ECCF-3AB6-2B786BC0ECA8}"/>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073E50D6-821D-C71E-1411-61B01DA7A91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A497FFA7-EE5E-48C1-286F-FD5AE35CEE89}"/>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10A565D2-BCE1-ED3A-8196-FE1CEC09628E}"/>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0161C587-63A5-816C-BAA9-91DC382E4C14}"/>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5276C5F3-ADAD-A3F9-A83D-4D8935A6641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192376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F427E1-93DC-1701-DC5F-890E34333768}"/>
              </a:ext>
            </a:extLst>
          </p:cNvPr>
          <p:cNvSpPr txBox="1"/>
          <p:nvPr/>
        </p:nvSpPr>
        <p:spPr>
          <a:xfrm>
            <a:off x="4301202" y="1618530"/>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dirty="0"/>
              <a:t>In the maritime supply chain, any deviation can trigger an avalanche of consequences - a delayed shipment from a port, a failure of the refrigeration system in the warehouse or a sudden loss of connection with the main supplier. Managing these types of unpredictable situations requires analyzing them and breaking them down into smaller, manageable components to create more flexible and multi-scenario contingency plans.</a:t>
            </a:r>
          </a:p>
          <a:p>
            <a:r>
              <a:rPr lang="en-US" dirty="0"/>
              <a:t>1.1	Entrepreneurial Opportunities </a:t>
            </a:r>
          </a:p>
          <a:p>
            <a:r>
              <a:rPr lang="en-US" dirty="0"/>
              <a:t>The main purpose of the processes is not just to react to a problem but to turn each problem into a starting point for developing alternative plans that take effect at the first alarm. </a:t>
            </a:r>
          </a:p>
        </p:txBody>
      </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BCA9511C-CAFF-0E00-222C-70BF708E1A42}"/>
              </a:ext>
            </a:extLst>
          </p:cNvPr>
          <p:cNvPicPr>
            <a:picLocks noChangeAspect="1"/>
          </p:cNvPicPr>
          <p:nvPr/>
        </p:nvPicPr>
        <p:blipFill>
          <a:blip r:embed="rId11"/>
          <a:stretch>
            <a:fillRect/>
          </a:stretch>
        </p:blipFill>
        <p:spPr>
          <a:xfrm>
            <a:off x="0" y="1666568"/>
            <a:ext cx="4144297" cy="4144297"/>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774B-EB59-C8BE-25AB-7CAE3869F36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591D4DE-FF60-BF16-EDD1-72152F4C315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39FD3AB-39A8-322F-61B0-A2E01B943280}"/>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2A38608-95F9-CEB4-473F-20522BA638C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743116C-0EDD-1EC3-1033-231DCAE07AC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47D7496-894A-AE36-2781-6ED7C1C8ADB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A61AD51-6F1C-C4A4-E070-84EFCEF0D442}"/>
              </a:ext>
            </a:extLst>
          </p:cNvPr>
          <p:cNvSpPr txBox="1"/>
          <p:nvPr/>
        </p:nvSpPr>
        <p:spPr>
          <a:xfrm>
            <a:off x="4301202" y="172176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dirty="0"/>
              <a:t>The application of the 8-D methodology allows not only to solve the difficulties encountered but also to identify their causes and take measures to prevent similar problems in the future. The case study of the MV PROBLEM SOLVING ship, faced with a potential loss of food products due to a delay in delivery, is an excellent example of how the structured use of this approach can transform a chaotic situation into a clearly controlled sequence of effective actions. The following lines detail the application of each of the eight stages of the 8-D approach to this particular scenario is presented in Figure 1. </a:t>
            </a:r>
          </a:p>
        </p:txBody>
      </p:sp>
      <p:sp>
        <p:nvSpPr>
          <p:cNvPr id="3" name="Rectangle 2">
            <a:extLst>
              <a:ext uri="{FF2B5EF4-FFF2-40B4-BE49-F238E27FC236}">
                <a16:creationId xmlns:a16="http://schemas.microsoft.com/office/drawing/2014/main" id="{4D1BB680-BD07-683F-6BC5-61FE86AAAE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8C5F4EF-22E3-4035-6821-A9CF4336D1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F9B074F-2C6B-9DC5-4F3B-1F99FFD24F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A66C43-0E80-8B37-1EF8-7DDD6810749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73589BF-83A4-77DC-E55C-CA958F45ABD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0207FB3-6348-E440-D7DC-6C936099254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FB899B3-ADE1-202E-84EC-C304B09A1F0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3E664FBF-51AF-60F5-4F8B-14C329EB43D9}"/>
              </a:ext>
            </a:extLst>
          </p:cNvPr>
          <p:cNvPicPr>
            <a:picLocks noChangeAspect="1"/>
          </p:cNvPicPr>
          <p:nvPr/>
        </p:nvPicPr>
        <p:blipFill>
          <a:blip r:embed="rId11"/>
          <a:stretch>
            <a:fillRect/>
          </a:stretch>
        </p:blipFill>
        <p:spPr>
          <a:xfrm>
            <a:off x="125360" y="1696064"/>
            <a:ext cx="4085303" cy="4085303"/>
          </a:xfrm>
          <a:prstGeom prst="rect">
            <a:avLst/>
          </a:prstGeom>
        </p:spPr>
      </p:pic>
    </p:spTree>
    <p:extLst>
      <p:ext uri="{BB962C8B-B14F-4D97-AF65-F5344CB8AC3E}">
        <p14:creationId xmlns:p14="http://schemas.microsoft.com/office/powerpoint/2010/main" val="3963506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BB1AB-30BE-5C63-E595-8481639AA5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F66612C-5960-4FB4-C080-41D266EC5E4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FA6E16F-AF27-67BC-5ED8-B236D818E171}"/>
              </a:ext>
            </a:extLst>
          </p:cNvPr>
          <p:cNvSpPr>
            <a:spLocks noGrp="1"/>
          </p:cNvSpPr>
          <p:nvPr>
            <p:ph type="title"/>
          </p:nvPr>
        </p:nvSpPr>
        <p:spPr>
          <a:xfrm>
            <a:off x="628650" y="1107174"/>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Mechanisms and methods for systematic problem-solving in entrepreneurship</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B97F11E-E352-8469-2C3B-A96508A570D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FCF9A9C-CE88-4B72-6CBC-CE7C25B52DA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AB505CD-4AA1-3D73-7529-BACF885DC6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DDA7B24-4CED-AB04-7D83-50754C4DF47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374B9D6-57B8-55AD-F8C6-912459A919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4710728-C67E-F927-BDE8-F1FD8664F8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BE2D50-1E48-FF13-1F39-1986F2EC33E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227772D-3B61-CA08-516E-76A4F749B4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72B7E6-61AA-B71E-92E9-4FF3741C247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2CA0742-D20C-26FA-5E9D-E01B31337848}"/>
              </a:ext>
            </a:extLst>
          </p:cNvPr>
          <p:cNvPicPr>
            <a:picLocks noChangeAspect="1"/>
          </p:cNvPicPr>
          <p:nvPr/>
        </p:nvPicPr>
        <p:blipFill>
          <a:blip r:embed="rId10"/>
          <a:stretch>
            <a:fillRect/>
          </a:stretch>
        </p:blipFill>
        <p:spPr>
          <a:xfrm>
            <a:off x="7704595" y="0"/>
            <a:ext cx="1227464" cy="1224789"/>
          </a:xfrm>
          <a:prstGeom prst="rect">
            <a:avLst/>
          </a:prstGeom>
        </p:spPr>
      </p:pic>
      <p:grpSp>
        <p:nvGrpSpPr>
          <p:cNvPr id="6" name="Gruppieren 1">
            <a:extLst>
              <a:ext uri="{FF2B5EF4-FFF2-40B4-BE49-F238E27FC236}">
                <a16:creationId xmlns:a16="http://schemas.microsoft.com/office/drawing/2014/main" id="{66BF6FA4-A5C5-FB15-B44C-36DEABE36B96}"/>
              </a:ext>
            </a:extLst>
          </p:cNvPr>
          <p:cNvGrpSpPr/>
          <p:nvPr/>
        </p:nvGrpSpPr>
        <p:grpSpPr>
          <a:xfrm>
            <a:off x="1014084" y="1894901"/>
            <a:ext cx="6714071" cy="3945460"/>
            <a:chOff x="-14" y="0"/>
            <a:chExt cx="11098541" cy="3888642"/>
          </a:xfrm>
        </p:grpSpPr>
        <p:sp>
          <p:nvSpPr>
            <p:cNvPr id="8" name="Rechteck 14">
              <a:extLst>
                <a:ext uri="{FF2B5EF4-FFF2-40B4-BE49-F238E27FC236}">
                  <a16:creationId xmlns:a16="http://schemas.microsoft.com/office/drawing/2014/main" id="{A2FB736C-4408-C10D-F4BC-FC5E55E5CA9E}"/>
                </a:ext>
              </a:extLst>
            </p:cNvPr>
            <p:cNvSpPr/>
            <p:nvPr/>
          </p:nvSpPr>
          <p:spPr bwMode="gray">
            <a:xfrm>
              <a:off x="3746244" y="0"/>
              <a:ext cx="3600000" cy="3888642"/>
            </a:xfrm>
            <a:prstGeom prst="rect">
              <a:avLst/>
            </a:prstGeom>
            <a:noFill/>
            <a:ln w="12700">
              <a:solidFill>
                <a:sysClr val="windowText" lastClr="000000"/>
              </a:solidFill>
              <a:prstDash val="sysDash"/>
              <a:miter lim="800000"/>
              <a:headEnd/>
              <a:tailEnd/>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endParaRPr>
            </a:p>
          </p:txBody>
        </p:sp>
        <p:sp>
          <p:nvSpPr>
            <p:cNvPr id="9" name="Rechteck 15">
              <a:extLst>
                <a:ext uri="{FF2B5EF4-FFF2-40B4-BE49-F238E27FC236}">
                  <a16:creationId xmlns:a16="http://schemas.microsoft.com/office/drawing/2014/main" id="{24D25BD2-EC83-B767-1AB5-4CEB340FF9A9}"/>
                </a:ext>
              </a:extLst>
            </p:cNvPr>
            <p:cNvSpPr/>
            <p:nvPr/>
          </p:nvSpPr>
          <p:spPr bwMode="gray">
            <a:xfrm>
              <a:off x="5643179" y="3001948"/>
              <a:ext cx="945143" cy="316166"/>
            </a:xfrm>
            <a:prstGeom prst="rect">
              <a:avLst/>
            </a:prstGeom>
            <a:noFill/>
            <a:ln w="12700">
              <a:noFill/>
              <a:round/>
              <a:headEnd/>
              <a:tailEnd/>
            </a:ln>
          </p:spPr>
          <p:txBody>
            <a:bodyPr rtlCol="0" anchor="ctr"/>
            <a:lstStyle/>
            <a:p>
              <a:pPr marL="0" marR="0" lvl="0" indent="0" algn="just" defTabSz="91440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Yes</a:t>
              </a:r>
              <a:endParaRPr kumimoji="0" lang="bg-BG"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10" name="Abgerundetes Rechteck 16">
              <a:extLst>
                <a:ext uri="{FF2B5EF4-FFF2-40B4-BE49-F238E27FC236}">
                  <a16:creationId xmlns:a16="http://schemas.microsoft.com/office/drawing/2014/main" id="{2F500DCA-49FD-E3F4-CFDA-B892A108DA63}"/>
                </a:ext>
              </a:extLst>
            </p:cNvPr>
            <p:cNvSpPr/>
            <p:nvPr/>
          </p:nvSpPr>
          <p:spPr bwMode="gray">
            <a:xfrm>
              <a:off x="1036116" y="4"/>
              <a:ext cx="2015741" cy="473133"/>
            </a:xfrm>
            <a:prstGeom prst="roundRect">
              <a:avLst/>
            </a:prstGeom>
            <a:solidFill>
              <a:srgbClr val="FFC000"/>
            </a:solidFill>
            <a:ln w="9525">
              <a:solidFill>
                <a:sysClr val="windowText" lastClr="000000"/>
              </a:solidFill>
              <a:miter lim="800000"/>
              <a:headEnd/>
              <a:tailEnd/>
            </a:ln>
            <a:effectLst/>
          </p:spPr>
          <p:txBody>
            <a:bodyPr lIns="0" tIns="0" rIns="0" bIns="0" anchor="ctr"/>
            <a:lstStyle/>
            <a:p>
              <a:pPr marL="0" marR="0" lvl="0" indent="0" algn="ctr" defTabSz="914400" eaLnBrk="0" fontAlgn="auto" latinLnBrk="0" hangingPunct="0">
                <a:lnSpc>
                  <a:spcPct val="100000"/>
                </a:lnSpc>
                <a:spcBef>
                  <a:spcPts val="0"/>
                </a:spcBef>
                <a:spcAft>
                  <a:spcPts val="2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START</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11" name="Abgerundetes Rechteck 22">
              <a:extLst>
                <a:ext uri="{FF2B5EF4-FFF2-40B4-BE49-F238E27FC236}">
                  <a16:creationId xmlns:a16="http://schemas.microsoft.com/office/drawing/2014/main" id="{34BC3B67-0F3C-3444-430D-C2355C7AA531}"/>
                </a:ext>
              </a:extLst>
            </p:cNvPr>
            <p:cNvSpPr/>
            <p:nvPr/>
          </p:nvSpPr>
          <p:spPr bwMode="gray">
            <a:xfrm>
              <a:off x="8419174" y="3414205"/>
              <a:ext cx="1320440" cy="473133"/>
            </a:xfrm>
            <a:prstGeom prst="roundRect">
              <a:avLst>
                <a:gd name="adj" fmla="val 0"/>
              </a:avLst>
            </a:prstGeom>
            <a:solidFill>
              <a:srgbClr val="99CC00"/>
            </a:solidFill>
            <a:ln w="9525">
              <a:solidFill>
                <a:sysClr val="windowText" lastClr="000000"/>
              </a:solidFill>
              <a:miter lim="800000"/>
              <a:headEnd/>
              <a:tailEnd/>
            </a:ln>
            <a:effectLst/>
          </p:spPr>
          <p:txBody>
            <a:bodyPr lIns="0" tIns="0" rIns="0" bIns="0" anchor="ctr"/>
            <a:lstStyle/>
            <a:p>
              <a:pPr marL="0" marR="0" lvl="0" indent="0" algn="ctr" defTabSz="914400" eaLnBrk="0" fontAlgn="auto" latinLnBrk="0" hangingPunct="0">
                <a:lnSpc>
                  <a:spcPct val="100000"/>
                </a:lnSpc>
                <a:spcBef>
                  <a:spcPts val="0"/>
                </a:spcBef>
                <a:spcAft>
                  <a:spcPts val="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Finish</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13" name="Flussdiagramm: Verzweigung 24">
              <a:extLst>
                <a:ext uri="{FF2B5EF4-FFF2-40B4-BE49-F238E27FC236}">
                  <a16:creationId xmlns:a16="http://schemas.microsoft.com/office/drawing/2014/main" id="{391E19F4-23FC-3C5A-B916-0FC17D4E1349}"/>
                </a:ext>
              </a:extLst>
            </p:cNvPr>
            <p:cNvSpPr>
              <a:spLocks noChangeAspect="1"/>
            </p:cNvSpPr>
            <p:nvPr/>
          </p:nvSpPr>
          <p:spPr bwMode="gray">
            <a:xfrm>
              <a:off x="4291705" y="1712890"/>
              <a:ext cx="2563955" cy="1035725"/>
            </a:xfrm>
            <a:prstGeom prst="flowChartDecision">
              <a:avLst/>
            </a:prstGeom>
            <a:solidFill>
              <a:sysClr val="window" lastClr="FFFFFF"/>
            </a:solidFill>
            <a:ln w="9525" cap="flat" cmpd="sng" algn="ctr">
              <a:solidFill>
                <a:sysClr val="windowText" lastClr="000000"/>
              </a:solidFill>
              <a:prstDash val="solid"/>
              <a:headEnd/>
              <a:tailEnd/>
            </a:ln>
            <a:effectLst/>
          </p:spPr>
          <p:txBody>
            <a:bodyPr lIns="0" tIns="0" rIns="0" bIns="0" anchor="ctr"/>
            <a:lstStyle/>
            <a:p>
              <a:pPr marL="0" marR="0" lvl="0" indent="0" algn="ctr" defTabSz="914400" eaLnBrk="0" fontAlgn="auto" latinLnBrk="0" hangingPunct="0">
                <a:lnSpc>
                  <a:spcPct val="90000"/>
                </a:lnSpc>
                <a:spcBef>
                  <a:spcPts val="0"/>
                </a:spcBef>
                <a:spcAft>
                  <a:spcPts val="200"/>
                </a:spcAft>
                <a:buClrTx/>
                <a:buSzTx/>
                <a:buFontTx/>
                <a:buNone/>
                <a:tabLst/>
                <a:defRPr/>
              </a:pPr>
              <a:r>
                <a:rPr kumimoji="0" lang="en-US" sz="1200" b="1" i="0" u="none" strike="noStrike" kern="1200" cap="none" spc="0" normalizeH="0" baseline="-25000" noProof="0">
                  <a:ln>
                    <a:noFill/>
                  </a:ln>
                  <a:solidFill>
                    <a:sysClr val="windowText" lastClr="000000"/>
                  </a:solidFill>
                  <a:effectLst/>
                  <a:uLnTx/>
                  <a:uFillTx/>
                  <a:latin typeface="Arial Narrow" panose="020B0606020202030204" pitchFamily="34" charset="0"/>
                  <a:ea typeface="Arial" panose="020B0604020202020204" pitchFamily="34" charset="0"/>
                  <a:cs typeface="Arial" panose="020B0604020202020204" pitchFamily="34" charset="0"/>
                </a:rPr>
                <a:t>Is the Cause a Root Cause?</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cxnSp>
          <p:nvCxnSpPr>
            <p:cNvPr id="14" name="Gewinkelte Verbindung 26">
              <a:extLst>
                <a:ext uri="{FF2B5EF4-FFF2-40B4-BE49-F238E27FC236}">
                  <a16:creationId xmlns:a16="http://schemas.microsoft.com/office/drawing/2014/main" id="{6D4E5BF7-BC25-2C87-BAEB-B60C90620035}"/>
                </a:ext>
              </a:extLst>
            </p:cNvPr>
            <p:cNvCxnSpPr>
              <a:stCxn id="42" idx="3"/>
              <a:endCxn id="47" idx="3"/>
            </p:cNvCxnSpPr>
            <p:nvPr/>
          </p:nvCxnSpPr>
          <p:spPr bwMode="gray">
            <a:xfrm flipV="1">
              <a:off x="3599727" y="373640"/>
              <a:ext cx="429118" cy="3281002"/>
            </a:xfrm>
            <a:prstGeom prst="bentConnector3">
              <a:avLst>
                <a:gd name="adj1" fmla="val 50000"/>
              </a:avLst>
            </a:prstGeom>
            <a:noFill/>
            <a:ln w="15875" cap="flat" cmpd="sng" algn="ctr">
              <a:solidFill>
                <a:srgbClr val="3498DB">
                  <a:shade val="95000"/>
                  <a:satMod val="105000"/>
                </a:srgbClr>
              </a:solidFill>
              <a:prstDash val="solid"/>
              <a:tailEnd type="triangle"/>
            </a:ln>
            <a:effectLst/>
          </p:spPr>
        </p:cxnSp>
        <p:cxnSp>
          <p:nvCxnSpPr>
            <p:cNvPr id="15" name="Gerade Verbindung mit Pfeil 27">
              <a:extLst>
                <a:ext uri="{FF2B5EF4-FFF2-40B4-BE49-F238E27FC236}">
                  <a16:creationId xmlns:a16="http://schemas.microsoft.com/office/drawing/2014/main" id="{24A43D5C-BDCE-36EA-1394-813DACB4CD29}"/>
                </a:ext>
              </a:extLst>
            </p:cNvPr>
            <p:cNvCxnSpPr/>
            <p:nvPr/>
          </p:nvCxnSpPr>
          <p:spPr bwMode="gray">
            <a:xfrm>
              <a:off x="5900605" y="660943"/>
              <a:ext cx="0" cy="276705"/>
            </a:xfrm>
            <a:prstGeom prst="straightConnector1">
              <a:avLst/>
            </a:prstGeom>
            <a:noFill/>
            <a:ln w="28575" cap="flat" cmpd="sng" algn="ctr">
              <a:solidFill>
                <a:srgbClr val="00B0F0"/>
              </a:solidFill>
              <a:prstDash val="solid"/>
              <a:tailEnd type="triangle"/>
            </a:ln>
            <a:effectLst/>
          </p:spPr>
        </p:cxnSp>
        <p:cxnSp>
          <p:nvCxnSpPr>
            <p:cNvPr id="16" name="Gerade Verbindung mit Pfeil 30">
              <a:extLst>
                <a:ext uri="{FF2B5EF4-FFF2-40B4-BE49-F238E27FC236}">
                  <a16:creationId xmlns:a16="http://schemas.microsoft.com/office/drawing/2014/main" id="{54FA3AF6-7EAC-5FB4-1590-9386D1C26AF4}"/>
                </a:ext>
              </a:extLst>
            </p:cNvPr>
            <p:cNvCxnSpPr>
              <a:stCxn id="45" idx="2"/>
              <a:endCxn id="13" idx="0"/>
            </p:cNvCxnSpPr>
            <p:nvPr/>
          </p:nvCxnSpPr>
          <p:spPr bwMode="gray">
            <a:xfrm flipH="1">
              <a:off x="5573683" y="1410780"/>
              <a:ext cx="27438" cy="302110"/>
            </a:xfrm>
            <a:prstGeom prst="straightConnector1">
              <a:avLst/>
            </a:prstGeom>
            <a:noFill/>
            <a:ln w="28575" cap="flat" cmpd="sng" algn="ctr">
              <a:solidFill>
                <a:srgbClr val="00B0F0"/>
              </a:solidFill>
              <a:prstDash val="solid"/>
              <a:tailEnd type="triangle"/>
            </a:ln>
            <a:effectLst/>
          </p:spPr>
        </p:cxnSp>
        <p:cxnSp>
          <p:nvCxnSpPr>
            <p:cNvPr id="17" name="Gerade Verbindung mit Pfeil 34">
              <a:extLst>
                <a:ext uri="{FF2B5EF4-FFF2-40B4-BE49-F238E27FC236}">
                  <a16:creationId xmlns:a16="http://schemas.microsoft.com/office/drawing/2014/main" id="{AE9CAD3F-E8BD-9FA8-9EC0-5AB93BA3622E}"/>
                </a:ext>
              </a:extLst>
            </p:cNvPr>
            <p:cNvCxnSpPr>
              <a:stCxn id="13" idx="2"/>
              <a:endCxn id="46" idx="0"/>
            </p:cNvCxnSpPr>
            <p:nvPr/>
          </p:nvCxnSpPr>
          <p:spPr bwMode="gray">
            <a:xfrm flipH="1">
              <a:off x="5546244" y="2748614"/>
              <a:ext cx="27438" cy="571672"/>
            </a:xfrm>
            <a:prstGeom prst="straightConnector1">
              <a:avLst/>
            </a:prstGeom>
            <a:noFill/>
            <a:ln w="28575" cap="flat" cmpd="sng" algn="ctr">
              <a:solidFill>
                <a:srgbClr val="00B0F0"/>
              </a:solidFill>
              <a:prstDash val="solid"/>
              <a:tailEnd type="triangle"/>
            </a:ln>
            <a:effectLst/>
          </p:spPr>
        </p:cxnSp>
        <p:cxnSp>
          <p:nvCxnSpPr>
            <p:cNvPr id="18" name="Gewinkelte Verbindung 35">
              <a:extLst>
                <a:ext uri="{FF2B5EF4-FFF2-40B4-BE49-F238E27FC236}">
                  <a16:creationId xmlns:a16="http://schemas.microsoft.com/office/drawing/2014/main" id="{E1C59062-CAA4-61A7-98E8-F011AC87B016}"/>
                </a:ext>
              </a:extLst>
            </p:cNvPr>
            <p:cNvCxnSpPr>
              <a:stCxn id="13" idx="1"/>
            </p:cNvCxnSpPr>
            <p:nvPr/>
          </p:nvCxnSpPr>
          <p:spPr bwMode="gray">
            <a:xfrm rot="10800000" flipH="1">
              <a:off x="4291705" y="619643"/>
              <a:ext cx="1336793" cy="1611111"/>
            </a:xfrm>
            <a:prstGeom prst="bentConnector4">
              <a:avLst>
                <a:gd name="adj1" fmla="val -33822"/>
                <a:gd name="adj2" fmla="val 66072"/>
              </a:avLst>
            </a:prstGeom>
            <a:noFill/>
            <a:ln w="57150" cap="flat" cmpd="sng" algn="ctr">
              <a:solidFill>
                <a:srgbClr val="C00000"/>
              </a:solidFill>
              <a:prstDash val="solid"/>
              <a:tailEnd type="triangle"/>
            </a:ln>
            <a:effectLst/>
          </p:spPr>
        </p:cxnSp>
        <p:sp>
          <p:nvSpPr>
            <p:cNvPr id="19" name="Rechteck 36">
              <a:extLst>
                <a:ext uri="{FF2B5EF4-FFF2-40B4-BE49-F238E27FC236}">
                  <a16:creationId xmlns:a16="http://schemas.microsoft.com/office/drawing/2014/main" id="{A11B4B1F-176B-FDFF-1766-3C869FAB6326}"/>
                </a:ext>
              </a:extLst>
            </p:cNvPr>
            <p:cNvSpPr/>
            <p:nvPr/>
          </p:nvSpPr>
          <p:spPr bwMode="gray">
            <a:xfrm>
              <a:off x="3981912" y="2076101"/>
              <a:ext cx="635646" cy="251529"/>
            </a:xfrm>
            <a:prstGeom prst="rect">
              <a:avLst/>
            </a:prstGeom>
            <a:noFill/>
            <a:ln w="12700">
              <a:noFill/>
              <a:round/>
              <a:headEnd/>
              <a:tailEnd/>
            </a:ln>
          </p:spPr>
          <p:txBody>
            <a:bodyPr rtlCol="0" anchor="ctr"/>
            <a:lstStyle/>
            <a:p>
              <a:pPr marL="0" marR="0" lvl="0" indent="0" algn="just" defTabSz="91440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From</a:t>
              </a:r>
              <a:endParaRPr kumimoji="0" lang="bg-BG" sz="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cxnSp>
          <p:nvCxnSpPr>
            <p:cNvPr id="20" name="Gewinkelte Verbindung 37">
              <a:extLst>
                <a:ext uri="{FF2B5EF4-FFF2-40B4-BE49-F238E27FC236}">
                  <a16:creationId xmlns:a16="http://schemas.microsoft.com/office/drawing/2014/main" id="{AD40C4D2-DFBC-9562-54A1-33E81D00A161}"/>
                </a:ext>
              </a:extLst>
            </p:cNvPr>
            <p:cNvCxnSpPr>
              <a:stCxn id="46" idx="3"/>
              <a:endCxn id="49" idx="1"/>
            </p:cNvCxnSpPr>
            <p:nvPr/>
          </p:nvCxnSpPr>
          <p:spPr bwMode="gray">
            <a:xfrm flipV="1">
              <a:off x="6855659" y="234005"/>
              <a:ext cx="649701" cy="3322849"/>
            </a:xfrm>
            <a:prstGeom prst="bentConnector3">
              <a:avLst>
                <a:gd name="adj1" fmla="val 50000"/>
              </a:avLst>
            </a:prstGeom>
            <a:noFill/>
            <a:ln w="15875" cap="flat" cmpd="sng" algn="ctr">
              <a:solidFill>
                <a:srgbClr val="3498DB">
                  <a:shade val="95000"/>
                  <a:satMod val="105000"/>
                </a:srgbClr>
              </a:solidFill>
              <a:prstDash val="solid"/>
              <a:tailEnd type="triangle"/>
            </a:ln>
            <a:effectLst/>
          </p:spPr>
        </p:cxnSp>
        <p:cxnSp>
          <p:nvCxnSpPr>
            <p:cNvPr id="22" name="Gerade Verbindung mit Pfeil 38">
              <a:extLst>
                <a:ext uri="{FF2B5EF4-FFF2-40B4-BE49-F238E27FC236}">
                  <a16:creationId xmlns:a16="http://schemas.microsoft.com/office/drawing/2014/main" id="{6B8DDF5B-8816-1AAE-70CE-CE789060D9E4}"/>
                </a:ext>
              </a:extLst>
            </p:cNvPr>
            <p:cNvCxnSpPr>
              <a:endCxn id="38" idx="0"/>
            </p:cNvCxnSpPr>
            <p:nvPr/>
          </p:nvCxnSpPr>
          <p:spPr bwMode="gray">
            <a:xfrm flipH="1">
              <a:off x="2033863" y="473076"/>
              <a:ext cx="10124" cy="385938"/>
            </a:xfrm>
            <a:prstGeom prst="straightConnector1">
              <a:avLst/>
            </a:prstGeom>
            <a:noFill/>
            <a:ln w="15875" cap="flat" cmpd="sng" algn="ctr">
              <a:solidFill>
                <a:srgbClr val="3498DB">
                  <a:shade val="95000"/>
                  <a:satMod val="105000"/>
                </a:srgbClr>
              </a:solidFill>
              <a:prstDash val="solid"/>
              <a:tailEnd type="triangle"/>
            </a:ln>
            <a:effectLst/>
          </p:spPr>
        </p:cxnSp>
        <p:sp>
          <p:nvSpPr>
            <p:cNvPr id="23" name="Rechteck 39">
              <a:extLst>
                <a:ext uri="{FF2B5EF4-FFF2-40B4-BE49-F238E27FC236}">
                  <a16:creationId xmlns:a16="http://schemas.microsoft.com/office/drawing/2014/main" id="{910103DA-3EB2-A338-587E-BE74EDDB62A2}"/>
                </a:ext>
              </a:extLst>
            </p:cNvPr>
            <p:cNvSpPr/>
            <p:nvPr/>
          </p:nvSpPr>
          <p:spPr bwMode="gray">
            <a:xfrm>
              <a:off x="-14" y="532877"/>
              <a:ext cx="2241810" cy="426719"/>
            </a:xfrm>
            <a:prstGeom prst="rect">
              <a:avLst/>
            </a:prstGeom>
          </p:spPr>
          <p:txBody>
            <a:bodyPr wrap="square">
              <a:noAutofit/>
            </a:bodyPr>
            <a:lstStyle/>
            <a:p>
              <a:pPr marL="0" marR="0" lvl="0" indent="0" algn="just" defTabSz="91440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rgbClr val="262626"/>
                  </a:solidFill>
                  <a:effectLst/>
                  <a:uLnTx/>
                  <a:uFillTx/>
                  <a:latin typeface="Arial Narrow" panose="020B0606020202030204" pitchFamily="34" charset="0"/>
                  <a:ea typeface="Arial" panose="020B0604020202020204" pitchFamily="34" charset="0"/>
                  <a:cs typeface="Arial" panose="020B0604020202020204" pitchFamily="34" charset="0"/>
                </a:rPr>
                <a:t>Planning Phase</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cxnSp>
          <p:nvCxnSpPr>
            <p:cNvPr id="24" name="Gerade Verbindung mit Pfeil 40">
              <a:extLst>
                <a:ext uri="{FF2B5EF4-FFF2-40B4-BE49-F238E27FC236}">
                  <a16:creationId xmlns:a16="http://schemas.microsoft.com/office/drawing/2014/main" id="{B354C822-1F85-67DF-5A0A-5F9444E3274E}"/>
                </a:ext>
              </a:extLst>
            </p:cNvPr>
            <p:cNvCxnSpPr>
              <a:stCxn id="38" idx="2"/>
              <a:endCxn id="40" idx="0"/>
            </p:cNvCxnSpPr>
            <p:nvPr/>
          </p:nvCxnSpPr>
          <p:spPr bwMode="gray">
            <a:xfrm>
              <a:off x="2033863" y="1327013"/>
              <a:ext cx="0" cy="385876"/>
            </a:xfrm>
            <a:prstGeom prst="straightConnector1">
              <a:avLst/>
            </a:prstGeom>
            <a:noFill/>
            <a:ln w="15875" cap="flat" cmpd="sng" algn="ctr">
              <a:solidFill>
                <a:srgbClr val="3498DB">
                  <a:shade val="95000"/>
                  <a:satMod val="105000"/>
                </a:srgbClr>
              </a:solidFill>
              <a:prstDash val="solid"/>
              <a:tailEnd type="triangle"/>
            </a:ln>
            <a:effectLst/>
          </p:spPr>
        </p:cxnSp>
        <p:cxnSp>
          <p:nvCxnSpPr>
            <p:cNvPr id="32" name="Gerade Verbindung mit Pfeil 41">
              <a:extLst>
                <a:ext uri="{FF2B5EF4-FFF2-40B4-BE49-F238E27FC236}">
                  <a16:creationId xmlns:a16="http://schemas.microsoft.com/office/drawing/2014/main" id="{95DEA496-18B5-DC01-8D22-A0677D77AA05}"/>
                </a:ext>
              </a:extLst>
            </p:cNvPr>
            <p:cNvCxnSpPr>
              <a:stCxn id="40" idx="2"/>
              <a:endCxn id="44" idx="0"/>
            </p:cNvCxnSpPr>
            <p:nvPr/>
          </p:nvCxnSpPr>
          <p:spPr bwMode="gray">
            <a:xfrm>
              <a:off x="2033863" y="2180889"/>
              <a:ext cx="0" cy="385876"/>
            </a:xfrm>
            <a:prstGeom prst="straightConnector1">
              <a:avLst/>
            </a:prstGeom>
            <a:noFill/>
            <a:ln w="15875" cap="flat" cmpd="sng" algn="ctr">
              <a:solidFill>
                <a:srgbClr val="3498DB">
                  <a:shade val="95000"/>
                  <a:satMod val="105000"/>
                </a:srgbClr>
              </a:solidFill>
              <a:prstDash val="solid"/>
              <a:tailEnd type="triangle"/>
            </a:ln>
            <a:effectLst/>
          </p:spPr>
        </p:cxnSp>
        <p:cxnSp>
          <p:nvCxnSpPr>
            <p:cNvPr id="33" name="Gerade Verbindung mit Pfeil 42">
              <a:extLst>
                <a:ext uri="{FF2B5EF4-FFF2-40B4-BE49-F238E27FC236}">
                  <a16:creationId xmlns:a16="http://schemas.microsoft.com/office/drawing/2014/main" id="{4ABCBF94-F5B7-7B5F-21AE-5E35499FE245}"/>
                </a:ext>
              </a:extLst>
            </p:cNvPr>
            <p:cNvCxnSpPr>
              <a:stCxn id="44" idx="2"/>
              <a:endCxn id="42" idx="0"/>
            </p:cNvCxnSpPr>
            <p:nvPr/>
          </p:nvCxnSpPr>
          <p:spPr bwMode="gray">
            <a:xfrm>
              <a:off x="2033863" y="3034765"/>
              <a:ext cx="0" cy="385877"/>
            </a:xfrm>
            <a:prstGeom prst="straightConnector1">
              <a:avLst/>
            </a:prstGeom>
            <a:noFill/>
            <a:ln w="15875" cap="flat" cmpd="sng" algn="ctr">
              <a:solidFill>
                <a:srgbClr val="3498DB">
                  <a:shade val="95000"/>
                  <a:satMod val="105000"/>
                </a:srgbClr>
              </a:solidFill>
              <a:prstDash val="solid"/>
              <a:tailEnd type="triangle"/>
            </a:ln>
            <a:effectLst/>
          </p:spPr>
        </p:cxnSp>
        <p:cxnSp>
          <p:nvCxnSpPr>
            <p:cNvPr id="34" name="Gerade Verbindung mit Pfeil 43">
              <a:extLst>
                <a:ext uri="{FF2B5EF4-FFF2-40B4-BE49-F238E27FC236}">
                  <a16:creationId xmlns:a16="http://schemas.microsoft.com/office/drawing/2014/main" id="{76438AF8-32B9-9488-A40E-68ACB3425FA6}"/>
                </a:ext>
              </a:extLst>
            </p:cNvPr>
            <p:cNvCxnSpPr>
              <a:stCxn id="49" idx="2"/>
              <a:endCxn id="51" idx="0"/>
            </p:cNvCxnSpPr>
            <p:nvPr/>
          </p:nvCxnSpPr>
          <p:spPr bwMode="gray">
            <a:xfrm>
              <a:off x="9071360" y="468005"/>
              <a:ext cx="0" cy="385876"/>
            </a:xfrm>
            <a:prstGeom prst="straightConnector1">
              <a:avLst/>
            </a:prstGeom>
            <a:noFill/>
            <a:ln w="15875" cap="flat" cmpd="sng" algn="ctr">
              <a:solidFill>
                <a:srgbClr val="3498DB">
                  <a:shade val="95000"/>
                  <a:satMod val="105000"/>
                </a:srgbClr>
              </a:solidFill>
              <a:prstDash val="solid"/>
              <a:tailEnd type="triangle"/>
            </a:ln>
            <a:effectLst/>
          </p:spPr>
        </p:cxnSp>
        <p:cxnSp>
          <p:nvCxnSpPr>
            <p:cNvPr id="35" name="Gerade Verbindung mit Pfeil 44">
              <a:extLst>
                <a:ext uri="{FF2B5EF4-FFF2-40B4-BE49-F238E27FC236}">
                  <a16:creationId xmlns:a16="http://schemas.microsoft.com/office/drawing/2014/main" id="{91C9BFEA-4CE3-0111-2B29-DD21FB421FCB}"/>
                </a:ext>
              </a:extLst>
            </p:cNvPr>
            <p:cNvCxnSpPr>
              <a:stCxn id="51" idx="2"/>
              <a:endCxn id="55" idx="0"/>
            </p:cNvCxnSpPr>
            <p:nvPr/>
          </p:nvCxnSpPr>
          <p:spPr bwMode="gray">
            <a:xfrm>
              <a:off x="9071360" y="1321881"/>
              <a:ext cx="0" cy="385876"/>
            </a:xfrm>
            <a:prstGeom prst="straightConnector1">
              <a:avLst/>
            </a:prstGeom>
            <a:noFill/>
            <a:ln w="15875" cap="flat" cmpd="sng" algn="ctr">
              <a:solidFill>
                <a:srgbClr val="3498DB">
                  <a:shade val="95000"/>
                  <a:satMod val="105000"/>
                </a:srgbClr>
              </a:solidFill>
              <a:prstDash val="solid"/>
              <a:tailEnd type="triangle"/>
            </a:ln>
            <a:effectLst/>
          </p:spPr>
        </p:cxnSp>
        <p:cxnSp>
          <p:nvCxnSpPr>
            <p:cNvPr id="36" name="Gerade Verbindung mit Pfeil 45">
              <a:extLst>
                <a:ext uri="{FF2B5EF4-FFF2-40B4-BE49-F238E27FC236}">
                  <a16:creationId xmlns:a16="http://schemas.microsoft.com/office/drawing/2014/main" id="{C349AAE6-612A-6783-11A1-DFBB3CD2DB16}"/>
                </a:ext>
              </a:extLst>
            </p:cNvPr>
            <p:cNvCxnSpPr>
              <a:stCxn id="55" idx="2"/>
              <a:endCxn id="53" idx="0"/>
            </p:cNvCxnSpPr>
            <p:nvPr/>
          </p:nvCxnSpPr>
          <p:spPr bwMode="gray">
            <a:xfrm>
              <a:off x="9071360" y="2175757"/>
              <a:ext cx="0" cy="385876"/>
            </a:xfrm>
            <a:prstGeom prst="straightConnector1">
              <a:avLst/>
            </a:prstGeom>
            <a:noFill/>
            <a:ln w="15875" cap="flat" cmpd="sng" algn="ctr">
              <a:solidFill>
                <a:srgbClr val="3498DB">
                  <a:shade val="95000"/>
                  <a:satMod val="105000"/>
                </a:srgbClr>
              </a:solidFill>
              <a:prstDash val="solid"/>
              <a:tailEnd type="triangle"/>
            </a:ln>
            <a:effectLst/>
          </p:spPr>
        </p:cxnSp>
        <p:sp>
          <p:nvSpPr>
            <p:cNvPr id="37" name="Rechteck 68">
              <a:extLst>
                <a:ext uri="{FF2B5EF4-FFF2-40B4-BE49-F238E27FC236}">
                  <a16:creationId xmlns:a16="http://schemas.microsoft.com/office/drawing/2014/main" id="{95FD92B3-F076-6041-7D80-C002F9B196D3}"/>
                </a:ext>
              </a:extLst>
            </p:cNvPr>
            <p:cNvSpPr/>
            <p:nvPr/>
          </p:nvSpPr>
          <p:spPr bwMode="gray">
            <a:xfrm flipH="1">
              <a:off x="1" y="859013"/>
              <a:ext cx="468000" cy="468000"/>
            </a:xfrm>
            <a:prstGeom prst="rect">
              <a:avLst/>
            </a:prstGeom>
            <a:solidFill>
              <a:srgbClr val="FFC0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0</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38" name="Rechteck 69">
              <a:extLst>
                <a:ext uri="{FF2B5EF4-FFF2-40B4-BE49-F238E27FC236}">
                  <a16:creationId xmlns:a16="http://schemas.microsoft.com/office/drawing/2014/main" id="{A6368FD1-7545-12F0-5D5F-AFD544A35B08}"/>
                </a:ext>
              </a:extLst>
            </p:cNvPr>
            <p:cNvSpPr/>
            <p:nvPr/>
          </p:nvSpPr>
          <p:spPr bwMode="gray">
            <a:xfrm>
              <a:off x="467998" y="859013"/>
              <a:ext cx="313173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Identify the problem</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39" name="Rechteck 66">
              <a:extLst>
                <a:ext uri="{FF2B5EF4-FFF2-40B4-BE49-F238E27FC236}">
                  <a16:creationId xmlns:a16="http://schemas.microsoft.com/office/drawing/2014/main" id="{1B49EA6E-17D5-2111-AB44-810422A8585B}"/>
                </a:ext>
              </a:extLst>
            </p:cNvPr>
            <p:cNvSpPr/>
            <p:nvPr/>
          </p:nvSpPr>
          <p:spPr bwMode="gray">
            <a:xfrm flipH="1">
              <a:off x="1" y="1712889"/>
              <a:ext cx="468000" cy="468000"/>
            </a:xfrm>
            <a:prstGeom prst="rect">
              <a:avLst/>
            </a:prstGeom>
            <a:solidFill>
              <a:srgbClr val="FFC0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1</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0" name="Rechteck 67">
              <a:extLst>
                <a:ext uri="{FF2B5EF4-FFF2-40B4-BE49-F238E27FC236}">
                  <a16:creationId xmlns:a16="http://schemas.microsoft.com/office/drawing/2014/main" id="{67A988B9-BB1B-5B8D-BA74-C543748EFB78}"/>
                </a:ext>
              </a:extLst>
            </p:cNvPr>
            <p:cNvSpPr/>
            <p:nvPr/>
          </p:nvSpPr>
          <p:spPr bwMode="gray">
            <a:xfrm>
              <a:off x="467998" y="1712889"/>
              <a:ext cx="313173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Establish team, use team approach</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1" name="Rechteck 64">
              <a:extLst>
                <a:ext uri="{FF2B5EF4-FFF2-40B4-BE49-F238E27FC236}">
                  <a16:creationId xmlns:a16="http://schemas.microsoft.com/office/drawing/2014/main" id="{D301B7C7-AEB7-2D4E-76ED-50D5C2A3BF2D}"/>
                </a:ext>
              </a:extLst>
            </p:cNvPr>
            <p:cNvSpPr/>
            <p:nvPr/>
          </p:nvSpPr>
          <p:spPr bwMode="gray">
            <a:xfrm flipH="1">
              <a:off x="0" y="3420642"/>
              <a:ext cx="468000" cy="468000"/>
            </a:xfrm>
            <a:prstGeom prst="rect">
              <a:avLst/>
            </a:prstGeom>
            <a:solidFill>
              <a:srgbClr val="FFC0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3</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2" name="Rechteck 65">
              <a:extLst>
                <a:ext uri="{FF2B5EF4-FFF2-40B4-BE49-F238E27FC236}">
                  <a16:creationId xmlns:a16="http://schemas.microsoft.com/office/drawing/2014/main" id="{E0947647-1CD9-014D-540D-7A7F7CB2561C}"/>
                </a:ext>
              </a:extLst>
            </p:cNvPr>
            <p:cNvSpPr/>
            <p:nvPr/>
          </p:nvSpPr>
          <p:spPr bwMode="gray">
            <a:xfrm>
              <a:off x="467999" y="3420642"/>
              <a:ext cx="3131728"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Develop interim containment plan</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3" name="Rechteck 62">
              <a:extLst>
                <a:ext uri="{FF2B5EF4-FFF2-40B4-BE49-F238E27FC236}">
                  <a16:creationId xmlns:a16="http://schemas.microsoft.com/office/drawing/2014/main" id="{B0173AD3-364B-834C-2E60-69DB53FF5EEE}"/>
                </a:ext>
              </a:extLst>
            </p:cNvPr>
            <p:cNvSpPr/>
            <p:nvPr/>
          </p:nvSpPr>
          <p:spPr bwMode="gray">
            <a:xfrm flipH="1">
              <a:off x="1" y="2566765"/>
              <a:ext cx="468000" cy="468000"/>
            </a:xfrm>
            <a:prstGeom prst="rect">
              <a:avLst/>
            </a:prstGeom>
            <a:solidFill>
              <a:srgbClr val="FFC0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2</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4" name="Rechteck 63">
              <a:extLst>
                <a:ext uri="{FF2B5EF4-FFF2-40B4-BE49-F238E27FC236}">
                  <a16:creationId xmlns:a16="http://schemas.microsoft.com/office/drawing/2014/main" id="{85698701-3851-3FD2-379A-8F5903C09639}"/>
                </a:ext>
              </a:extLst>
            </p:cNvPr>
            <p:cNvSpPr/>
            <p:nvPr/>
          </p:nvSpPr>
          <p:spPr bwMode="gray">
            <a:xfrm>
              <a:off x="467998" y="2566765"/>
              <a:ext cx="313173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Describe the problem</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5" name="Rechteck 17">
              <a:extLst>
                <a:ext uri="{FF2B5EF4-FFF2-40B4-BE49-F238E27FC236}">
                  <a16:creationId xmlns:a16="http://schemas.microsoft.com/office/drawing/2014/main" id="{07BBBB25-862C-F221-AA3C-7E76B55CF553}"/>
                </a:ext>
              </a:extLst>
            </p:cNvPr>
            <p:cNvSpPr/>
            <p:nvPr/>
          </p:nvSpPr>
          <p:spPr bwMode="gray">
            <a:xfrm>
              <a:off x="4291705" y="937647"/>
              <a:ext cx="2618830" cy="473133"/>
            </a:xfrm>
            <a:prstGeom prst="rect">
              <a:avLst/>
            </a:prstGeom>
            <a:solidFill>
              <a:sysClr val="window" lastClr="FFFFFF"/>
            </a:solidFill>
            <a:ln w="9525" cap="flat" cmpd="sng" algn="ctr">
              <a:solidFill>
                <a:sysClr val="windowText" lastClr="000000"/>
              </a:solidFill>
              <a:prstDash val="solid"/>
              <a:headEnd/>
              <a:tailEn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Select probable causes</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6" name="Rechteck 18">
              <a:extLst>
                <a:ext uri="{FF2B5EF4-FFF2-40B4-BE49-F238E27FC236}">
                  <a16:creationId xmlns:a16="http://schemas.microsoft.com/office/drawing/2014/main" id="{448E72DF-A26A-D7F7-75D0-1B2D0FA461BC}"/>
                </a:ext>
              </a:extLst>
            </p:cNvPr>
            <p:cNvSpPr/>
            <p:nvPr/>
          </p:nvSpPr>
          <p:spPr bwMode="gray">
            <a:xfrm>
              <a:off x="4236828" y="3320287"/>
              <a:ext cx="2618830" cy="473133"/>
            </a:xfrm>
            <a:prstGeom prst="rect">
              <a:avLst/>
            </a:prstGeom>
            <a:solidFill>
              <a:srgbClr val="00B0F0"/>
            </a:solidFill>
            <a:ln w="9525" cap="flat" cmpd="sng" algn="ctr">
              <a:solidFill>
                <a:sysClr val="windowText" lastClr="000000"/>
              </a:solidFill>
              <a:prstDash val="solid"/>
              <a:headEnd/>
              <a:tailEn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Develop possible solution(s)</a:t>
              </a:r>
              <a:endParaRPr kumimoji="0" lang="bg-BG" sz="7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7" name="Rechteck 60">
              <a:extLst>
                <a:ext uri="{FF2B5EF4-FFF2-40B4-BE49-F238E27FC236}">
                  <a16:creationId xmlns:a16="http://schemas.microsoft.com/office/drawing/2014/main" id="{E8885E91-A9C9-D224-7EFC-C0ADED631897}"/>
                </a:ext>
              </a:extLst>
            </p:cNvPr>
            <p:cNvSpPr/>
            <p:nvPr/>
          </p:nvSpPr>
          <p:spPr bwMode="gray">
            <a:xfrm flipH="1">
              <a:off x="4028845" y="137073"/>
              <a:ext cx="442799" cy="473133"/>
            </a:xfrm>
            <a:prstGeom prst="rect">
              <a:avLst/>
            </a:prstGeom>
            <a:solidFill>
              <a:srgbClr val="00B0F0"/>
            </a:solidFill>
            <a:ln w="9525" cap="flat" cmpd="sng" algn="ctr">
              <a:solidFill>
                <a:sysClr val="windowText" lastClr="000000"/>
              </a:solidFill>
              <a:prstDash val="solid"/>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4</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8" name="Rechteck 61">
              <a:extLst>
                <a:ext uri="{FF2B5EF4-FFF2-40B4-BE49-F238E27FC236}">
                  <a16:creationId xmlns:a16="http://schemas.microsoft.com/office/drawing/2014/main" id="{7923C60C-0693-F8C8-F99B-CC126C0DA910}"/>
                </a:ext>
              </a:extLst>
            </p:cNvPr>
            <p:cNvSpPr/>
            <p:nvPr/>
          </p:nvSpPr>
          <p:spPr bwMode="gray">
            <a:xfrm>
              <a:off x="4471644" y="136285"/>
              <a:ext cx="2592000" cy="473921"/>
            </a:xfrm>
            <a:prstGeom prst="rect">
              <a:avLst/>
            </a:prstGeom>
            <a:solidFill>
              <a:sysClr val="window" lastClr="FFFFFF"/>
            </a:solidFill>
            <a:ln w="9525" cap="flat" cmpd="sng" algn="ctr">
              <a:solidFill>
                <a:sysClr val="windowText" lastClr="000000"/>
              </a:solidFill>
              <a:prstDash val="solid"/>
              <a:headEnd/>
              <a:tailEn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Define/verify root cause(s)</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49" name="Rechteck 51">
              <a:extLst>
                <a:ext uri="{FF2B5EF4-FFF2-40B4-BE49-F238E27FC236}">
                  <a16:creationId xmlns:a16="http://schemas.microsoft.com/office/drawing/2014/main" id="{BC073026-8D09-F8DE-397D-DAEF23BF73D0}"/>
                </a:ext>
              </a:extLst>
            </p:cNvPr>
            <p:cNvSpPr/>
            <p:nvPr/>
          </p:nvSpPr>
          <p:spPr bwMode="gray">
            <a:xfrm>
              <a:off x="7505360" y="5"/>
              <a:ext cx="313200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Choose/ verify permanent </a:t>
              </a:r>
              <a:b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b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corrective actions (PCAs)</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0" name="Rechteck 52">
              <a:extLst>
                <a:ext uri="{FF2B5EF4-FFF2-40B4-BE49-F238E27FC236}">
                  <a16:creationId xmlns:a16="http://schemas.microsoft.com/office/drawing/2014/main" id="{2BFE8118-2D6F-D1CC-DC3B-EDA5319CA0CB}"/>
                </a:ext>
              </a:extLst>
            </p:cNvPr>
            <p:cNvSpPr/>
            <p:nvPr/>
          </p:nvSpPr>
          <p:spPr bwMode="gray">
            <a:xfrm flipH="1">
              <a:off x="10630525" y="5"/>
              <a:ext cx="468000" cy="468000"/>
            </a:xfrm>
            <a:prstGeom prst="rect">
              <a:avLst/>
            </a:prstGeom>
            <a:solidFill>
              <a:srgbClr val="99CC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5</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1" name="Rechteck 53">
              <a:extLst>
                <a:ext uri="{FF2B5EF4-FFF2-40B4-BE49-F238E27FC236}">
                  <a16:creationId xmlns:a16="http://schemas.microsoft.com/office/drawing/2014/main" id="{5013659A-582E-3FCA-277B-9840DD0183EE}"/>
                </a:ext>
              </a:extLst>
            </p:cNvPr>
            <p:cNvSpPr/>
            <p:nvPr/>
          </p:nvSpPr>
          <p:spPr bwMode="gray">
            <a:xfrm>
              <a:off x="7505360" y="853881"/>
              <a:ext cx="313200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Implement and validate PCAs</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2" name="Rechteck 54">
              <a:extLst>
                <a:ext uri="{FF2B5EF4-FFF2-40B4-BE49-F238E27FC236}">
                  <a16:creationId xmlns:a16="http://schemas.microsoft.com/office/drawing/2014/main" id="{0840B519-F0C0-7E67-2937-A5420CD820FA}"/>
                </a:ext>
              </a:extLst>
            </p:cNvPr>
            <p:cNvSpPr/>
            <p:nvPr/>
          </p:nvSpPr>
          <p:spPr bwMode="gray">
            <a:xfrm flipH="1">
              <a:off x="10630525" y="853881"/>
              <a:ext cx="468000" cy="468000"/>
            </a:xfrm>
            <a:prstGeom prst="rect">
              <a:avLst/>
            </a:prstGeom>
            <a:solidFill>
              <a:srgbClr val="99CC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6</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3" name="Rechteck 55">
              <a:extLst>
                <a:ext uri="{FF2B5EF4-FFF2-40B4-BE49-F238E27FC236}">
                  <a16:creationId xmlns:a16="http://schemas.microsoft.com/office/drawing/2014/main" id="{DFD75AD9-C4BE-6675-EFC1-DA93D550009A}"/>
                </a:ext>
              </a:extLst>
            </p:cNvPr>
            <p:cNvSpPr/>
            <p:nvPr/>
          </p:nvSpPr>
          <p:spPr bwMode="gray">
            <a:xfrm>
              <a:off x="7505360" y="2561633"/>
              <a:ext cx="313200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Congratulate your team</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4" name="Rechteck 56">
              <a:extLst>
                <a:ext uri="{FF2B5EF4-FFF2-40B4-BE49-F238E27FC236}">
                  <a16:creationId xmlns:a16="http://schemas.microsoft.com/office/drawing/2014/main" id="{2C2DF947-6C56-48E6-3887-8369A188498D}"/>
                </a:ext>
              </a:extLst>
            </p:cNvPr>
            <p:cNvSpPr/>
            <p:nvPr/>
          </p:nvSpPr>
          <p:spPr bwMode="gray">
            <a:xfrm flipH="1">
              <a:off x="10630527" y="2561633"/>
              <a:ext cx="468000" cy="468000"/>
            </a:xfrm>
            <a:prstGeom prst="rect">
              <a:avLst/>
            </a:prstGeom>
            <a:solidFill>
              <a:srgbClr val="99CC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8</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5" name="Rechteck 57">
              <a:extLst>
                <a:ext uri="{FF2B5EF4-FFF2-40B4-BE49-F238E27FC236}">
                  <a16:creationId xmlns:a16="http://schemas.microsoft.com/office/drawing/2014/main" id="{A729F171-5D54-AE20-69F0-38ED9EC47D11}"/>
                </a:ext>
              </a:extLst>
            </p:cNvPr>
            <p:cNvSpPr/>
            <p:nvPr/>
          </p:nvSpPr>
          <p:spPr bwMode="gray">
            <a:xfrm>
              <a:off x="7505360" y="1707757"/>
              <a:ext cx="3132000" cy="468000"/>
            </a:xfrm>
            <a:prstGeom prst="rect">
              <a:avLst/>
            </a:prstGeom>
            <a:noFill/>
            <a:ln w="9525" cap="flat" cmpd="sng" algn="ctr">
              <a:solidFill>
                <a:sysClr val="windowText" lastClr="000000"/>
              </a:solidFill>
              <a:prstDash val="solid"/>
              <a:round/>
              <a:headEnd type="none" w="med" len="med"/>
              <a:tailEnd type="none" w="med" len="med"/>
            </a:ln>
            <a:effectLst/>
          </p:spPr>
          <p:txBody>
            <a:bodyPr lIns="0" tIns="0" rIns="0" bIns="0" anchor="ctr" anchorCtr="0"/>
            <a:lstStyle/>
            <a:p>
              <a:pPr marL="191770" marR="0" lvl="0" indent="-191770" algn="ctr" defTabSz="914400" eaLnBrk="1" fontAlgn="auto" latinLnBrk="0" hangingPunct="1">
                <a:lnSpc>
                  <a:spcPct val="95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Arial" panose="020B0604020202020204" pitchFamily="34" charset="0"/>
                  <a:cs typeface="Arial" panose="020B0604020202020204" pitchFamily="34" charset="0"/>
                </a:rPr>
                <a:t>Prevent recurrence</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sp>
          <p:nvSpPr>
            <p:cNvPr id="56" name="Rechteck 58">
              <a:extLst>
                <a:ext uri="{FF2B5EF4-FFF2-40B4-BE49-F238E27FC236}">
                  <a16:creationId xmlns:a16="http://schemas.microsoft.com/office/drawing/2014/main" id="{26473B0C-9D7D-547D-3199-640F7DC16CB7}"/>
                </a:ext>
              </a:extLst>
            </p:cNvPr>
            <p:cNvSpPr/>
            <p:nvPr/>
          </p:nvSpPr>
          <p:spPr bwMode="gray">
            <a:xfrm flipH="1">
              <a:off x="10630525" y="1707757"/>
              <a:ext cx="468000" cy="468000"/>
            </a:xfrm>
            <a:prstGeom prst="rect">
              <a:avLst/>
            </a:prstGeom>
            <a:solidFill>
              <a:srgbClr val="99CC00"/>
            </a:solidFill>
            <a:ln w="9525">
              <a:solidFill>
                <a:sysClr val="windowText" lastClr="000000"/>
              </a:solidFill>
              <a:miter lim="800000"/>
              <a:headEnd/>
              <a:tailEnd/>
            </a:ln>
            <a:effectLst/>
          </p:spPr>
          <p:txBody>
            <a:bodyPr lIns="0" tIns="0" rIns="0" bIns="0" anchor="ctr" anchorCtr="0"/>
            <a:lstStyle/>
            <a:p>
              <a:pPr marL="191770" marR="0" lvl="0" indent="-191770" algn="ctr" defTabSz="91440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anose="020B0606020202030204" pitchFamily="34" charset="0"/>
                  <a:ea typeface="Arial" panose="020B0604020202020204" pitchFamily="34" charset="0"/>
                  <a:cs typeface="Arial" panose="020B0604020202020204" pitchFamily="34" charset="0"/>
                </a:rPr>
                <a:t>7</a:t>
              </a:r>
              <a:endParaRPr kumimoji="0" lang="bg-BG" sz="1000" b="0" i="0" u="none" strike="noStrike" kern="0" cap="none" spc="0" normalizeH="0" baseline="0" noProof="0">
                <a:ln>
                  <a:noFill/>
                </a:ln>
                <a:solidFill>
                  <a:sysClr val="windowText" lastClr="000000"/>
                </a:solidFill>
                <a:effectLst/>
                <a:uLnTx/>
                <a:uFillTx/>
                <a:latin typeface="Times New Roman" panose="02020603050405020304" pitchFamily="18" charset="0"/>
                <a:ea typeface="Arial" panose="020B0604020202020204" pitchFamily="34" charset="0"/>
              </a:endParaRPr>
            </a:p>
          </p:txBody>
        </p:sp>
        <p:cxnSp>
          <p:nvCxnSpPr>
            <p:cNvPr id="57" name="Gerade Verbindung mit Pfeil 59">
              <a:extLst>
                <a:ext uri="{FF2B5EF4-FFF2-40B4-BE49-F238E27FC236}">
                  <a16:creationId xmlns:a16="http://schemas.microsoft.com/office/drawing/2014/main" id="{D1664941-D5E3-64E7-161F-B99765109200}"/>
                </a:ext>
              </a:extLst>
            </p:cNvPr>
            <p:cNvCxnSpPr>
              <a:stCxn id="53" idx="2"/>
              <a:endCxn id="11" idx="0"/>
            </p:cNvCxnSpPr>
            <p:nvPr/>
          </p:nvCxnSpPr>
          <p:spPr bwMode="gray">
            <a:xfrm>
              <a:off x="9071360" y="3029632"/>
              <a:ext cx="8034" cy="384572"/>
            </a:xfrm>
            <a:prstGeom prst="straightConnector1">
              <a:avLst/>
            </a:prstGeom>
            <a:noFill/>
            <a:ln w="15875" cap="flat" cmpd="sng" algn="ctr">
              <a:solidFill>
                <a:srgbClr val="3498DB">
                  <a:shade val="95000"/>
                  <a:satMod val="105000"/>
                </a:srgbClr>
              </a:solidFill>
              <a:prstDash val="solid"/>
              <a:tailEnd type="triangle"/>
            </a:ln>
            <a:effectLst/>
          </p:spPr>
        </p:cxnSp>
      </p:grpSp>
    </p:spTree>
    <p:extLst>
      <p:ext uri="{BB962C8B-B14F-4D97-AF65-F5344CB8AC3E}">
        <p14:creationId xmlns:p14="http://schemas.microsoft.com/office/powerpoint/2010/main" val="3321433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674</TotalTime>
  <Words>5545</Words>
  <Application>Microsoft Office PowerPoint</Application>
  <PresentationFormat>Презентация на цял екран (4:3)</PresentationFormat>
  <Paragraphs>401</Paragraphs>
  <Slides>37</Slides>
  <Notes>34</Notes>
  <HiddenSlides>0</HiddenSlides>
  <MMClips>0</MMClips>
  <ScaleCrop>false</ScaleCrop>
  <HeadingPairs>
    <vt:vector size="6" baseType="variant">
      <vt:variant>
        <vt:lpstr>Използвани шрифтове</vt:lpstr>
      </vt:variant>
      <vt:variant>
        <vt:i4>8</vt:i4>
      </vt:variant>
      <vt:variant>
        <vt:lpstr>Тема</vt:lpstr>
      </vt:variant>
      <vt:variant>
        <vt:i4>1</vt:i4>
      </vt:variant>
      <vt:variant>
        <vt:lpstr>Заглавия на слайдовете</vt:lpstr>
      </vt:variant>
      <vt:variant>
        <vt:i4>37</vt:i4>
      </vt:variant>
    </vt:vector>
  </HeadingPairs>
  <TitlesOfParts>
    <vt:vector size="46" baseType="lpstr">
      <vt:lpstr>Arial</vt:lpstr>
      <vt:lpstr>Arial Narrow</vt:lpstr>
      <vt:lpstr>Calibri</vt:lpstr>
      <vt:lpstr>Calibri Light</vt:lpstr>
      <vt:lpstr>CharterBT-Roman</vt:lpstr>
      <vt:lpstr>coranto-2</vt:lpstr>
      <vt:lpstr>Times New Roman</vt:lpstr>
      <vt:lpstr>Wingdings</vt:lpstr>
      <vt:lpstr>Office Theme</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MARitime Soft Skills for Onboard Healthy Nutrition and CULinary Arts in Seagoing Services – CUL-MAR-Skills</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1. Mechanisms and methods for systematic problem-solving in entrepreneurship </vt:lpstr>
      <vt:lpstr>2. Creativity as a driver for real improvements  </vt:lpstr>
      <vt:lpstr>2. Creativity as a driver for real improvements  </vt:lpstr>
      <vt:lpstr>2. Creativity as a driver for real improvements  </vt:lpstr>
      <vt:lpstr>2. Creativity as a driver for real improvements  </vt:lpstr>
      <vt:lpstr>2. Creativity as a driver for real improvements  </vt:lpstr>
      <vt:lpstr>2. Creativity as a driver for real improvements  </vt:lpstr>
      <vt:lpstr>2. Creativity as a driver for real improvements  </vt:lpstr>
      <vt:lpstr>2. Creativity as a driver for real improvements  </vt:lpstr>
      <vt:lpstr>2. Creativity as a driver for real improvements  </vt:lpstr>
      <vt:lpstr>3. Taking controlled risks through the logic of "real options" in shipping logistics and cuisine  </vt:lpstr>
      <vt:lpstr>3. Taking controlled risks through the logic of "real options" in shipping logistics and cuisine  </vt:lpstr>
      <vt:lpstr>3. Taking controlled risks through the logic of "real options" in shipping logistics and cuisine  </vt:lpstr>
      <vt:lpstr>3. Taking controlled risks through the logic of "real options" in shipping logistics and cuisine  </vt:lpstr>
      <vt:lpstr>3. Taking controlled risks through the logic of "real options" in shipping logistics and cuisine  </vt:lpstr>
      <vt:lpstr>3.Taking controlled risks through the logic of "real options" in shipping logistics and cuisine  </vt:lpstr>
      <vt:lpstr>3. Taking controlled risks through the logic of "real options" in shipping logistics and cuisine  </vt:lpstr>
      <vt:lpstr>3. Taking controlled risks through the logic of "real options" in shipping logistics and cuisine  </vt:lpstr>
      <vt:lpstr>REVIEW QUESTIONS </vt:lpstr>
      <vt:lpstr>REVIEW QUESTIONS </vt:lpstr>
      <vt:lpstr>REVIEW QUESTIONS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4</cp:revision>
  <dcterms:created xsi:type="dcterms:W3CDTF">2023-11-02T13:43:46Z</dcterms:created>
  <dcterms:modified xsi:type="dcterms:W3CDTF">2025-05-29T19:33:32Z</dcterms:modified>
</cp:coreProperties>
</file>