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516" r:id="rId2"/>
    <p:sldId id="256" r:id="rId3"/>
    <p:sldId id="260" r:id="rId4"/>
    <p:sldId id="517" r:id="rId5"/>
    <p:sldId id="274" r:id="rId6"/>
    <p:sldId id="553" r:id="rId7"/>
    <p:sldId id="376" r:id="rId8"/>
    <p:sldId id="283" r:id="rId9"/>
    <p:sldId id="554" r:id="rId10"/>
    <p:sldId id="555" r:id="rId11"/>
    <p:sldId id="556" r:id="rId12"/>
    <p:sldId id="557" r:id="rId13"/>
    <p:sldId id="558" r:id="rId14"/>
    <p:sldId id="559" r:id="rId15"/>
    <p:sldId id="560" r:id="rId16"/>
    <p:sldId id="561" r:id="rId17"/>
    <p:sldId id="562" r:id="rId18"/>
    <p:sldId id="563" r:id="rId19"/>
    <p:sldId id="564" r:id="rId20"/>
    <p:sldId id="565" r:id="rId21"/>
    <p:sldId id="566" r:id="rId22"/>
    <p:sldId id="567" r:id="rId23"/>
    <p:sldId id="568" r:id="rId24"/>
    <p:sldId id="569" r:id="rId25"/>
    <p:sldId id="570" r:id="rId26"/>
    <p:sldId id="571" r:id="rId27"/>
    <p:sldId id="572" r:id="rId28"/>
    <p:sldId id="573" r:id="rId29"/>
    <p:sldId id="574" r:id="rId30"/>
    <p:sldId id="575" r:id="rId31"/>
    <p:sldId id="576" r:id="rId32"/>
    <p:sldId id="577" r:id="rId33"/>
    <p:sldId id="578" r:id="rId34"/>
    <p:sldId id="579" r:id="rId35"/>
    <p:sldId id="580" r:id="rId36"/>
    <p:sldId id="581" r:id="rId37"/>
    <p:sldId id="582" r:id="rId38"/>
    <p:sldId id="374" r:id="rId39"/>
    <p:sldId id="583" r:id="rId40"/>
    <p:sldId id="584" r:id="rId41"/>
    <p:sldId id="551" r:id="rId42"/>
    <p:sldId id="52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3" autoAdjust="0"/>
    <p:restoredTop sz="94660"/>
  </p:normalViewPr>
  <p:slideViewPr>
    <p:cSldViewPr snapToGrid="0">
      <p:cViewPr varScale="1">
        <p:scale>
          <a:sx n="75" d="100"/>
          <a:sy n="75" d="100"/>
        </p:scale>
        <p:origin x="1464"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19599A16-EFC3-4C07-8334-270B6105D3D0}"/>
    <pc:docChg chg="undo custSel addSld delSld modSld">
      <pc:chgData name="Marieta Stefanova" userId="94d9baccaf50701d" providerId="LiveId" clId="{19599A16-EFC3-4C07-8334-270B6105D3D0}" dt="2025-05-27T20:57:46.310" v="561" actId="113"/>
      <pc:docMkLst>
        <pc:docMk/>
      </pc:docMkLst>
      <pc:sldChg chg="modSp mod">
        <pc:chgData name="Marieta Stefanova" userId="94d9baccaf50701d" providerId="LiveId" clId="{19599A16-EFC3-4C07-8334-270B6105D3D0}" dt="2025-05-27T17:05:08.017" v="5" actId="6549"/>
        <pc:sldMkLst>
          <pc:docMk/>
          <pc:sldMk cId="3499202721" sldId="256"/>
        </pc:sldMkLst>
        <pc:spChg chg="mod">
          <ac:chgData name="Marieta Stefanova" userId="94d9baccaf50701d" providerId="LiveId" clId="{19599A16-EFC3-4C07-8334-270B6105D3D0}" dt="2025-05-27T17:05:08.017" v="5" actId="6549"/>
          <ac:spMkLst>
            <pc:docMk/>
            <pc:sldMk cId="3499202721" sldId="256"/>
            <ac:spMk id="30" creationId="{DA711A02-E7F7-91A7-49CA-CB11FD1335F5}"/>
          </ac:spMkLst>
        </pc:spChg>
      </pc:sldChg>
      <pc:sldChg chg="modSp mod">
        <pc:chgData name="Marieta Stefanova" userId="94d9baccaf50701d" providerId="LiveId" clId="{19599A16-EFC3-4C07-8334-270B6105D3D0}" dt="2025-05-27T20:57:46.310" v="561" actId="113"/>
        <pc:sldMkLst>
          <pc:docMk/>
          <pc:sldMk cId="3255075841" sldId="260"/>
        </pc:sldMkLst>
        <pc:spChg chg="mod">
          <ac:chgData name="Marieta Stefanova" userId="94d9baccaf50701d" providerId="LiveId" clId="{19599A16-EFC3-4C07-8334-270B6105D3D0}" dt="2025-05-27T20:57:05.248" v="560" actId="1076"/>
          <ac:spMkLst>
            <pc:docMk/>
            <pc:sldMk cId="3255075841" sldId="260"/>
            <ac:spMk id="2" creationId="{AFB18B8A-F333-2823-E4C5-2F382FABFC59}"/>
          </ac:spMkLst>
        </pc:spChg>
        <pc:spChg chg="mod">
          <ac:chgData name="Marieta Stefanova" userId="94d9baccaf50701d" providerId="LiveId" clId="{19599A16-EFC3-4C07-8334-270B6105D3D0}" dt="2025-05-27T20:57:46.310" v="561" actId="113"/>
          <ac:spMkLst>
            <pc:docMk/>
            <pc:sldMk cId="3255075841" sldId="260"/>
            <ac:spMk id="21" creationId="{4A543130-7339-D6F9-E1AD-DEEABE3928B8}"/>
          </ac:spMkLst>
        </pc:spChg>
      </pc:sldChg>
      <pc:sldChg chg="modSp mod">
        <pc:chgData name="Marieta Stefanova" userId="94d9baccaf50701d" providerId="LiveId" clId="{19599A16-EFC3-4C07-8334-270B6105D3D0}" dt="2025-05-27T19:43:36.780" v="15" actId="20577"/>
        <pc:sldMkLst>
          <pc:docMk/>
          <pc:sldMk cId="1789779244" sldId="274"/>
        </pc:sldMkLst>
        <pc:spChg chg="mod">
          <ac:chgData name="Marieta Stefanova" userId="94d9baccaf50701d" providerId="LiveId" clId="{19599A16-EFC3-4C07-8334-270B6105D3D0}" dt="2025-05-27T19:43:36.780" v="15" actId="20577"/>
          <ac:spMkLst>
            <pc:docMk/>
            <pc:sldMk cId="1789779244" sldId="274"/>
            <ac:spMk id="21" creationId="{4A543130-7339-D6F9-E1AD-DEEABE3928B8}"/>
          </ac:spMkLst>
        </pc:spChg>
      </pc:sldChg>
      <pc:sldChg chg="del">
        <pc:chgData name="Marieta Stefanova" userId="94d9baccaf50701d" providerId="LiveId" clId="{19599A16-EFC3-4C07-8334-270B6105D3D0}" dt="2025-05-27T19:48:57.625" v="36" actId="2696"/>
        <pc:sldMkLst>
          <pc:docMk/>
          <pc:sldMk cId="2226338319" sldId="281"/>
        </pc:sldMkLst>
      </pc:sldChg>
      <pc:sldChg chg="addSp delSp modSp mod">
        <pc:chgData name="Marieta Stefanova" userId="94d9baccaf50701d" providerId="LiveId" clId="{19599A16-EFC3-4C07-8334-270B6105D3D0}" dt="2025-05-27T20:05:42.739" v="215" actId="1076"/>
        <pc:sldMkLst>
          <pc:docMk/>
          <pc:sldMk cId="3676989090" sldId="283"/>
        </pc:sldMkLst>
        <pc:spChg chg="mod">
          <ac:chgData name="Marieta Stefanova" userId="94d9baccaf50701d" providerId="LiveId" clId="{19599A16-EFC3-4C07-8334-270B6105D3D0}" dt="2025-05-27T19:48:00.854" v="32"/>
          <ac:spMkLst>
            <pc:docMk/>
            <pc:sldMk cId="3676989090" sldId="283"/>
            <ac:spMk id="2" creationId="{1E077076-9448-912D-8663-BEAC2D209EA3}"/>
          </ac:spMkLst>
        </pc:spChg>
        <pc:spChg chg="mod">
          <ac:chgData name="Marieta Stefanova" userId="94d9baccaf50701d" providerId="LiveId" clId="{19599A16-EFC3-4C07-8334-270B6105D3D0}" dt="2025-05-27T19:49:14.550" v="37" actId="113"/>
          <ac:spMkLst>
            <pc:docMk/>
            <pc:sldMk cId="3676989090" sldId="283"/>
            <ac:spMk id="21" creationId="{6FF427E1-93DC-1701-DC5F-890E34333768}"/>
          </ac:spMkLst>
        </pc:spChg>
        <pc:picChg chg="add mod">
          <ac:chgData name="Marieta Stefanova" userId="94d9baccaf50701d" providerId="LiveId" clId="{19599A16-EFC3-4C07-8334-270B6105D3D0}" dt="2025-05-27T20:05:42.739" v="215" actId="1076"/>
          <ac:picMkLst>
            <pc:docMk/>
            <pc:sldMk cId="3676989090" sldId="283"/>
            <ac:picMk id="5" creationId="{C021DC18-2E1B-C1B4-FB28-9BF0112ECC65}"/>
          </ac:picMkLst>
        </pc:picChg>
      </pc:sldChg>
      <pc:sldChg chg="del">
        <pc:chgData name="Marieta Stefanova" userId="94d9baccaf50701d" providerId="LiveId" clId="{19599A16-EFC3-4C07-8334-270B6105D3D0}" dt="2025-05-27T19:50:23.803" v="44" actId="2696"/>
        <pc:sldMkLst>
          <pc:docMk/>
          <pc:sldMk cId="3201999772" sldId="328"/>
        </pc:sldMkLst>
      </pc:sldChg>
      <pc:sldChg chg="modSp mod">
        <pc:chgData name="Marieta Stefanova" userId="94d9baccaf50701d" providerId="LiveId" clId="{19599A16-EFC3-4C07-8334-270B6105D3D0}" dt="2025-05-27T20:37:10.946" v="440"/>
        <pc:sldMkLst>
          <pc:docMk/>
          <pc:sldMk cId="3260430937" sldId="374"/>
        </pc:sldMkLst>
        <pc:spChg chg="mod">
          <ac:chgData name="Marieta Stefanova" userId="94d9baccaf50701d" providerId="LiveId" clId="{19599A16-EFC3-4C07-8334-270B6105D3D0}" dt="2025-05-27T20:37:10.946" v="440"/>
          <ac:spMkLst>
            <pc:docMk/>
            <pc:sldMk cId="3260430937" sldId="374"/>
            <ac:spMk id="21" creationId="{4A543130-7339-D6F9-E1AD-DEEABE3928B8}"/>
          </ac:spMkLst>
        </pc:spChg>
      </pc:sldChg>
      <pc:sldChg chg="modSp mod">
        <pc:chgData name="Marieta Stefanova" userId="94d9baccaf50701d" providerId="LiveId" clId="{19599A16-EFC3-4C07-8334-270B6105D3D0}" dt="2025-05-27T19:46:32.360" v="29" actId="6549"/>
        <pc:sldMkLst>
          <pc:docMk/>
          <pc:sldMk cId="1923767235" sldId="376"/>
        </pc:sldMkLst>
        <pc:spChg chg="mod">
          <ac:chgData name="Marieta Stefanova" userId="94d9baccaf50701d" providerId="LiveId" clId="{19599A16-EFC3-4C07-8334-270B6105D3D0}" dt="2025-05-27T19:46:32.360" v="29" actId="6549"/>
          <ac:spMkLst>
            <pc:docMk/>
            <pc:sldMk cId="1923767235" sldId="376"/>
            <ac:spMk id="30" creationId="{9DF434EC-7564-54B8-1F68-18506299D7D7}"/>
          </ac:spMkLst>
        </pc:spChg>
      </pc:sldChg>
      <pc:sldChg chg="modSp mod">
        <pc:chgData name="Marieta Stefanova" userId="94d9baccaf50701d" providerId="LiveId" clId="{19599A16-EFC3-4C07-8334-270B6105D3D0}" dt="2025-05-27T17:04:48.391" v="3" actId="14100"/>
        <pc:sldMkLst>
          <pc:docMk/>
          <pc:sldMk cId="430909409" sldId="516"/>
        </pc:sldMkLst>
        <pc:picChg chg="mod">
          <ac:chgData name="Marieta Stefanova" userId="94d9baccaf50701d" providerId="LiveId" clId="{19599A16-EFC3-4C07-8334-270B6105D3D0}" dt="2025-05-27T17:04:48.391" v="3" actId="14100"/>
          <ac:picMkLst>
            <pc:docMk/>
            <pc:sldMk cId="430909409" sldId="516"/>
            <ac:picMk id="13" creationId="{01421132-23BF-5A6E-917E-A738EA248369}"/>
          </ac:picMkLst>
        </pc:picChg>
      </pc:sldChg>
      <pc:sldChg chg="modSp mod">
        <pc:chgData name="Marieta Stefanova" userId="94d9baccaf50701d" providerId="LiveId" clId="{19599A16-EFC3-4C07-8334-270B6105D3D0}" dt="2025-05-27T19:45:07.844" v="21" actId="113"/>
        <pc:sldMkLst>
          <pc:docMk/>
          <pc:sldMk cId="780666062" sldId="517"/>
        </pc:sldMkLst>
        <pc:spChg chg="mod">
          <ac:chgData name="Marieta Stefanova" userId="94d9baccaf50701d" providerId="LiveId" clId="{19599A16-EFC3-4C07-8334-270B6105D3D0}" dt="2025-05-27T19:45:07.844" v="21" actId="113"/>
          <ac:spMkLst>
            <pc:docMk/>
            <pc:sldMk cId="780666062" sldId="517"/>
            <ac:spMk id="21" creationId="{FCC15012-7A6A-6682-8A77-E85A182D3129}"/>
          </ac:spMkLst>
        </pc:spChg>
      </pc:sldChg>
      <pc:sldChg chg="del">
        <pc:chgData name="Marieta Stefanova" userId="94d9baccaf50701d" providerId="LiveId" clId="{19599A16-EFC3-4C07-8334-270B6105D3D0}" dt="2025-05-27T19:48:29.131" v="35" actId="2696"/>
        <pc:sldMkLst>
          <pc:docMk/>
          <pc:sldMk cId="1583315555" sldId="518"/>
        </pc:sldMkLst>
      </pc:sldChg>
      <pc:sldChg chg="del">
        <pc:chgData name="Marieta Stefanova" userId="94d9baccaf50701d" providerId="LiveId" clId="{19599A16-EFC3-4C07-8334-270B6105D3D0}" dt="2025-05-27T19:50:23.803" v="44" actId="2696"/>
        <pc:sldMkLst>
          <pc:docMk/>
          <pc:sldMk cId="4187879813" sldId="519"/>
        </pc:sldMkLst>
      </pc:sldChg>
      <pc:sldChg chg="del">
        <pc:chgData name="Marieta Stefanova" userId="94d9baccaf50701d" providerId="LiveId" clId="{19599A16-EFC3-4C07-8334-270B6105D3D0}" dt="2025-05-27T19:50:23.803" v="44" actId="2696"/>
        <pc:sldMkLst>
          <pc:docMk/>
          <pc:sldMk cId="1335578803" sldId="520"/>
        </pc:sldMkLst>
      </pc:sldChg>
      <pc:sldChg chg="del">
        <pc:chgData name="Marieta Stefanova" userId="94d9baccaf50701d" providerId="LiveId" clId="{19599A16-EFC3-4C07-8334-270B6105D3D0}" dt="2025-05-27T19:50:23.803" v="44" actId="2696"/>
        <pc:sldMkLst>
          <pc:docMk/>
          <pc:sldMk cId="31657754" sldId="521"/>
        </pc:sldMkLst>
      </pc:sldChg>
      <pc:sldChg chg="del">
        <pc:chgData name="Marieta Stefanova" userId="94d9baccaf50701d" providerId="LiveId" clId="{19599A16-EFC3-4C07-8334-270B6105D3D0}" dt="2025-05-27T19:50:23.803" v="44" actId="2696"/>
        <pc:sldMkLst>
          <pc:docMk/>
          <pc:sldMk cId="3405180969" sldId="522"/>
        </pc:sldMkLst>
      </pc:sldChg>
      <pc:sldChg chg="del">
        <pc:chgData name="Marieta Stefanova" userId="94d9baccaf50701d" providerId="LiveId" clId="{19599A16-EFC3-4C07-8334-270B6105D3D0}" dt="2025-05-27T19:50:23.803" v="44" actId="2696"/>
        <pc:sldMkLst>
          <pc:docMk/>
          <pc:sldMk cId="3203558713" sldId="523"/>
        </pc:sldMkLst>
      </pc:sldChg>
      <pc:sldChg chg="del">
        <pc:chgData name="Marieta Stefanova" userId="94d9baccaf50701d" providerId="LiveId" clId="{19599A16-EFC3-4C07-8334-270B6105D3D0}" dt="2025-05-27T19:50:23.803" v="44" actId="2696"/>
        <pc:sldMkLst>
          <pc:docMk/>
          <pc:sldMk cId="1447355989" sldId="525"/>
        </pc:sldMkLst>
      </pc:sldChg>
      <pc:sldChg chg="del">
        <pc:chgData name="Marieta Stefanova" userId="94d9baccaf50701d" providerId="LiveId" clId="{19599A16-EFC3-4C07-8334-270B6105D3D0}" dt="2025-05-27T19:50:23.803" v="44" actId="2696"/>
        <pc:sldMkLst>
          <pc:docMk/>
          <pc:sldMk cId="3897494078" sldId="526"/>
        </pc:sldMkLst>
      </pc:sldChg>
      <pc:sldChg chg="del">
        <pc:chgData name="Marieta Stefanova" userId="94d9baccaf50701d" providerId="LiveId" clId="{19599A16-EFC3-4C07-8334-270B6105D3D0}" dt="2025-05-27T19:50:23.803" v="44" actId="2696"/>
        <pc:sldMkLst>
          <pc:docMk/>
          <pc:sldMk cId="2559048447" sldId="527"/>
        </pc:sldMkLst>
      </pc:sldChg>
      <pc:sldChg chg="del">
        <pc:chgData name="Marieta Stefanova" userId="94d9baccaf50701d" providerId="LiveId" clId="{19599A16-EFC3-4C07-8334-270B6105D3D0}" dt="2025-05-27T19:50:23.803" v="44" actId="2696"/>
        <pc:sldMkLst>
          <pc:docMk/>
          <pc:sldMk cId="45770274" sldId="528"/>
        </pc:sldMkLst>
      </pc:sldChg>
      <pc:sldChg chg="del">
        <pc:chgData name="Marieta Stefanova" userId="94d9baccaf50701d" providerId="LiveId" clId="{19599A16-EFC3-4C07-8334-270B6105D3D0}" dt="2025-05-27T19:50:23.803" v="44" actId="2696"/>
        <pc:sldMkLst>
          <pc:docMk/>
          <pc:sldMk cId="4133967017" sldId="529"/>
        </pc:sldMkLst>
      </pc:sldChg>
      <pc:sldChg chg="del">
        <pc:chgData name="Marieta Stefanova" userId="94d9baccaf50701d" providerId="LiveId" clId="{19599A16-EFC3-4C07-8334-270B6105D3D0}" dt="2025-05-27T19:50:23.803" v="44" actId="2696"/>
        <pc:sldMkLst>
          <pc:docMk/>
          <pc:sldMk cId="136026697" sldId="530"/>
        </pc:sldMkLst>
      </pc:sldChg>
      <pc:sldChg chg="del">
        <pc:chgData name="Marieta Stefanova" userId="94d9baccaf50701d" providerId="LiveId" clId="{19599A16-EFC3-4C07-8334-270B6105D3D0}" dt="2025-05-27T19:50:23.803" v="44" actId="2696"/>
        <pc:sldMkLst>
          <pc:docMk/>
          <pc:sldMk cId="2188540148" sldId="536"/>
        </pc:sldMkLst>
      </pc:sldChg>
      <pc:sldChg chg="del">
        <pc:chgData name="Marieta Stefanova" userId="94d9baccaf50701d" providerId="LiveId" clId="{19599A16-EFC3-4C07-8334-270B6105D3D0}" dt="2025-05-27T19:50:23.803" v="44" actId="2696"/>
        <pc:sldMkLst>
          <pc:docMk/>
          <pc:sldMk cId="3442193292" sldId="537"/>
        </pc:sldMkLst>
      </pc:sldChg>
      <pc:sldChg chg="del">
        <pc:chgData name="Marieta Stefanova" userId="94d9baccaf50701d" providerId="LiveId" clId="{19599A16-EFC3-4C07-8334-270B6105D3D0}" dt="2025-05-27T19:50:23.803" v="44" actId="2696"/>
        <pc:sldMkLst>
          <pc:docMk/>
          <pc:sldMk cId="3409643009" sldId="538"/>
        </pc:sldMkLst>
      </pc:sldChg>
      <pc:sldChg chg="del">
        <pc:chgData name="Marieta Stefanova" userId="94d9baccaf50701d" providerId="LiveId" clId="{19599A16-EFC3-4C07-8334-270B6105D3D0}" dt="2025-05-27T19:50:23.803" v="44" actId="2696"/>
        <pc:sldMkLst>
          <pc:docMk/>
          <pc:sldMk cId="2957937743" sldId="539"/>
        </pc:sldMkLst>
      </pc:sldChg>
      <pc:sldChg chg="del">
        <pc:chgData name="Marieta Stefanova" userId="94d9baccaf50701d" providerId="LiveId" clId="{19599A16-EFC3-4C07-8334-270B6105D3D0}" dt="2025-05-27T19:50:23.803" v="44" actId="2696"/>
        <pc:sldMkLst>
          <pc:docMk/>
          <pc:sldMk cId="2598805495" sldId="540"/>
        </pc:sldMkLst>
      </pc:sldChg>
      <pc:sldChg chg="del">
        <pc:chgData name="Marieta Stefanova" userId="94d9baccaf50701d" providerId="LiveId" clId="{19599A16-EFC3-4C07-8334-270B6105D3D0}" dt="2025-05-27T19:50:23.803" v="44" actId="2696"/>
        <pc:sldMkLst>
          <pc:docMk/>
          <pc:sldMk cId="3220284348" sldId="541"/>
        </pc:sldMkLst>
      </pc:sldChg>
      <pc:sldChg chg="del">
        <pc:chgData name="Marieta Stefanova" userId="94d9baccaf50701d" providerId="LiveId" clId="{19599A16-EFC3-4C07-8334-270B6105D3D0}" dt="2025-05-27T19:50:23.803" v="44" actId="2696"/>
        <pc:sldMkLst>
          <pc:docMk/>
          <pc:sldMk cId="2310278878" sldId="542"/>
        </pc:sldMkLst>
      </pc:sldChg>
      <pc:sldChg chg="del">
        <pc:chgData name="Marieta Stefanova" userId="94d9baccaf50701d" providerId="LiveId" clId="{19599A16-EFC3-4C07-8334-270B6105D3D0}" dt="2025-05-27T19:50:23.803" v="44" actId="2696"/>
        <pc:sldMkLst>
          <pc:docMk/>
          <pc:sldMk cId="3757262565" sldId="543"/>
        </pc:sldMkLst>
      </pc:sldChg>
      <pc:sldChg chg="del">
        <pc:chgData name="Marieta Stefanova" userId="94d9baccaf50701d" providerId="LiveId" clId="{19599A16-EFC3-4C07-8334-270B6105D3D0}" dt="2025-05-27T19:50:23.803" v="44" actId="2696"/>
        <pc:sldMkLst>
          <pc:docMk/>
          <pc:sldMk cId="1089528161" sldId="544"/>
        </pc:sldMkLst>
      </pc:sldChg>
      <pc:sldChg chg="del">
        <pc:chgData name="Marieta Stefanova" userId="94d9baccaf50701d" providerId="LiveId" clId="{19599A16-EFC3-4C07-8334-270B6105D3D0}" dt="2025-05-27T19:50:23.803" v="44" actId="2696"/>
        <pc:sldMkLst>
          <pc:docMk/>
          <pc:sldMk cId="4070114265" sldId="545"/>
        </pc:sldMkLst>
      </pc:sldChg>
      <pc:sldChg chg="del">
        <pc:chgData name="Marieta Stefanova" userId="94d9baccaf50701d" providerId="LiveId" clId="{19599A16-EFC3-4C07-8334-270B6105D3D0}" dt="2025-05-27T19:50:23.803" v="44" actId="2696"/>
        <pc:sldMkLst>
          <pc:docMk/>
          <pc:sldMk cId="2076805344" sldId="546"/>
        </pc:sldMkLst>
      </pc:sldChg>
      <pc:sldChg chg="del">
        <pc:chgData name="Marieta Stefanova" userId="94d9baccaf50701d" providerId="LiveId" clId="{19599A16-EFC3-4C07-8334-270B6105D3D0}" dt="2025-05-27T19:50:23.803" v="44" actId="2696"/>
        <pc:sldMkLst>
          <pc:docMk/>
          <pc:sldMk cId="2694549395" sldId="547"/>
        </pc:sldMkLst>
      </pc:sldChg>
      <pc:sldChg chg="del">
        <pc:chgData name="Marieta Stefanova" userId="94d9baccaf50701d" providerId="LiveId" clId="{19599A16-EFC3-4C07-8334-270B6105D3D0}" dt="2025-05-27T19:50:23.803" v="44" actId="2696"/>
        <pc:sldMkLst>
          <pc:docMk/>
          <pc:sldMk cId="3886689222" sldId="548"/>
        </pc:sldMkLst>
      </pc:sldChg>
      <pc:sldChg chg="del">
        <pc:chgData name="Marieta Stefanova" userId="94d9baccaf50701d" providerId="LiveId" clId="{19599A16-EFC3-4C07-8334-270B6105D3D0}" dt="2025-05-27T19:50:23.803" v="44" actId="2696"/>
        <pc:sldMkLst>
          <pc:docMk/>
          <pc:sldMk cId="3131485338" sldId="549"/>
        </pc:sldMkLst>
      </pc:sldChg>
      <pc:sldChg chg="del">
        <pc:chgData name="Marieta Stefanova" userId="94d9baccaf50701d" providerId="LiveId" clId="{19599A16-EFC3-4C07-8334-270B6105D3D0}" dt="2025-05-27T19:50:23.803" v="44" actId="2696"/>
        <pc:sldMkLst>
          <pc:docMk/>
          <pc:sldMk cId="3123852088" sldId="550"/>
        </pc:sldMkLst>
      </pc:sldChg>
      <pc:sldChg chg="del">
        <pc:chgData name="Marieta Stefanova" userId="94d9baccaf50701d" providerId="LiveId" clId="{19599A16-EFC3-4C07-8334-270B6105D3D0}" dt="2025-05-27T20:38:02.337" v="445" actId="2696"/>
        <pc:sldMkLst>
          <pc:docMk/>
          <pc:sldMk cId="1556443855" sldId="552"/>
        </pc:sldMkLst>
      </pc:sldChg>
      <pc:sldChg chg="modSp add mod">
        <pc:chgData name="Marieta Stefanova" userId="94d9baccaf50701d" providerId="LiveId" clId="{19599A16-EFC3-4C07-8334-270B6105D3D0}" dt="2025-05-27T19:44:09.628" v="19" actId="13900"/>
        <pc:sldMkLst>
          <pc:docMk/>
          <pc:sldMk cId="548450035" sldId="553"/>
        </pc:sldMkLst>
        <pc:spChg chg="mod">
          <ac:chgData name="Marieta Stefanova" userId="94d9baccaf50701d" providerId="LiveId" clId="{19599A16-EFC3-4C07-8334-270B6105D3D0}" dt="2025-05-27T19:44:09.628" v="19" actId="13900"/>
          <ac:spMkLst>
            <pc:docMk/>
            <pc:sldMk cId="548450035" sldId="553"/>
            <ac:spMk id="21" creationId="{7DD4F0B8-8CA4-5A5C-1A72-BDD36978EF4E}"/>
          </ac:spMkLst>
        </pc:spChg>
      </pc:sldChg>
      <pc:sldChg chg="addSp delSp modSp add mod">
        <pc:chgData name="Marieta Stefanova" userId="94d9baccaf50701d" providerId="LiveId" clId="{19599A16-EFC3-4C07-8334-270B6105D3D0}" dt="2025-05-27T20:04:54.821" v="209" actId="1076"/>
        <pc:sldMkLst>
          <pc:docMk/>
          <pc:sldMk cId="2390357048" sldId="554"/>
        </pc:sldMkLst>
        <pc:spChg chg="mod">
          <ac:chgData name="Marieta Stefanova" userId="94d9baccaf50701d" providerId="LiveId" clId="{19599A16-EFC3-4C07-8334-270B6105D3D0}" dt="2025-05-27T19:50:03.316" v="43" actId="20577"/>
          <ac:spMkLst>
            <pc:docMk/>
            <pc:sldMk cId="2390357048" sldId="554"/>
            <ac:spMk id="21" creationId="{1B1FFB34-D6C9-5BC0-F354-278FEBB36BA3}"/>
          </ac:spMkLst>
        </pc:spChg>
        <pc:picChg chg="add mod">
          <ac:chgData name="Marieta Stefanova" userId="94d9baccaf50701d" providerId="LiveId" clId="{19599A16-EFC3-4C07-8334-270B6105D3D0}" dt="2025-05-27T20:04:54.821" v="209" actId="1076"/>
          <ac:picMkLst>
            <pc:docMk/>
            <pc:sldMk cId="2390357048" sldId="554"/>
            <ac:picMk id="5" creationId="{5445BDBC-B7B4-B673-0F1E-A751F030424B}"/>
          </ac:picMkLst>
        </pc:picChg>
      </pc:sldChg>
      <pc:sldChg chg="addSp delSp modSp add mod">
        <pc:chgData name="Marieta Stefanova" userId="94d9baccaf50701d" providerId="LiveId" clId="{19599A16-EFC3-4C07-8334-270B6105D3D0}" dt="2025-05-27T20:04:27.724" v="203" actId="1076"/>
        <pc:sldMkLst>
          <pc:docMk/>
          <pc:sldMk cId="4281193735" sldId="555"/>
        </pc:sldMkLst>
        <pc:spChg chg="mod">
          <ac:chgData name="Marieta Stefanova" userId="94d9baccaf50701d" providerId="LiveId" clId="{19599A16-EFC3-4C07-8334-270B6105D3D0}" dt="2025-05-27T20:04:26.138" v="202" actId="14100"/>
          <ac:spMkLst>
            <pc:docMk/>
            <pc:sldMk cId="4281193735" sldId="555"/>
            <ac:spMk id="21" creationId="{85BCDC18-2A45-4778-6D0B-05D38ADD7369}"/>
          </ac:spMkLst>
        </pc:spChg>
        <pc:picChg chg="add mod">
          <ac:chgData name="Marieta Stefanova" userId="94d9baccaf50701d" providerId="LiveId" clId="{19599A16-EFC3-4C07-8334-270B6105D3D0}" dt="2025-05-27T20:04:27.724" v="203" actId="1076"/>
          <ac:picMkLst>
            <pc:docMk/>
            <pc:sldMk cId="4281193735" sldId="555"/>
            <ac:picMk id="5" creationId="{F804F048-2F63-DF06-07A9-00AD898C0EDD}"/>
          </ac:picMkLst>
        </pc:picChg>
      </pc:sldChg>
      <pc:sldChg chg="addSp delSp modSp add mod">
        <pc:chgData name="Marieta Stefanova" userId="94d9baccaf50701d" providerId="LiveId" clId="{19599A16-EFC3-4C07-8334-270B6105D3D0}" dt="2025-05-27T20:03:53.729" v="195" actId="1076"/>
        <pc:sldMkLst>
          <pc:docMk/>
          <pc:sldMk cId="3800045895" sldId="556"/>
        </pc:sldMkLst>
        <pc:spChg chg="mod">
          <ac:chgData name="Marieta Stefanova" userId="94d9baccaf50701d" providerId="LiveId" clId="{19599A16-EFC3-4C07-8334-270B6105D3D0}" dt="2025-05-27T19:52:02.947" v="48"/>
          <ac:spMkLst>
            <pc:docMk/>
            <pc:sldMk cId="3800045895" sldId="556"/>
            <ac:spMk id="21" creationId="{1FA6919E-007D-84F4-D90A-A04EB467826C}"/>
          </ac:spMkLst>
        </pc:spChg>
        <pc:picChg chg="add mod">
          <ac:chgData name="Marieta Stefanova" userId="94d9baccaf50701d" providerId="LiveId" clId="{19599A16-EFC3-4C07-8334-270B6105D3D0}" dt="2025-05-27T20:03:53.729" v="195" actId="1076"/>
          <ac:picMkLst>
            <pc:docMk/>
            <pc:sldMk cId="3800045895" sldId="556"/>
            <ac:picMk id="5" creationId="{05EE5FB0-9E53-E8E5-C2CE-9D464E70B543}"/>
          </ac:picMkLst>
        </pc:picChg>
      </pc:sldChg>
      <pc:sldChg chg="addSp delSp modSp add mod">
        <pc:chgData name="Marieta Stefanova" userId="94d9baccaf50701d" providerId="LiveId" clId="{19599A16-EFC3-4C07-8334-270B6105D3D0}" dt="2025-05-27T20:03:34.411" v="191" actId="1076"/>
        <pc:sldMkLst>
          <pc:docMk/>
          <pc:sldMk cId="1861694392" sldId="557"/>
        </pc:sldMkLst>
        <pc:spChg chg="mod">
          <ac:chgData name="Marieta Stefanova" userId="94d9baccaf50701d" providerId="LiveId" clId="{19599A16-EFC3-4C07-8334-270B6105D3D0}" dt="2025-05-27T19:52:48.474" v="51" actId="6549"/>
          <ac:spMkLst>
            <pc:docMk/>
            <pc:sldMk cId="1861694392" sldId="557"/>
            <ac:spMk id="21" creationId="{012DC8D6-3B52-1A99-1FDA-6EBACAB51706}"/>
          </ac:spMkLst>
        </pc:spChg>
        <pc:picChg chg="add mod">
          <ac:chgData name="Marieta Stefanova" userId="94d9baccaf50701d" providerId="LiveId" clId="{19599A16-EFC3-4C07-8334-270B6105D3D0}" dt="2025-05-27T20:03:34.411" v="191" actId="1076"/>
          <ac:picMkLst>
            <pc:docMk/>
            <pc:sldMk cId="1861694392" sldId="557"/>
            <ac:picMk id="5" creationId="{683BF163-2019-0EC5-E94B-A2521D12567C}"/>
          </ac:picMkLst>
        </pc:picChg>
      </pc:sldChg>
      <pc:sldChg chg="addSp delSp modSp add mod">
        <pc:chgData name="Marieta Stefanova" userId="94d9baccaf50701d" providerId="LiveId" clId="{19599A16-EFC3-4C07-8334-270B6105D3D0}" dt="2025-05-27T20:03:07.334" v="184" actId="1076"/>
        <pc:sldMkLst>
          <pc:docMk/>
          <pc:sldMk cId="4072111153" sldId="558"/>
        </pc:sldMkLst>
        <pc:spChg chg="mod">
          <ac:chgData name="Marieta Stefanova" userId="94d9baccaf50701d" providerId="LiveId" clId="{19599A16-EFC3-4C07-8334-270B6105D3D0}" dt="2025-05-27T19:53:58.782" v="55" actId="6549"/>
          <ac:spMkLst>
            <pc:docMk/>
            <pc:sldMk cId="4072111153" sldId="558"/>
            <ac:spMk id="21" creationId="{8ED6B290-6484-11B2-2C65-C9FEB65FB7DC}"/>
          </ac:spMkLst>
        </pc:spChg>
        <pc:picChg chg="add mod">
          <ac:chgData name="Marieta Stefanova" userId="94d9baccaf50701d" providerId="LiveId" clId="{19599A16-EFC3-4C07-8334-270B6105D3D0}" dt="2025-05-27T20:03:07.334" v="184" actId="1076"/>
          <ac:picMkLst>
            <pc:docMk/>
            <pc:sldMk cId="4072111153" sldId="558"/>
            <ac:picMk id="5" creationId="{7F878B52-CEAA-D11A-EA0E-B598489EBB1D}"/>
          </ac:picMkLst>
        </pc:picChg>
      </pc:sldChg>
      <pc:sldChg chg="addSp delSp modSp add mod">
        <pc:chgData name="Marieta Stefanova" userId="94d9baccaf50701d" providerId="LiveId" clId="{19599A16-EFC3-4C07-8334-270B6105D3D0}" dt="2025-05-27T20:02:43.106" v="176" actId="1076"/>
        <pc:sldMkLst>
          <pc:docMk/>
          <pc:sldMk cId="746230432" sldId="559"/>
        </pc:sldMkLst>
        <pc:spChg chg="mod">
          <ac:chgData name="Marieta Stefanova" userId="94d9baccaf50701d" providerId="LiveId" clId="{19599A16-EFC3-4C07-8334-270B6105D3D0}" dt="2025-05-27T19:54:07.284" v="56" actId="6549"/>
          <ac:spMkLst>
            <pc:docMk/>
            <pc:sldMk cId="746230432" sldId="559"/>
            <ac:spMk id="21" creationId="{766C1BA6-64A2-0D98-67AA-9F2E2AE6B0BC}"/>
          </ac:spMkLst>
        </pc:spChg>
        <pc:picChg chg="add mod">
          <ac:chgData name="Marieta Stefanova" userId="94d9baccaf50701d" providerId="LiveId" clId="{19599A16-EFC3-4C07-8334-270B6105D3D0}" dt="2025-05-27T20:02:43.106" v="176" actId="1076"/>
          <ac:picMkLst>
            <pc:docMk/>
            <pc:sldMk cId="746230432" sldId="559"/>
            <ac:picMk id="5" creationId="{20E9E2FE-AEF9-0551-36C4-8C461C66568B}"/>
          </ac:picMkLst>
        </pc:picChg>
      </pc:sldChg>
      <pc:sldChg chg="addSp delSp modSp add mod">
        <pc:chgData name="Marieta Stefanova" userId="94d9baccaf50701d" providerId="LiveId" clId="{19599A16-EFC3-4C07-8334-270B6105D3D0}" dt="2025-05-27T20:01:45.498" v="170" actId="1076"/>
        <pc:sldMkLst>
          <pc:docMk/>
          <pc:sldMk cId="3009671376" sldId="560"/>
        </pc:sldMkLst>
        <pc:spChg chg="mod">
          <ac:chgData name="Marieta Stefanova" userId="94d9baccaf50701d" providerId="LiveId" clId="{19599A16-EFC3-4C07-8334-270B6105D3D0}" dt="2025-05-27T19:54:30.271" v="58"/>
          <ac:spMkLst>
            <pc:docMk/>
            <pc:sldMk cId="3009671376" sldId="560"/>
            <ac:spMk id="21" creationId="{3CB48B5E-26B0-3DC0-B9E5-D29C4E45EBC6}"/>
          </ac:spMkLst>
        </pc:spChg>
        <pc:picChg chg="add mod">
          <ac:chgData name="Marieta Stefanova" userId="94d9baccaf50701d" providerId="LiveId" clId="{19599A16-EFC3-4C07-8334-270B6105D3D0}" dt="2025-05-27T20:01:45.498" v="170" actId="1076"/>
          <ac:picMkLst>
            <pc:docMk/>
            <pc:sldMk cId="3009671376" sldId="560"/>
            <ac:picMk id="5" creationId="{2BA38013-3105-4E32-99A3-53109054DE46}"/>
          </ac:picMkLst>
        </pc:picChg>
      </pc:sldChg>
      <pc:sldChg chg="addSp delSp modSp add mod">
        <pc:chgData name="Marieta Stefanova" userId="94d9baccaf50701d" providerId="LiveId" clId="{19599A16-EFC3-4C07-8334-270B6105D3D0}" dt="2025-05-27T20:00:48.663" v="163" actId="1076"/>
        <pc:sldMkLst>
          <pc:docMk/>
          <pc:sldMk cId="2188350472" sldId="561"/>
        </pc:sldMkLst>
        <pc:spChg chg="mod">
          <ac:chgData name="Marieta Stefanova" userId="94d9baccaf50701d" providerId="LiveId" clId="{19599A16-EFC3-4C07-8334-270B6105D3D0}" dt="2025-05-27T20:00:39.868" v="162" actId="14100"/>
          <ac:spMkLst>
            <pc:docMk/>
            <pc:sldMk cId="2188350472" sldId="561"/>
            <ac:spMk id="21" creationId="{5F947A3E-3371-BF65-8B76-A506808F8C30}"/>
          </ac:spMkLst>
        </pc:spChg>
        <pc:picChg chg="add mod">
          <ac:chgData name="Marieta Stefanova" userId="94d9baccaf50701d" providerId="LiveId" clId="{19599A16-EFC3-4C07-8334-270B6105D3D0}" dt="2025-05-27T20:00:48.663" v="163" actId="1076"/>
          <ac:picMkLst>
            <pc:docMk/>
            <pc:sldMk cId="2188350472" sldId="561"/>
            <ac:picMk id="5" creationId="{EDE79FFD-A02B-AFDF-E29E-612FEDFF4F15}"/>
          </ac:picMkLst>
        </pc:picChg>
      </pc:sldChg>
      <pc:sldChg chg="addSp delSp modSp add mod">
        <pc:chgData name="Marieta Stefanova" userId="94d9baccaf50701d" providerId="LiveId" clId="{19599A16-EFC3-4C07-8334-270B6105D3D0}" dt="2025-05-27T20:07:42.914" v="236" actId="14100"/>
        <pc:sldMkLst>
          <pc:docMk/>
          <pc:sldMk cId="1807501840" sldId="562"/>
        </pc:sldMkLst>
        <pc:spChg chg="mod">
          <ac:chgData name="Marieta Stefanova" userId="94d9baccaf50701d" providerId="LiveId" clId="{19599A16-EFC3-4C07-8334-270B6105D3D0}" dt="2025-05-27T20:06:39.622" v="223" actId="1076"/>
          <ac:spMkLst>
            <pc:docMk/>
            <pc:sldMk cId="1807501840" sldId="562"/>
            <ac:spMk id="2" creationId="{96C16320-998B-43DC-ED56-D595764BCAAF}"/>
          </ac:spMkLst>
        </pc:spChg>
        <pc:spChg chg="mod">
          <ac:chgData name="Marieta Stefanova" userId="94d9baccaf50701d" providerId="LiveId" clId="{19599A16-EFC3-4C07-8334-270B6105D3D0}" dt="2025-05-27T20:07:42.914" v="236" actId="14100"/>
          <ac:spMkLst>
            <pc:docMk/>
            <pc:sldMk cId="1807501840" sldId="562"/>
            <ac:spMk id="21" creationId="{A9879205-FF42-4144-BD8F-057C2CA860A3}"/>
          </ac:spMkLst>
        </pc:spChg>
        <pc:picChg chg="add mod">
          <ac:chgData name="Marieta Stefanova" userId="94d9baccaf50701d" providerId="LiveId" clId="{19599A16-EFC3-4C07-8334-270B6105D3D0}" dt="2025-05-27T20:07:40.114" v="235" actId="1076"/>
          <ac:picMkLst>
            <pc:docMk/>
            <pc:sldMk cId="1807501840" sldId="562"/>
            <ac:picMk id="6" creationId="{E5E912EB-AC4A-5ABA-6261-86C12044E413}"/>
          </ac:picMkLst>
        </pc:picChg>
      </pc:sldChg>
      <pc:sldChg chg="addSp delSp modSp add mod">
        <pc:chgData name="Marieta Stefanova" userId="94d9baccaf50701d" providerId="LiveId" clId="{19599A16-EFC3-4C07-8334-270B6105D3D0}" dt="2025-05-27T20:09:05.386" v="246" actId="1076"/>
        <pc:sldMkLst>
          <pc:docMk/>
          <pc:sldMk cId="2981798866" sldId="563"/>
        </pc:sldMkLst>
        <pc:spChg chg="mod">
          <ac:chgData name="Marieta Stefanova" userId="94d9baccaf50701d" providerId="LiveId" clId="{19599A16-EFC3-4C07-8334-270B6105D3D0}" dt="2025-05-27T20:08:20.533" v="241" actId="113"/>
          <ac:spMkLst>
            <pc:docMk/>
            <pc:sldMk cId="2981798866" sldId="563"/>
            <ac:spMk id="21" creationId="{3F69C014-2BFB-4E19-D984-2BA057EC1E39}"/>
          </ac:spMkLst>
        </pc:spChg>
        <pc:picChg chg="add mod">
          <ac:chgData name="Marieta Stefanova" userId="94d9baccaf50701d" providerId="LiveId" clId="{19599A16-EFC3-4C07-8334-270B6105D3D0}" dt="2025-05-27T20:09:05.386" v="246" actId="1076"/>
          <ac:picMkLst>
            <pc:docMk/>
            <pc:sldMk cId="2981798866" sldId="563"/>
            <ac:picMk id="5" creationId="{F2B3F7B9-7DFC-927E-231F-A1A09EDEA19E}"/>
          </ac:picMkLst>
        </pc:picChg>
      </pc:sldChg>
      <pc:sldChg chg="addSp delSp modSp add mod">
        <pc:chgData name="Marieta Stefanova" userId="94d9baccaf50701d" providerId="LiveId" clId="{19599A16-EFC3-4C07-8334-270B6105D3D0}" dt="2025-05-27T20:39:37.824" v="449" actId="1076"/>
        <pc:sldMkLst>
          <pc:docMk/>
          <pc:sldMk cId="2949207425" sldId="564"/>
        </pc:sldMkLst>
        <pc:spChg chg="mod">
          <ac:chgData name="Marieta Stefanova" userId="94d9baccaf50701d" providerId="LiveId" clId="{19599A16-EFC3-4C07-8334-270B6105D3D0}" dt="2025-05-27T20:11:41.975" v="267" actId="20577"/>
          <ac:spMkLst>
            <pc:docMk/>
            <pc:sldMk cId="2949207425" sldId="564"/>
            <ac:spMk id="21" creationId="{355FDF12-05FF-6EB7-2054-74EFD8758488}"/>
          </ac:spMkLst>
        </pc:spChg>
        <pc:picChg chg="add mod">
          <ac:chgData name="Marieta Stefanova" userId="94d9baccaf50701d" providerId="LiveId" clId="{19599A16-EFC3-4C07-8334-270B6105D3D0}" dt="2025-05-27T20:39:37.824" v="449" actId="1076"/>
          <ac:picMkLst>
            <pc:docMk/>
            <pc:sldMk cId="2949207425" sldId="564"/>
            <ac:picMk id="6" creationId="{02C8B0AA-D591-DA73-72E6-246C189124FE}"/>
          </ac:picMkLst>
        </pc:picChg>
      </pc:sldChg>
      <pc:sldChg chg="addSp delSp modSp add mod">
        <pc:chgData name="Marieta Stefanova" userId="94d9baccaf50701d" providerId="LiveId" clId="{19599A16-EFC3-4C07-8334-270B6105D3D0}" dt="2025-05-27T20:40:49.602" v="455" actId="1076"/>
        <pc:sldMkLst>
          <pc:docMk/>
          <pc:sldMk cId="3441234051" sldId="565"/>
        </pc:sldMkLst>
        <pc:spChg chg="mod">
          <ac:chgData name="Marieta Stefanova" userId="94d9baccaf50701d" providerId="LiveId" clId="{19599A16-EFC3-4C07-8334-270B6105D3D0}" dt="2025-05-27T20:12:17.161" v="276" actId="1076"/>
          <ac:spMkLst>
            <pc:docMk/>
            <pc:sldMk cId="3441234051" sldId="565"/>
            <ac:spMk id="21" creationId="{DAA1A407-A8B0-E464-B2E6-9187DAE23B95}"/>
          </ac:spMkLst>
        </pc:spChg>
        <pc:picChg chg="add mod">
          <ac:chgData name="Marieta Stefanova" userId="94d9baccaf50701d" providerId="LiveId" clId="{19599A16-EFC3-4C07-8334-270B6105D3D0}" dt="2025-05-27T20:40:49.602" v="455" actId="1076"/>
          <ac:picMkLst>
            <pc:docMk/>
            <pc:sldMk cId="3441234051" sldId="565"/>
            <ac:picMk id="6" creationId="{96AB5691-FB29-2D97-0752-3167510F93BE}"/>
          </ac:picMkLst>
        </pc:picChg>
      </pc:sldChg>
      <pc:sldChg chg="addSp delSp modSp add mod">
        <pc:chgData name="Marieta Stefanova" userId="94d9baccaf50701d" providerId="LiveId" clId="{19599A16-EFC3-4C07-8334-270B6105D3D0}" dt="2025-05-27T20:41:47.344" v="464" actId="14100"/>
        <pc:sldMkLst>
          <pc:docMk/>
          <pc:sldMk cId="4083680712" sldId="566"/>
        </pc:sldMkLst>
        <pc:spChg chg="mod">
          <ac:chgData name="Marieta Stefanova" userId="94d9baccaf50701d" providerId="LiveId" clId="{19599A16-EFC3-4C07-8334-270B6105D3D0}" dt="2025-05-27T20:41:47.344" v="464" actId="14100"/>
          <ac:spMkLst>
            <pc:docMk/>
            <pc:sldMk cId="4083680712" sldId="566"/>
            <ac:spMk id="21" creationId="{F20F23A4-1C5F-1A79-168A-41E97358C8E7}"/>
          </ac:spMkLst>
        </pc:spChg>
        <pc:picChg chg="add mod">
          <ac:chgData name="Marieta Stefanova" userId="94d9baccaf50701d" providerId="LiveId" clId="{19599A16-EFC3-4C07-8334-270B6105D3D0}" dt="2025-05-27T20:41:42.718" v="463" actId="1076"/>
          <ac:picMkLst>
            <pc:docMk/>
            <pc:sldMk cId="4083680712" sldId="566"/>
            <ac:picMk id="6" creationId="{13B71791-4822-005B-AF04-A68A488BDCB0}"/>
          </ac:picMkLst>
        </pc:picChg>
      </pc:sldChg>
      <pc:sldChg chg="modSp add mod">
        <pc:chgData name="Marieta Stefanova" userId="94d9baccaf50701d" providerId="LiveId" clId="{19599A16-EFC3-4C07-8334-270B6105D3D0}" dt="2025-05-27T20:42:47.115" v="465" actId="14826"/>
        <pc:sldMkLst>
          <pc:docMk/>
          <pc:sldMk cId="3441840108" sldId="567"/>
        </pc:sldMkLst>
        <pc:spChg chg="mod">
          <ac:chgData name="Marieta Stefanova" userId="94d9baccaf50701d" providerId="LiveId" clId="{19599A16-EFC3-4C07-8334-270B6105D3D0}" dt="2025-05-27T20:14:58.496" v="285" actId="113"/>
          <ac:spMkLst>
            <pc:docMk/>
            <pc:sldMk cId="3441840108" sldId="567"/>
            <ac:spMk id="21" creationId="{17292F4D-DCF9-4260-D16A-727797F765BC}"/>
          </ac:spMkLst>
        </pc:spChg>
        <pc:picChg chg="mod">
          <ac:chgData name="Marieta Stefanova" userId="94d9baccaf50701d" providerId="LiveId" clId="{19599A16-EFC3-4C07-8334-270B6105D3D0}" dt="2025-05-27T20:42:47.115" v="465" actId="14826"/>
          <ac:picMkLst>
            <pc:docMk/>
            <pc:sldMk cId="3441840108" sldId="567"/>
            <ac:picMk id="5" creationId="{03F63FF9-8317-343A-3113-C11F1754D497}"/>
          </ac:picMkLst>
        </pc:picChg>
      </pc:sldChg>
      <pc:sldChg chg="modSp add mod">
        <pc:chgData name="Marieta Stefanova" userId="94d9baccaf50701d" providerId="LiveId" clId="{19599A16-EFC3-4C07-8334-270B6105D3D0}" dt="2025-05-27T20:15:52.033" v="290" actId="113"/>
        <pc:sldMkLst>
          <pc:docMk/>
          <pc:sldMk cId="1793246019" sldId="568"/>
        </pc:sldMkLst>
        <pc:spChg chg="mod">
          <ac:chgData name="Marieta Stefanova" userId="94d9baccaf50701d" providerId="LiveId" clId="{19599A16-EFC3-4C07-8334-270B6105D3D0}" dt="2025-05-27T20:15:52.033" v="290" actId="113"/>
          <ac:spMkLst>
            <pc:docMk/>
            <pc:sldMk cId="1793246019" sldId="568"/>
            <ac:spMk id="21" creationId="{47174ADE-EDFC-DA13-24A2-5D0448AE277F}"/>
          </ac:spMkLst>
        </pc:spChg>
      </pc:sldChg>
      <pc:sldChg chg="addSp delSp modSp add mod">
        <pc:chgData name="Marieta Stefanova" userId="94d9baccaf50701d" providerId="LiveId" clId="{19599A16-EFC3-4C07-8334-270B6105D3D0}" dt="2025-05-27T20:43:29.639" v="470" actId="14100"/>
        <pc:sldMkLst>
          <pc:docMk/>
          <pc:sldMk cId="1725322269" sldId="569"/>
        </pc:sldMkLst>
        <pc:spChg chg="mod">
          <ac:chgData name="Marieta Stefanova" userId="94d9baccaf50701d" providerId="LiveId" clId="{19599A16-EFC3-4C07-8334-270B6105D3D0}" dt="2025-05-27T20:43:29.639" v="470" actId="14100"/>
          <ac:spMkLst>
            <pc:docMk/>
            <pc:sldMk cId="1725322269" sldId="569"/>
            <ac:spMk id="21" creationId="{E2B96EC3-AC70-D900-AAA2-6B66A804F10B}"/>
          </ac:spMkLst>
        </pc:spChg>
        <pc:picChg chg="add mod">
          <ac:chgData name="Marieta Stefanova" userId="94d9baccaf50701d" providerId="LiveId" clId="{19599A16-EFC3-4C07-8334-270B6105D3D0}" dt="2025-05-27T20:43:26.522" v="469" actId="1076"/>
          <ac:picMkLst>
            <pc:docMk/>
            <pc:sldMk cId="1725322269" sldId="569"/>
            <ac:picMk id="6" creationId="{188904DD-3879-9A82-2674-045270BFA242}"/>
          </ac:picMkLst>
        </pc:picChg>
      </pc:sldChg>
      <pc:sldChg chg="addSp delSp modSp add mod">
        <pc:chgData name="Marieta Stefanova" userId="94d9baccaf50701d" providerId="LiveId" clId="{19599A16-EFC3-4C07-8334-270B6105D3D0}" dt="2025-05-27T20:44:30.223" v="477" actId="1076"/>
        <pc:sldMkLst>
          <pc:docMk/>
          <pc:sldMk cId="3790231178" sldId="570"/>
        </pc:sldMkLst>
        <pc:spChg chg="mod">
          <ac:chgData name="Marieta Stefanova" userId="94d9baccaf50701d" providerId="LiveId" clId="{19599A16-EFC3-4C07-8334-270B6105D3D0}" dt="2025-05-27T20:17:29.256" v="299" actId="6549"/>
          <ac:spMkLst>
            <pc:docMk/>
            <pc:sldMk cId="3790231178" sldId="570"/>
            <ac:spMk id="2" creationId="{084090C1-C2E6-E098-0214-F1B1C5C81BEB}"/>
          </ac:spMkLst>
        </pc:spChg>
        <pc:spChg chg="mod">
          <ac:chgData name="Marieta Stefanova" userId="94d9baccaf50701d" providerId="LiveId" clId="{19599A16-EFC3-4C07-8334-270B6105D3D0}" dt="2025-05-27T20:44:30.223" v="477" actId="1076"/>
          <ac:spMkLst>
            <pc:docMk/>
            <pc:sldMk cId="3790231178" sldId="570"/>
            <ac:spMk id="21" creationId="{201FB5D8-991C-ADFD-2435-C7F502B8ED7D}"/>
          </ac:spMkLst>
        </pc:spChg>
        <pc:picChg chg="add mod">
          <ac:chgData name="Marieta Stefanova" userId="94d9baccaf50701d" providerId="LiveId" clId="{19599A16-EFC3-4C07-8334-270B6105D3D0}" dt="2025-05-27T20:44:16.434" v="474" actId="1076"/>
          <ac:picMkLst>
            <pc:docMk/>
            <pc:sldMk cId="3790231178" sldId="570"/>
            <ac:picMk id="6" creationId="{CB155CB6-7F7E-51C8-FC1C-A4A35C4C1B45}"/>
          </ac:picMkLst>
        </pc:picChg>
      </pc:sldChg>
      <pc:sldChg chg="addSp delSp modSp add mod">
        <pc:chgData name="Marieta Stefanova" userId="94d9baccaf50701d" providerId="LiveId" clId="{19599A16-EFC3-4C07-8334-270B6105D3D0}" dt="2025-05-27T20:22:40.400" v="358" actId="14100"/>
        <pc:sldMkLst>
          <pc:docMk/>
          <pc:sldMk cId="1759265430" sldId="571"/>
        </pc:sldMkLst>
        <pc:spChg chg="add del mod">
          <ac:chgData name="Marieta Stefanova" userId="94d9baccaf50701d" providerId="LiveId" clId="{19599A16-EFC3-4C07-8334-270B6105D3D0}" dt="2025-05-27T20:21:57.274" v="347" actId="1076"/>
          <ac:spMkLst>
            <pc:docMk/>
            <pc:sldMk cId="1759265430" sldId="571"/>
            <ac:spMk id="2" creationId="{34EC9F43-991F-0E1C-ECAF-93648CF4C83C}"/>
          </ac:spMkLst>
        </pc:spChg>
        <pc:spChg chg="mod">
          <ac:chgData name="Marieta Stefanova" userId="94d9baccaf50701d" providerId="LiveId" clId="{19599A16-EFC3-4C07-8334-270B6105D3D0}" dt="2025-05-27T20:22:40.400" v="358" actId="14100"/>
          <ac:spMkLst>
            <pc:docMk/>
            <pc:sldMk cId="1759265430" sldId="571"/>
            <ac:spMk id="21" creationId="{75A022C7-615D-5AEF-F2B1-F17A766A167E}"/>
          </ac:spMkLst>
        </pc:spChg>
        <pc:picChg chg="add mod">
          <ac:chgData name="Marieta Stefanova" userId="94d9baccaf50701d" providerId="LiveId" clId="{19599A16-EFC3-4C07-8334-270B6105D3D0}" dt="2025-05-27T20:22:37.681" v="357" actId="1076"/>
          <ac:picMkLst>
            <pc:docMk/>
            <pc:sldMk cId="1759265430" sldId="571"/>
            <ac:picMk id="8" creationId="{9DCAFECA-6279-6316-2B7C-3E675817EFC9}"/>
          </ac:picMkLst>
        </pc:picChg>
      </pc:sldChg>
      <pc:sldChg chg="addSp delSp modSp add mod">
        <pc:chgData name="Marieta Stefanova" userId="94d9baccaf50701d" providerId="LiveId" clId="{19599A16-EFC3-4C07-8334-270B6105D3D0}" dt="2025-05-27T20:45:24.820" v="485" actId="1076"/>
        <pc:sldMkLst>
          <pc:docMk/>
          <pc:sldMk cId="561810152" sldId="572"/>
        </pc:sldMkLst>
        <pc:spChg chg="mod">
          <ac:chgData name="Marieta Stefanova" userId="94d9baccaf50701d" providerId="LiveId" clId="{19599A16-EFC3-4C07-8334-270B6105D3D0}" dt="2025-05-27T20:23:52.250" v="369" actId="1076"/>
          <ac:spMkLst>
            <pc:docMk/>
            <pc:sldMk cId="561810152" sldId="572"/>
            <ac:spMk id="2" creationId="{C0D02463-462A-E8A5-3559-D813E5CD8700}"/>
          </ac:spMkLst>
        </pc:spChg>
        <pc:spChg chg="mod">
          <ac:chgData name="Marieta Stefanova" userId="94d9baccaf50701d" providerId="LiveId" clId="{19599A16-EFC3-4C07-8334-270B6105D3D0}" dt="2025-05-27T20:24:08.469" v="372" actId="1076"/>
          <ac:spMkLst>
            <pc:docMk/>
            <pc:sldMk cId="561810152" sldId="572"/>
            <ac:spMk id="21" creationId="{699F0A82-7E1C-14BD-088A-85FAC90CDF88}"/>
          </ac:spMkLst>
        </pc:spChg>
        <pc:picChg chg="add mod">
          <ac:chgData name="Marieta Stefanova" userId="94d9baccaf50701d" providerId="LiveId" clId="{19599A16-EFC3-4C07-8334-270B6105D3D0}" dt="2025-05-27T20:45:24.820" v="485" actId="1076"/>
          <ac:picMkLst>
            <pc:docMk/>
            <pc:sldMk cId="561810152" sldId="572"/>
            <ac:picMk id="5" creationId="{4CD942B5-0CB8-E81C-97FA-FB40D3914282}"/>
          </ac:picMkLst>
        </pc:picChg>
      </pc:sldChg>
      <pc:sldChg chg="addSp delSp modSp add mod">
        <pc:chgData name="Marieta Stefanova" userId="94d9baccaf50701d" providerId="LiveId" clId="{19599A16-EFC3-4C07-8334-270B6105D3D0}" dt="2025-05-27T20:46:20.590" v="495" actId="1076"/>
        <pc:sldMkLst>
          <pc:docMk/>
          <pc:sldMk cId="4271038473" sldId="573"/>
        </pc:sldMkLst>
        <pc:spChg chg="mod">
          <ac:chgData name="Marieta Stefanova" userId="94d9baccaf50701d" providerId="LiveId" clId="{19599A16-EFC3-4C07-8334-270B6105D3D0}" dt="2025-05-27T20:24:52.332" v="376" actId="113"/>
          <ac:spMkLst>
            <pc:docMk/>
            <pc:sldMk cId="4271038473" sldId="573"/>
            <ac:spMk id="21" creationId="{E3A93B13-2726-643A-1923-E3EF92F1A331}"/>
          </ac:spMkLst>
        </pc:spChg>
        <pc:picChg chg="add mod">
          <ac:chgData name="Marieta Stefanova" userId="94d9baccaf50701d" providerId="LiveId" clId="{19599A16-EFC3-4C07-8334-270B6105D3D0}" dt="2025-05-27T20:46:20.590" v="495" actId="1076"/>
          <ac:picMkLst>
            <pc:docMk/>
            <pc:sldMk cId="4271038473" sldId="573"/>
            <ac:picMk id="6" creationId="{DFA5A198-47E2-9754-EFE2-7BC69DA0D744}"/>
          </ac:picMkLst>
        </pc:picChg>
      </pc:sldChg>
      <pc:sldChg chg="addSp delSp modSp add mod">
        <pc:chgData name="Marieta Stefanova" userId="94d9baccaf50701d" providerId="LiveId" clId="{19599A16-EFC3-4C07-8334-270B6105D3D0}" dt="2025-05-27T20:47:02.848" v="501" actId="1076"/>
        <pc:sldMkLst>
          <pc:docMk/>
          <pc:sldMk cId="3058606420" sldId="574"/>
        </pc:sldMkLst>
        <pc:spChg chg="mod">
          <ac:chgData name="Marieta Stefanova" userId="94d9baccaf50701d" providerId="LiveId" clId="{19599A16-EFC3-4C07-8334-270B6105D3D0}" dt="2025-05-27T20:25:49.650" v="382" actId="14100"/>
          <ac:spMkLst>
            <pc:docMk/>
            <pc:sldMk cId="3058606420" sldId="574"/>
            <ac:spMk id="21" creationId="{5C4D41CA-869A-B057-0B72-A69F27C44BC3}"/>
          </ac:spMkLst>
        </pc:spChg>
        <pc:picChg chg="add mod">
          <ac:chgData name="Marieta Stefanova" userId="94d9baccaf50701d" providerId="LiveId" clId="{19599A16-EFC3-4C07-8334-270B6105D3D0}" dt="2025-05-27T20:47:02.848" v="501" actId="1076"/>
          <ac:picMkLst>
            <pc:docMk/>
            <pc:sldMk cId="3058606420" sldId="574"/>
            <ac:picMk id="5" creationId="{6CCF3B19-6E5E-CEC3-2D6F-2FF8E21EADDF}"/>
          </ac:picMkLst>
        </pc:picChg>
      </pc:sldChg>
      <pc:sldChg chg="addSp delSp modSp add mod">
        <pc:chgData name="Marieta Stefanova" userId="94d9baccaf50701d" providerId="LiveId" clId="{19599A16-EFC3-4C07-8334-270B6105D3D0}" dt="2025-05-27T20:47:31.276" v="507" actId="1076"/>
        <pc:sldMkLst>
          <pc:docMk/>
          <pc:sldMk cId="2455751884" sldId="575"/>
        </pc:sldMkLst>
        <pc:spChg chg="mod">
          <ac:chgData name="Marieta Stefanova" userId="94d9baccaf50701d" providerId="LiveId" clId="{19599A16-EFC3-4C07-8334-270B6105D3D0}" dt="2025-05-27T20:27:28.402" v="387" actId="113"/>
          <ac:spMkLst>
            <pc:docMk/>
            <pc:sldMk cId="2455751884" sldId="575"/>
            <ac:spMk id="21" creationId="{137E4B64-986C-A461-5595-14E32AB07B1E}"/>
          </ac:spMkLst>
        </pc:spChg>
        <pc:picChg chg="add mod">
          <ac:chgData name="Marieta Stefanova" userId="94d9baccaf50701d" providerId="LiveId" clId="{19599A16-EFC3-4C07-8334-270B6105D3D0}" dt="2025-05-27T20:47:31.276" v="507" actId="1076"/>
          <ac:picMkLst>
            <pc:docMk/>
            <pc:sldMk cId="2455751884" sldId="575"/>
            <ac:picMk id="5" creationId="{6FD93C05-1F52-53A3-3F1F-FB49ACA8FECB}"/>
          </ac:picMkLst>
        </pc:picChg>
      </pc:sldChg>
      <pc:sldChg chg="addSp delSp modSp add mod">
        <pc:chgData name="Marieta Stefanova" userId="94d9baccaf50701d" providerId="LiveId" clId="{19599A16-EFC3-4C07-8334-270B6105D3D0}" dt="2025-05-27T20:48:01.146" v="514" actId="1076"/>
        <pc:sldMkLst>
          <pc:docMk/>
          <pc:sldMk cId="4142318103" sldId="576"/>
        </pc:sldMkLst>
        <pc:spChg chg="mod">
          <ac:chgData name="Marieta Stefanova" userId="94d9baccaf50701d" providerId="LiveId" clId="{19599A16-EFC3-4C07-8334-270B6105D3D0}" dt="2025-05-27T20:28:21.747" v="394" actId="14100"/>
          <ac:spMkLst>
            <pc:docMk/>
            <pc:sldMk cId="4142318103" sldId="576"/>
            <ac:spMk id="21" creationId="{7318BB50-D857-0E9B-F382-80C8836A0601}"/>
          </ac:spMkLst>
        </pc:spChg>
        <pc:picChg chg="add mod">
          <ac:chgData name="Marieta Stefanova" userId="94d9baccaf50701d" providerId="LiveId" clId="{19599A16-EFC3-4C07-8334-270B6105D3D0}" dt="2025-05-27T20:48:01.146" v="514" actId="1076"/>
          <ac:picMkLst>
            <pc:docMk/>
            <pc:sldMk cId="4142318103" sldId="576"/>
            <ac:picMk id="5" creationId="{830E8AC5-B3D3-155E-8F41-52444784E03E}"/>
          </ac:picMkLst>
        </pc:picChg>
      </pc:sldChg>
      <pc:sldChg chg="addSp delSp modSp add mod">
        <pc:chgData name="Marieta Stefanova" userId="94d9baccaf50701d" providerId="LiveId" clId="{19599A16-EFC3-4C07-8334-270B6105D3D0}" dt="2025-05-27T20:49:25.043" v="520" actId="1076"/>
        <pc:sldMkLst>
          <pc:docMk/>
          <pc:sldMk cId="3970197768" sldId="577"/>
        </pc:sldMkLst>
        <pc:spChg chg="mod">
          <ac:chgData name="Marieta Stefanova" userId="94d9baccaf50701d" providerId="LiveId" clId="{19599A16-EFC3-4C07-8334-270B6105D3D0}" dt="2025-05-27T20:29:39.310" v="403" actId="6549"/>
          <ac:spMkLst>
            <pc:docMk/>
            <pc:sldMk cId="3970197768" sldId="577"/>
            <ac:spMk id="2" creationId="{84E8CB49-9FC0-A273-DD82-00E3014A3AB2}"/>
          </ac:spMkLst>
        </pc:spChg>
        <pc:spChg chg="mod">
          <ac:chgData name="Marieta Stefanova" userId="94d9baccaf50701d" providerId="LiveId" clId="{19599A16-EFC3-4C07-8334-270B6105D3D0}" dt="2025-05-27T20:29:48.270" v="405" actId="14100"/>
          <ac:spMkLst>
            <pc:docMk/>
            <pc:sldMk cId="3970197768" sldId="577"/>
            <ac:spMk id="21" creationId="{F798140C-E499-9C24-B9B0-E7AE091DD505}"/>
          </ac:spMkLst>
        </pc:spChg>
        <pc:picChg chg="add mod">
          <ac:chgData name="Marieta Stefanova" userId="94d9baccaf50701d" providerId="LiveId" clId="{19599A16-EFC3-4C07-8334-270B6105D3D0}" dt="2025-05-27T20:49:25.043" v="520" actId="1076"/>
          <ac:picMkLst>
            <pc:docMk/>
            <pc:sldMk cId="3970197768" sldId="577"/>
            <ac:picMk id="5" creationId="{7DCBAB1D-8796-EF0E-8A3B-FB6697BA5F18}"/>
          </ac:picMkLst>
        </pc:picChg>
      </pc:sldChg>
      <pc:sldChg chg="addSp delSp modSp add mod">
        <pc:chgData name="Marieta Stefanova" userId="94d9baccaf50701d" providerId="LiveId" clId="{19599A16-EFC3-4C07-8334-270B6105D3D0}" dt="2025-05-27T20:50:42.426" v="526" actId="1076"/>
        <pc:sldMkLst>
          <pc:docMk/>
          <pc:sldMk cId="1788042828" sldId="578"/>
        </pc:sldMkLst>
        <pc:spChg chg="mod">
          <ac:chgData name="Marieta Stefanova" userId="94d9baccaf50701d" providerId="LiveId" clId="{19599A16-EFC3-4C07-8334-270B6105D3D0}" dt="2025-05-27T20:31:31.488" v="413" actId="1076"/>
          <ac:spMkLst>
            <pc:docMk/>
            <pc:sldMk cId="1788042828" sldId="578"/>
            <ac:spMk id="21" creationId="{7A0384A1-D5C7-0098-9898-6061D7CEFF5D}"/>
          </ac:spMkLst>
        </pc:spChg>
        <pc:picChg chg="add mod">
          <ac:chgData name="Marieta Stefanova" userId="94d9baccaf50701d" providerId="LiveId" clId="{19599A16-EFC3-4C07-8334-270B6105D3D0}" dt="2025-05-27T20:50:42.426" v="526" actId="1076"/>
          <ac:picMkLst>
            <pc:docMk/>
            <pc:sldMk cId="1788042828" sldId="578"/>
            <ac:picMk id="5" creationId="{8A596F28-148D-75DB-5A32-3C3DD5DB8C39}"/>
          </ac:picMkLst>
        </pc:picChg>
      </pc:sldChg>
      <pc:sldChg chg="addSp delSp modSp add mod">
        <pc:chgData name="Marieta Stefanova" userId="94d9baccaf50701d" providerId="LiveId" clId="{19599A16-EFC3-4C07-8334-270B6105D3D0}" dt="2025-05-27T20:51:25.025" v="532" actId="1076"/>
        <pc:sldMkLst>
          <pc:docMk/>
          <pc:sldMk cId="4066756665" sldId="579"/>
        </pc:sldMkLst>
        <pc:spChg chg="mod">
          <ac:chgData name="Marieta Stefanova" userId="94d9baccaf50701d" providerId="LiveId" clId="{19599A16-EFC3-4C07-8334-270B6105D3D0}" dt="2025-05-27T20:32:42.545" v="421" actId="14100"/>
          <ac:spMkLst>
            <pc:docMk/>
            <pc:sldMk cId="4066756665" sldId="579"/>
            <ac:spMk id="21" creationId="{DA44ED48-3E57-FCDC-9BF7-19ABEF60EA38}"/>
          </ac:spMkLst>
        </pc:spChg>
        <pc:picChg chg="add mod">
          <ac:chgData name="Marieta Stefanova" userId="94d9baccaf50701d" providerId="LiveId" clId="{19599A16-EFC3-4C07-8334-270B6105D3D0}" dt="2025-05-27T20:51:25.025" v="532" actId="1076"/>
          <ac:picMkLst>
            <pc:docMk/>
            <pc:sldMk cId="4066756665" sldId="579"/>
            <ac:picMk id="5" creationId="{EEAED0CF-EB0A-694A-360C-9CC0612C042B}"/>
          </ac:picMkLst>
        </pc:picChg>
      </pc:sldChg>
      <pc:sldChg chg="addSp delSp modSp add mod">
        <pc:chgData name="Marieta Stefanova" userId="94d9baccaf50701d" providerId="LiveId" clId="{19599A16-EFC3-4C07-8334-270B6105D3D0}" dt="2025-05-27T20:52:21.668" v="544" actId="1076"/>
        <pc:sldMkLst>
          <pc:docMk/>
          <pc:sldMk cId="369292936" sldId="580"/>
        </pc:sldMkLst>
        <pc:spChg chg="mod">
          <ac:chgData name="Marieta Stefanova" userId="94d9baccaf50701d" providerId="LiveId" clId="{19599A16-EFC3-4C07-8334-270B6105D3D0}" dt="2025-05-27T20:52:21.668" v="544" actId="1076"/>
          <ac:spMkLst>
            <pc:docMk/>
            <pc:sldMk cId="369292936" sldId="580"/>
            <ac:spMk id="21" creationId="{4B244CEA-CFF1-CA0C-0685-3BCC58BF6F7B}"/>
          </ac:spMkLst>
        </pc:spChg>
        <pc:picChg chg="add mod">
          <ac:chgData name="Marieta Stefanova" userId="94d9baccaf50701d" providerId="LiveId" clId="{19599A16-EFC3-4C07-8334-270B6105D3D0}" dt="2025-05-27T20:52:15.248" v="542" actId="1076"/>
          <ac:picMkLst>
            <pc:docMk/>
            <pc:sldMk cId="369292936" sldId="580"/>
            <ac:picMk id="5" creationId="{2BEE853C-9787-1E1F-1B3E-3C6B5E42F28F}"/>
          </ac:picMkLst>
        </pc:picChg>
      </pc:sldChg>
      <pc:sldChg chg="addSp delSp modSp add mod">
        <pc:chgData name="Marieta Stefanova" userId="94d9baccaf50701d" providerId="LiveId" clId="{19599A16-EFC3-4C07-8334-270B6105D3D0}" dt="2025-05-27T20:54:27.889" v="550" actId="1076"/>
        <pc:sldMkLst>
          <pc:docMk/>
          <pc:sldMk cId="1612034250" sldId="581"/>
        </pc:sldMkLst>
        <pc:spChg chg="mod">
          <ac:chgData name="Marieta Stefanova" userId="94d9baccaf50701d" providerId="LiveId" clId="{19599A16-EFC3-4C07-8334-270B6105D3D0}" dt="2025-05-27T20:35:05.718" v="434" actId="6549"/>
          <ac:spMkLst>
            <pc:docMk/>
            <pc:sldMk cId="1612034250" sldId="581"/>
            <ac:spMk id="21" creationId="{C42B85BF-C66F-ED80-4601-EA1D44F19BBA}"/>
          </ac:spMkLst>
        </pc:spChg>
        <pc:picChg chg="add mod">
          <ac:chgData name="Marieta Stefanova" userId="94d9baccaf50701d" providerId="LiveId" clId="{19599A16-EFC3-4C07-8334-270B6105D3D0}" dt="2025-05-27T20:54:27.889" v="550" actId="1076"/>
          <ac:picMkLst>
            <pc:docMk/>
            <pc:sldMk cId="1612034250" sldId="581"/>
            <ac:picMk id="5" creationId="{829CE878-764F-5151-BD77-2A7C072DA4E3}"/>
          </ac:picMkLst>
        </pc:picChg>
      </pc:sldChg>
      <pc:sldChg chg="addSp delSp modSp add mod">
        <pc:chgData name="Marieta Stefanova" userId="94d9baccaf50701d" providerId="LiveId" clId="{19599A16-EFC3-4C07-8334-270B6105D3D0}" dt="2025-05-27T20:55:09.896" v="558" actId="1076"/>
        <pc:sldMkLst>
          <pc:docMk/>
          <pc:sldMk cId="3319352286" sldId="582"/>
        </pc:sldMkLst>
        <pc:spChg chg="mod">
          <ac:chgData name="Marieta Stefanova" userId="94d9baccaf50701d" providerId="LiveId" clId="{19599A16-EFC3-4C07-8334-270B6105D3D0}" dt="2025-05-27T20:36:09.481" v="439" actId="13900"/>
          <ac:spMkLst>
            <pc:docMk/>
            <pc:sldMk cId="3319352286" sldId="582"/>
            <ac:spMk id="21" creationId="{073D57DE-82D2-855C-BF69-873E04894A62}"/>
          </ac:spMkLst>
        </pc:spChg>
        <pc:picChg chg="add mod">
          <ac:chgData name="Marieta Stefanova" userId="94d9baccaf50701d" providerId="LiveId" clId="{19599A16-EFC3-4C07-8334-270B6105D3D0}" dt="2025-05-27T20:55:09.896" v="558" actId="1076"/>
          <ac:picMkLst>
            <pc:docMk/>
            <pc:sldMk cId="3319352286" sldId="582"/>
            <ac:picMk id="5" creationId="{3B7E0FEE-D971-130E-2F18-E7D6512A175F}"/>
          </ac:picMkLst>
        </pc:picChg>
      </pc:sldChg>
      <pc:sldChg chg="modSp add mod">
        <pc:chgData name="Marieta Stefanova" userId="94d9baccaf50701d" providerId="LiveId" clId="{19599A16-EFC3-4C07-8334-270B6105D3D0}" dt="2025-05-27T20:37:30.287" v="442"/>
        <pc:sldMkLst>
          <pc:docMk/>
          <pc:sldMk cId="2095104732" sldId="583"/>
        </pc:sldMkLst>
        <pc:spChg chg="mod">
          <ac:chgData name="Marieta Stefanova" userId="94d9baccaf50701d" providerId="LiveId" clId="{19599A16-EFC3-4C07-8334-270B6105D3D0}" dt="2025-05-27T20:37:30.287" v="442"/>
          <ac:spMkLst>
            <pc:docMk/>
            <pc:sldMk cId="2095104732" sldId="583"/>
            <ac:spMk id="21" creationId="{E226182B-FDE9-92D8-90C4-6CAE0B375CD2}"/>
          </ac:spMkLst>
        </pc:spChg>
      </pc:sldChg>
      <pc:sldChg chg="modSp add mod">
        <pc:chgData name="Marieta Stefanova" userId="94d9baccaf50701d" providerId="LiveId" clId="{19599A16-EFC3-4C07-8334-270B6105D3D0}" dt="2025-05-27T20:37:53.336" v="444"/>
        <pc:sldMkLst>
          <pc:docMk/>
          <pc:sldMk cId="2439036127" sldId="584"/>
        </pc:sldMkLst>
        <pc:spChg chg="mod">
          <ac:chgData name="Marieta Stefanova" userId="94d9baccaf50701d" providerId="LiveId" clId="{19599A16-EFC3-4C07-8334-270B6105D3D0}" dt="2025-05-27T20:37:53.336" v="444"/>
          <ac:spMkLst>
            <pc:docMk/>
            <pc:sldMk cId="2439036127" sldId="584"/>
            <ac:spMk id="21" creationId="{AA4B6279-CB65-5354-7470-CA6594C14D5F}"/>
          </ac:spMkLst>
        </pc:spChg>
      </pc:sldChg>
    </pc:docChg>
  </pc:docChgLst>
  <pc:docChgLst>
    <pc:chgData name="Marieta Stefanova" userId="94d9baccaf50701d" providerId="LiveId" clId="{DBB37F57-6FD5-4435-A614-874A8E13B858}"/>
    <pc:docChg chg="modSld">
      <pc:chgData name="Marieta Stefanova" userId="94d9baccaf50701d" providerId="LiveId" clId="{DBB37F57-6FD5-4435-A614-874A8E13B858}" dt="2025-06-07T09:08:15.005" v="8" actId="14826"/>
      <pc:docMkLst>
        <pc:docMk/>
      </pc:docMkLst>
      <pc:sldChg chg="modSp mod">
        <pc:chgData name="Marieta Stefanova" userId="94d9baccaf50701d" providerId="LiveId" clId="{DBB37F57-6FD5-4435-A614-874A8E13B858}" dt="2025-06-07T09:07:27.095" v="0" actId="14826"/>
        <pc:sldMkLst>
          <pc:docMk/>
          <pc:sldMk cId="3676989090" sldId="283"/>
        </pc:sldMkLst>
        <pc:picChg chg="mod">
          <ac:chgData name="Marieta Stefanova" userId="94d9baccaf50701d" providerId="LiveId" clId="{DBB37F57-6FD5-4435-A614-874A8E13B858}" dt="2025-06-07T09:07:27.095" v="0" actId="14826"/>
          <ac:picMkLst>
            <pc:docMk/>
            <pc:sldMk cId="3676989090" sldId="283"/>
            <ac:picMk id="5" creationId="{C021DC18-2E1B-C1B4-FB28-9BF0112ECC65}"/>
          </ac:picMkLst>
        </pc:picChg>
      </pc:sldChg>
      <pc:sldChg chg="modSp mod">
        <pc:chgData name="Marieta Stefanova" userId="94d9baccaf50701d" providerId="LiveId" clId="{DBB37F57-6FD5-4435-A614-874A8E13B858}" dt="2025-06-07T09:07:31.806" v="1" actId="14826"/>
        <pc:sldMkLst>
          <pc:docMk/>
          <pc:sldMk cId="2390357048" sldId="554"/>
        </pc:sldMkLst>
        <pc:picChg chg="mod">
          <ac:chgData name="Marieta Stefanova" userId="94d9baccaf50701d" providerId="LiveId" clId="{DBB37F57-6FD5-4435-A614-874A8E13B858}" dt="2025-06-07T09:07:31.806" v="1" actId="14826"/>
          <ac:picMkLst>
            <pc:docMk/>
            <pc:sldMk cId="2390357048" sldId="554"/>
            <ac:picMk id="5" creationId="{5445BDBC-B7B4-B673-0F1E-A751F030424B}"/>
          </ac:picMkLst>
        </pc:picChg>
      </pc:sldChg>
      <pc:sldChg chg="modSp mod">
        <pc:chgData name="Marieta Stefanova" userId="94d9baccaf50701d" providerId="LiveId" clId="{DBB37F57-6FD5-4435-A614-874A8E13B858}" dt="2025-06-07T09:07:36.206" v="2" actId="14826"/>
        <pc:sldMkLst>
          <pc:docMk/>
          <pc:sldMk cId="4281193735" sldId="555"/>
        </pc:sldMkLst>
        <pc:picChg chg="mod">
          <ac:chgData name="Marieta Stefanova" userId="94d9baccaf50701d" providerId="LiveId" clId="{DBB37F57-6FD5-4435-A614-874A8E13B858}" dt="2025-06-07T09:07:36.206" v="2" actId="14826"/>
          <ac:picMkLst>
            <pc:docMk/>
            <pc:sldMk cId="4281193735" sldId="555"/>
            <ac:picMk id="5" creationId="{F804F048-2F63-DF06-07A9-00AD898C0EDD}"/>
          </ac:picMkLst>
        </pc:picChg>
      </pc:sldChg>
      <pc:sldChg chg="modSp mod">
        <pc:chgData name="Marieta Stefanova" userId="94d9baccaf50701d" providerId="LiveId" clId="{DBB37F57-6FD5-4435-A614-874A8E13B858}" dt="2025-06-07T09:07:42.830" v="3" actId="14826"/>
        <pc:sldMkLst>
          <pc:docMk/>
          <pc:sldMk cId="3800045895" sldId="556"/>
        </pc:sldMkLst>
        <pc:picChg chg="mod">
          <ac:chgData name="Marieta Stefanova" userId="94d9baccaf50701d" providerId="LiveId" clId="{DBB37F57-6FD5-4435-A614-874A8E13B858}" dt="2025-06-07T09:07:42.830" v="3" actId="14826"/>
          <ac:picMkLst>
            <pc:docMk/>
            <pc:sldMk cId="3800045895" sldId="556"/>
            <ac:picMk id="5" creationId="{05EE5FB0-9E53-E8E5-C2CE-9D464E70B543}"/>
          </ac:picMkLst>
        </pc:picChg>
      </pc:sldChg>
      <pc:sldChg chg="modSp mod">
        <pc:chgData name="Marieta Stefanova" userId="94d9baccaf50701d" providerId="LiveId" clId="{DBB37F57-6FD5-4435-A614-874A8E13B858}" dt="2025-06-07T09:07:48.438" v="4" actId="14826"/>
        <pc:sldMkLst>
          <pc:docMk/>
          <pc:sldMk cId="1861694392" sldId="557"/>
        </pc:sldMkLst>
        <pc:picChg chg="mod">
          <ac:chgData name="Marieta Stefanova" userId="94d9baccaf50701d" providerId="LiveId" clId="{DBB37F57-6FD5-4435-A614-874A8E13B858}" dt="2025-06-07T09:07:48.438" v="4" actId="14826"/>
          <ac:picMkLst>
            <pc:docMk/>
            <pc:sldMk cId="1861694392" sldId="557"/>
            <ac:picMk id="5" creationId="{683BF163-2019-0EC5-E94B-A2521D12567C}"/>
          </ac:picMkLst>
        </pc:picChg>
      </pc:sldChg>
      <pc:sldChg chg="modSp mod">
        <pc:chgData name="Marieta Stefanova" userId="94d9baccaf50701d" providerId="LiveId" clId="{DBB37F57-6FD5-4435-A614-874A8E13B858}" dt="2025-06-07T09:07:56.454" v="5" actId="14826"/>
        <pc:sldMkLst>
          <pc:docMk/>
          <pc:sldMk cId="4072111153" sldId="558"/>
        </pc:sldMkLst>
        <pc:picChg chg="mod">
          <ac:chgData name="Marieta Stefanova" userId="94d9baccaf50701d" providerId="LiveId" clId="{DBB37F57-6FD5-4435-A614-874A8E13B858}" dt="2025-06-07T09:07:56.454" v="5" actId="14826"/>
          <ac:picMkLst>
            <pc:docMk/>
            <pc:sldMk cId="4072111153" sldId="558"/>
            <ac:picMk id="5" creationId="{7F878B52-CEAA-D11A-EA0E-B598489EBB1D}"/>
          </ac:picMkLst>
        </pc:picChg>
      </pc:sldChg>
      <pc:sldChg chg="modSp mod">
        <pc:chgData name="Marieta Stefanova" userId="94d9baccaf50701d" providerId="LiveId" clId="{DBB37F57-6FD5-4435-A614-874A8E13B858}" dt="2025-06-07T09:08:00.586" v="6" actId="14826"/>
        <pc:sldMkLst>
          <pc:docMk/>
          <pc:sldMk cId="746230432" sldId="559"/>
        </pc:sldMkLst>
        <pc:picChg chg="mod">
          <ac:chgData name="Marieta Stefanova" userId="94d9baccaf50701d" providerId="LiveId" clId="{DBB37F57-6FD5-4435-A614-874A8E13B858}" dt="2025-06-07T09:08:00.586" v="6" actId="14826"/>
          <ac:picMkLst>
            <pc:docMk/>
            <pc:sldMk cId="746230432" sldId="559"/>
            <ac:picMk id="5" creationId="{20E9E2FE-AEF9-0551-36C4-8C461C66568B}"/>
          </ac:picMkLst>
        </pc:picChg>
      </pc:sldChg>
      <pc:sldChg chg="modSp mod">
        <pc:chgData name="Marieta Stefanova" userId="94d9baccaf50701d" providerId="LiveId" clId="{DBB37F57-6FD5-4435-A614-874A8E13B858}" dt="2025-06-07T09:08:05.648" v="7" actId="14826"/>
        <pc:sldMkLst>
          <pc:docMk/>
          <pc:sldMk cId="3009671376" sldId="560"/>
        </pc:sldMkLst>
        <pc:picChg chg="mod">
          <ac:chgData name="Marieta Stefanova" userId="94d9baccaf50701d" providerId="LiveId" clId="{DBB37F57-6FD5-4435-A614-874A8E13B858}" dt="2025-06-07T09:08:05.648" v="7" actId="14826"/>
          <ac:picMkLst>
            <pc:docMk/>
            <pc:sldMk cId="3009671376" sldId="560"/>
            <ac:picMk id="5" creationId="{2BA38013-3105-4E32-99A3-53109054DE46}"/>
          </ac:picMkLst>
        </pc:picChg>
      </pc:sldChg>
      <pc:sldChg chg="modSp mod">
        <pc:chgData name="Marieta Stefanova" userId="94d9baccaf50701d" providerId="LiveId" clId="{DBB37F57-6FD5-4435-A614-874A8E13B858}" dt="2025-06-07T09:08:15.005" v="8" actId="14826"/>
        <pc:sldMkLst>
          <pc:docMk/>
          <pc:sldMk cId="2188350472" sldId="561"/>
        </pc:sldMkLst>
        <pc:picChg chg="mod">
          <ac:chgData name="Marieta Stefanova" userId="94d9baccaf50701d" providerId="LiveId" clId="{DBB37F57-6FD5-4435-A614-874A8E13B858}" dt="2025-06-07T09:08:15.005" v="8" actId="14826"/>
          <ac:picMkLst>
            <pc:docMk/>
            <pc:sldMk cId="2188350472" sldId="561"/>
            <ac:picMk id="5" creationId="{EDE79FFD-A02B-AFDF-E29E-612FEDFF4F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07.06.2025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6D3F8-DD89-B3A0-21B7-CCF7FEDD4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7F5BF-2A0E-5DCA-C0B0-244417801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E5660-D673-590F-5081-FEB4AA6A32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90A044F-818C-95A1-E506-A8DCF8E262B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78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C375B-DD2C-F77B-01CC-345A0F6A5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46639-DEB7-0779-DBC9-875590AB8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7F326-60AD-82B0-0AE3-23C46653BF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F7CE1E9-AD88-5D08-B52F-DAFC83C68C0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07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82538-5EC1-68A3-837E-B25B175A4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ACF07-6AEC-AAC4-F85E-6D33D04EB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A70B1-0A6B-2326-E3A8-01444D4633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2B80930-A511-0FCB-BF8B-755229AAD4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246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047A-5DEC-6F5B-3625-5DEB6A225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AA5CF-1386-A336-15DD-76AD5358C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4A641-3AF8-F656-0064-ADE3090B84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724748E-CEC9-1436-E893-9FCFB0A2FA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826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43E9D-DDF2-262B-99A4-BF7B48A38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A68EB-0904-CDB9-8DB9-2CB0A4D57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57770-C150-D6A9-AEB6-EFCB135160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EE2F997-D0A0-0BF4-2A37-91952E28A0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44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821A0-E184-9FB9-723E-84611EBE3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280ED-55C2-5BE1-3A4C-50F15FB84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060FE-1BCD-606B-5DFC-6D29394636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6681544-0308-9DB6-4C77-6E3867FD438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40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FCFF0-7D87-0057-9F90-A784B7CD0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02E48-A878-D0C3-6C56-B7AB66290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56DFC-8408-3315-07D1-F842E01FD9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E99E59A-0267-4DDB-1D7B-76467F40FD0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64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0225-FDEA-AFDF-1814-0E649BDBB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F3319-73D5-CC2D-6F93-EA0290B49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7B209-5E7D-E071-1C4E-66BD6BF6AF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9C9B0D6-AFFA-8C37-12A7-341494F267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973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A584-6CBE-D488-7802-79516C928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F4D48-C926-53E9-CB97-A505ABE16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306D5-1ABA-6E2F-0AAD-0D353E45FA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209DA6D-7F32-BA60-9E6B-75CBD57DDB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079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DBC-C15B-7902-9C95-44F8E15CD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4DF9A-85C1-5873-1174-1CE18C740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B922B-684B-824D-0B32-B8656C3274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01815DE-CE7E-3874-F541-576454A152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21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7353-FA80-B969-801E-B29F848E9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98723-CDB2-D31E-CB2C-6024CBA42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80D6F-6F00-311A-987A-D753F31B33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5F4421A-069A-9DD6-9CAA-71C08FD943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78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0766-EAB4-D065-AC60-7153ECE61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E42F3-FB63-418A-E416-3F1B7840D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87B52-DFC0-350F-4830-5552F67690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39BEE43-2C95-810E-8242-7878C93EA96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73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DEAC4-C7FF-E361-D708-ED87E4CB9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D53AE-E9C1-09BA-4D2A-362768EAE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4483F-4B7D-4BE5-0501-AD2275707A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7AB274C-47D3-8F28-E71B-466F01A67E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5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3C58-A4A4-1A3E-0DAA-9518D7560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B44AD-D5A2-FEDC-4A4B-B3F1A4E74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3C8B2-6813-B884-E62D-A4E7DD5220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E1FB963-B484-F8A3-4F9E-6F0EE210549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371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8EF8-734E-BA0F-D8F2-6689FB79A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AF8CE-EE5F-F5C4-158D-74B2852F2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5BBE0-BDD1-162D-B003-9DA38347C5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9FA452E-CA24-5B99-8535-49CCDF1A903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531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14C36-1E06-E3B5-CEFA-6039307A2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DCBA9-A56D-1DA4-35AC-51A2889E2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DF492-CB35-8AA9-3E60-2D49BF8741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47BA4E7-78D6-20E2-7F07-5E9299A5CC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412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F556-3FA3-E259-4E4B-F8C336B96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17125-7C5C-6CC8-19BA-903232638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B730C-0B69-D02D-83C8-A5BAD68F52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A012375-B91F-D1AE-1B8B-906CBB0CDB1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445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3D3A-99CA-F05E-941D-D96545E29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73A78-2B1F-0D2F-53BC-79068D8AD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4668C-68E0-F269-3E02-3CD61102EB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598F884-551D-BB5B-CC45-9415423531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628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B4BB1-1D2E-A3AF-09DA-2100B8C18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ED48C-23E1-6098-C688-75C31C26D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D3B2A-FE9C-CB47-D687-839D1DC888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D27ABEA-EBE6-4306-C423-2FBEFFA8EF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250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A7AA-3026-C2BF-A1D4-669625131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89316-040D-2796-9BFB-09AFE2828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8B19E-CA43-7B20-FFB4-B65B447BE6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F7FF7B3-A297-B44A-E05B-39651817E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42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02B6-D123-4F8C-202E-CF05974D4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14BB6-3A7E-553A-0D7A-1D273AF21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B85C8-37C1-03AE-192F-F62546836E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9492806-BBD9-E901-377A-4E3235F5868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926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0017C-6F33-F13C-99FF-B28DE1B82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C390C-FBAF-7E87-44F1-A41865772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A84D7-A471-BA45-8175-F1909F3C39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41C5AF8-8AB5-F815-95C9-DAB66C78C07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034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A1AF8-CB88-FCF6-1B5B-9CAD26105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04AE1-A49C-D49B-7FA2-B724F2D4A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A573C-166B-03FD-A272-2371EDE810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70B0DB1-9643-A4FE-6FC5-1102F4C801E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952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7A6E6-7CC0-6746-0FB2-7954A236F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E8EF6-2956-FA02-0BE6-27BEA68FB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66479-2341-B645-207C-1EFC35928E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45672A0-D9D1-41BD-89FE-A24F3BF4AC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821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05BE6-5FF3-57ED-FFE7-EB466116C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352F3-4017-EBD5-4732-C5F4F5AE2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08274-5A41-05FD-E529-7616E0F570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708DFCF-1162-EE23-1BB0-417BC9BE36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336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EE4A8-9FCE-FC3E-C111-A2B1D19B2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1401A-CCBB-8D7A-ABC8-87417C97E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B554B-2F1C-093C-0867-0F17403B21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6A7AF7E-89F2-3AE6-026E-C0EE2E68C8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598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33859-A98F-DBD7-A9F4-1E4E14D66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8EB8F-E17D-FD2A-3BF7-1656852D7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8BA3A-3EE0-6F46-EC78-48E25F66C8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F05C091-18C3-CDF5-B6EA-BDBCB7B7E5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55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E7FF-54FC-0AD3-9E9A-0C0C192DB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9013B-F301-25F5-162A-906F9E5CF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F42BF-B21C-ECB6-030D-1CD1B07CEC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1BAE566-7D15-F171-DD99-12FB34D12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30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66D94-42D7-E9DD-100E-5E9121F2A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F81E6-601D-3364-BE65-131AEB358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FA14B-4DD1-E4E6-2657-14E3E5B0A2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A05B8B5-521D-43E8-5361-CD765A2529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76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FE857-5427-3E07-BAF3-3EEC61819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94138-471F-ABDA-AF73-453F622B4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67F93-C8E3-20C2-4410-451C1FF518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70BFF18-A85C-368B-FB41-DCFDB16699E6}"/>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252122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1E5B5-EC1A-0E4E-C24F-1FB93BC39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D7E80-44E1-F409-F0AF-3B9FCF2A1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CEF96-0D6D-69DA-7F68-28A77C8DA1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46F4924-8EA0-3C20-61EF-744688C8FC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806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85C6A-A416-21F1-3D97-E17AFF8FB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253B2-9D5D-CA8D-0D78-86CB3BFC6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042F1-AD1E-F178-DF35-75CC9866F3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4F7302D-D965-B1B8-FBA0-42E93615F7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642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D2B9-FC93-EDE8-873A-FD64D2FEC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06EE1-471C-3237-D6DF-205207B18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AB0C9C-EB15-0F36-666F-A12C911DA3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72EED34-6EFD-EFFB-4A48-8B6DD07D96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73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18E7-40B5-40A8-425D-C23933681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9C0A3-6044-A8A0-FB80-E9C941E19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AAC2D-47BC-E7A0-17E3-18203D71E8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C9C0712-5837-C51A-712F-FC9B2452DB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7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07.06.2025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07.06.2025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07.06.2025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07.06.2025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07.06.2025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07.06.2025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07.06.2025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07.06.2025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07.06.2025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07.06.2025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07.06.2025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07.06.2025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hyperlink" Target="https://www.cjournal.cz/files/563.pdf"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doi.org/10.7441/joc.2025.01.01" TargetMode="External"/><Relationship Id="rId12"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doi.org/10.1007/s11301-024-00466-5" TargetMode="External"/><Relationship Id="rId11" Type="http://schemas.openxmlformats.org/officeDocument/2006/relationships/image" Target="../media/image4.png"/><Relationship Id="rId5" Type="http://schemas.openxmlformats.org/officeDocument/2006/relationships/hyperlink" Target="https://doi.org/10.3390/admsci15020036"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doi.org/10.3389/fpsyg.2023.954118" TargetMode="External"/><Relationship Id="rId1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hyperlink" Target="https://www.weforum.org/stories/2023/10/data-collaboration-improve-resilience-maritime-supply-chain/"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ideas.repec.org/a/pal/marecl/v10y2008i1p152-174.html" TargetMode="External"/><Relationship Id="rId12"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doi.org/10.3389/fpsyg.2023.1184390" TargetMode="External"/><Relationship Id="rId11" Type="http://schemas.openxmlformats.org/officeDocument/2006/relationships/image" Target="../media/image4.png"/><Relationship Id="rId5" Type="http://schemas.openxmlformats.org/officeDocument/2006/relationships/hyperlink" Target="https://doi.org/10.1186/s13731-023-00351-7"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www.aacsb.edu/insights/articles/2024/01/positive-impact-through-entrepreneurship-education" TargetMode="Externa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3056" y="1887210"/>
            <a:ext cx="980550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Introduction to the skills related to Entrepreneurship</a:t>
            </a: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pic>
        <p:nvPicPr>
          <p:cNvPr id="13" name="Картина 12">
            <a:extLst>
              <a:ext uri="{FF2B5EF4-FFF2-40B4-BE49-F238E27FC236}">
                <a16:creationId xmlns:a16="http://schemas.microsoft.com/office/drawing/2014/main" id="{01421132-23BF-5A6E-917E-A738EA248369}"/>
              </a:ext>
            </a:extLst>
          </p:cNvPr>
          <p:cNvPicPr>
            <a:picLocks noChangeAspect="1"/>
          </p:cNvPicPr>
          <p:nvPr/>
        </p:nvPicPr>
        <p:blipFill>
          <a:blip r:embed="rId10">
            <a:extLst>
              <a:ext uri="{28A0092B-C50C-407E-A947-70E740481C1C}">
                <a14:useLocalDpi xmlns:a14="http://schemas.microsoft.com/office/drawing/2010/main" val="0"/>
              </a:ext>
            </a:extLst>
          </a:blip>
          <a:srcRect t="11651" b="11651"/>
          <a:stretch/>
        </p:blipFill>
        <p:spPr>
          <a:xfrm>
            <a:off x="18646" y="2410430"/>
            <a:ext cx="9125354" cy="3817454"/>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F725F-2377-E3F0-2AF2-67B008A554E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65395E4-3444-8E7F-70D6-1443D7F5972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268ABD7-57FE-C190-E281-2439C45A6D68}"/>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4B89ADB-2B2A-EE1D-34A7-701F0A6E2FE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6E7D82F-9F06-0907-21C0-93419D8C5AE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2AA6984-E372-0EC5-3FC9-FB115729E7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5BCDC18-2A45-4778-6D0B-05D38ADD7369}"/>
              </a:ext>
            </a:extLst>
          </p:cNvPr>
          <p:cNvSpPr txBox="1"/>
          <p:nvPr/>
        </p:nvSpPr>
        <p:spPr>
          <a:xfrm>
            <a:off x="4527549" y="1618530"/>
            <a:ext cx="4122347" cy="407291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In the context of the marine environment, these skills take the form of:</a:t>
            </a:r>
            <a:endParaRPr lang="bg-BG" sz="1800" dirty="0">
              <a:effectLst/>
              <a:latin typeface="Times New Roman" panose="02020603050405020304" pitchFamily="18" charset="0"/>
              <a:ea typeface="Arial" panose="020B0604020202020204" pitchFamily="34" charset="0"/>
            </a:endParaRPr>
          </a:p>
          <a:p>
            <a:pPr marL="342900" lvl="0" indent="-342900" algn="just">
              <a:spcAft>
                <a:spcPts val="200"/>
              </a:spcAft>
              <a:buClr>
                <a:srgbClr val="00B0F0"/>
              </a:buClr>
              <a:buFont typeface="Century Gothic" panose="020B0502020202020204" pitchFamily="34" charset="0"/>
              <a:buChar char="•"/>
            </a:pPr>
            <a:r>
              <a:rPr lang="en-GB" sz="1800" dirty="0">
                <a:effectLst/>
                <a:latin typeface="Times New Roman" panose="02020603050405020304" pitchFamily="18" charset="0"/>
                <a:ea typeface="Arial" panose="020B0604020202020204" pitchFamily="34" charset="0"/>
                <a:cs typeface="Calibri" panose="020F0502020204030204" pitchFamily="34" charset="0"/>
              </a:rPr>
              <a:t>Rapid reorganisation of tasks when emergencies arise.</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a:p>
            <a:pPr marL="342900" lvl="0" indent="-342900" algn="just">
              <a:spcAft>
                <a:spcPts val="200"/>
              </a:spcAft>
              <a:buClr>
                <a:srgbClr val="00B0F0"/>
              </a:buClr>
              <a:buFont typeface="Century Gothic" panose="020B0502020202020204" pitchFamily="34" charset="0"/>
              <a:buChar char="•"/>
            </a:pPr>
            <a:r>
              <a:rPr lang="en-GB" sz="1800" dirty="0">
                <a:effectLst/>
                <a:latin typeface="Times New Roman" panose="02020603050405020304" pitchFamily="18" charset="0"/>
                <a:ea typeface="Arial" panose="020B0604020202020204" pitchFamily="34" charset="0"/>
                <a:cs typeface="Calibri" panose="020F0502020204030204" pitchFamily="34" charset="0"/>
              </a:rPr>
              <a:t>Initiating decisions without an explicit order when the operational context requires it.</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a:p>
            <a:pPr marL="342900" lvl="0" indent="-342900" algn="just">
              <a:spcAft>
                <a:spcPts val="200"/>
              </a:spcAft>
              <a:buClr>
                <a:srgbClr val="00B0F0"/>
              </a:buClr>
              <a:buFont typeface="Century Gothic" panose="020B0502020202020204" pitchFamily="34" charset="0"/>
              <a:buChar char="•"/>
            </a:pPr>
            <a:r>
              <a:rPr lang="en-GB" sz="1800" dirty="0">
                <a:effectLst/>
                <a:latin typeface="Times New Roman" panose="02020603050405020304" pitchFamily="18" charset="0"/>
                <a:ea typeface="Arial" panose="020B0604020202020204" pitchFamily="34" charset="0"/>
                <a:cs typeface="Calibri" panose="020F0502020204030204" pitchFamily="34" charset="0"/>
              </a:rPr>
              <a:t>Ability to navigate between formal rules and informal practices to achieve efficiency without loss of safety or ethical legitimacy.</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a:p>
            <a:pPr marL="342900" lvl="0" indent="-342900" algn="just">
              <a:spcAft>
                <a:spcPts val="200"/>
              </a:spcAft>
              <a:buClr>
                <a:srgbClr val="00B0F0"/>
              </a:buClr>
              <a:buFont typeface="Century Gothic" panose="020B0502020202020204" pitchFamily="34" charset="0"/>
              <a:buChar char="•"/>
            </a:pPr>
            <a:r>
              <a:rPr lang="en-GB" sz="1800" dirty="0">
                <a:effectLst/>
                <a:latin typeface="Times New Roman" panose="02020603050405020304" pitchFamily="18" charset="0"/>
                <a:ea typeface="Arial" panose="020B0604020202020204" pitchFamily="34" charset="0"/>
                <a:cs typeface="Calibri" panose="020F0502020204030204" pitchFamily="34" charset="0"/>
              </a:rPr>
              <a:t>Communication with multiple stakeholders - from the captain to suppliers to the multicultural crew.</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61E1999-9B7F-A8F4-2CCD-EE225B9396C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C4DF08E-6B29-3345-3BD7-871E3970C3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B0D4B43-5C72-98AD-5DC9-5A423087CA5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BA00754-6292-7B9E-F129-070287AE78A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4465B4-88D9-586C-7328-9231F4AEC37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9F222EF-C43F-D4EE-5EFB-6FC2B129EE4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27276CB-8CC1-127C-EA2F-052FA68D077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804F048-2F63-DF06-07A9-00AD898C0ED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29003" y="2184811"/>
            <a:ext cx="3997738" cy="2998303"/>
          </a:xfrm>
          <a:prstGeom prst="rect">
            <a:avLst/>
          </a:prstGeom>
        </p:spPr>
      </p:pic>
    </p:spTree>
    <p:extLst>
      <p:ext uri="{BB962C8B-B14F-4D97-AF65-F5344CB8AC3E}">
        <p14:creationId xmlns:p14="http://schemas.microsoft.com/office/powerpoint/2010/main" val="428119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D62F-3F6D-E108-5BF0-C65889E2D40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2E18231-37E6-C136-357F-AB6EBB87A67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B3CD24B-9AFA-D60B-748F-F8EF796CB108}"/>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C51EB97-0F59-4151-27A8-DA05990646E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5FE03B5-B5DD-6974-1D02-A7E4644106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DD459A1-736C-EC6C-2F26-A153153019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FA6919E-007D-84F4-D90A-A04EB467826C}"/>
              </a:ext>
            </a:extLst>
          </p:cNvPr>
          <p:cNvSpPr txBox="1"/>
          <p:nvPr/>
        </p:nvSpPr>
        <p:spPr>
          <a:xfrm>
            <a:off x="4301203" y="1618530"/>
            <a:ext cx="4348694" cy="37446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It is important to stress that entrepreneurial skills are not universal and do not manifest themselves in the same way in every occupational profile. In the ship supply and catering system, they are adapted according to the specific role:</a:t>
            </a:r>
            <a:endParaRPr lang="bg-BG" sz="1800" dirty="0">
              <a:effectLst/>
              <a:latin typeface="Times New Roman" panose="02020603050405020304" pitchFamily="18" charset="0"/>
              <a:ea typeface="Arial" panose="020B0604020202020204" pitchFamily="34" charset="0"/>
            </a:endParaRPr>
          </a:p>
          <a:p>
            <a:pPr marL="342900" lvl="0" indent="-342900" algn="just">
              <a:spcAft>
                <a:spcPts val="200"/>
              </a:spcAft>
              <a:buClr>
                <a:srgbClr val="00B0F0"/>
              </a:buClr>
              <a:buFont typeface="Century Gothic" panose="020B0502020202020204" pitchFamily="34" charset="0"/>
              <a:buChar char="•"/>
            </a:pPr>
            <a:r>
              <a:rPr lang="en-GB" sz="1800" dirty="0">
                <a:effectLst/>
                <a:latin typeface="Times New Roman" panose="02020603050405020304" pitchFamily="18" charset="0"/>
                <a:ea typeface="Arial" panose="020B0604020202020204" pitchFamily="34" charset="0"/>
                <a:cs typeface="Calibri" panose="020F0502020204030204" pitchFamily="34" charset="0"/>
              </a:rPr>
              <a:t>For the chef - it may be the ability to transform leftover products into a complete menu.</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a:p>
            <a:pPr marL="342900" lvl="0" indent="-342900" algn="just">
              <a:spcAft>
                <a:spcPts val="200"/>
              </a:spcAft>
              <a:buClr>
                <a:srgbClr val="00B0F0"/>
              </a:buClr>
              <a:buFont typeface="Century Gothic" panose="020B0502020202020204" pitchFamily="34" charset="0"/>
              <a:buChar char="•"/>
            </a:pPr>
            <a:r>
              <a:rPr lang="en-GB" sz="1800" dirty="0">
                <a:effectLst/>
                <a:latin typeface="Times New Roman" panose="02020603050405020304" pitchFamily="18" charset="0"/>
                <a:ea typeface="Arial" panose="020B0604020202020204" pitchFamily="34" charset="0"/>
                <a:cs typeface="Calibri" panose="020F0502020204030204" pitchFamily="34" charset="0"/>
              </a:rPr>
              <a:t>For the supplier - the ability to foresee a supply problem and organise an alternative scenario without interrupting the chain.</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1E1C6EC-C0EB-60BD-D571-DBB0F44D1DF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09E5187-10F1-A030-C5A2-2CFCC2CE62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B1E034B-662B-4EF8-9447-B424CA724A3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4ED6CB1-07F5-FDBC-24E7-99D00F5DEC6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3563F50-90F6-7162-B46F-F88B27DBC10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057FC45-BEE8-D75C-01BF-7D21908C11B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473E3A-741E-D844-C04D-EACC502C29E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5EE5FB0-9E53-E8E5-C2CE-9D464E70B54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1003" y="2138592"/>
            <a:ext cx="4140200" cy="3105150"/>
          </a:xfrm>
          <a:prstGeom prst="rect">
            <a:avLst/>
          </a:prstGeom>
        </p:spPr>
      </p:pic>
    </p:spTree>
    <p:extLst>
      <p:ext uri="{BB962C8B-B14F-4D97-AF65-F5344CB8AC3E}">
        <p14:creationId xmlns:p14="http://schemas.microsoft.com/office/powerpoint/2010/main" val="3800045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4DBA0-9560-D9B2-9EBD-FCF2F588522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99107F3-EFD5-8272-4196-6071C34E43C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A3B40A9-50B4-0EB3-7805-955848EB1380}"/>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9A40423-3A76-114E-4CBE-55A6B543741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ACF2CAA-22ED-F4B0-EF3E-F1DC1DA8F04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68C26EE-B89A-DB4C-3AFF-8D1DD53184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12DC8D6-3B52-1A99-1FDA-6EBACAB51706}"/>
              </a:ext>
            </a:extLst>
          </p:cNvPr>
          <p:cNvSpPr txBox="1"/>
          <p:nvPr/>
        </p:nvSpPr>
        <p:spPr>
          <a:xfrm>
            <a:off x="4301203" y="1618530"/>
            <a:ext cx="4348694" cy="427296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In this sense, entrepreneurial skills are not an end goal but an infrastructure of thinking - a framework in which actions do not happen out of habit but because of active engagement, responsibility and vision.</a:t>
            </a:r>
          </a:p>
          <a:p>
            <a:pPr algn="just">
              <a:spcAft>
                <a:spcPts val="200"/>
              </a:spcAft>
              <a:buNone/>
            </a:pPr>
            <a:r>
              <a:rPr lang="en-GB" sz="1800" dirty="0">
                <a:effectLst/>
                <a:latin typeface="Times New Roman" panose="02020603050405020304" pitchFamily="18" charset="0"/>
                <a:ea typeface="Arial" panose="020B0604020202020204" pitchFamily="34" charset="0"/>
              </a:rPr>
              <a:t>In an environment of uncertainty, limited resources and dynamic logistics systems, such as prevail in the shipping environment, not just task performance but initiative, adaptability and strategic behaviour are required. This is where entrepreneurial skills come to the fore - not as isolated capabilities but as an integral cognitive framework that enables value creation despite system constraints.</a:t>
            </a:r>
          </a:p>
        </p:txBody>
      </p:sp>
      <p:sp>
        <p:nvSpPr>
          <p:cNvPr id="3" name="Rectangle 2">
            <a:extLst>
              <a:ext uri="{FF2B5EF4-FFF2-40B4-BE49-F238E27FC236}">
                <a16:creationId xmlns:a16="http://schemas.microsoft.com/office/drawing/2014/main" id="{AD9B055B-2BAC-30B2-03DE-EAC6E89C5FA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3A8CBDB-7BA8-7FC6-C9BF-AE652BFC5B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91FD6A0-3EE8-8B2A-6416-2592AE983EA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EEFB856-17A6-8373-759E-76234C8FF4A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A82EF58-1C43-F0C5-E561-8D1D86DA373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F682924-18BF-2A21-B7B3-713DAF53E8B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D25F621-5DFE-3274-7BF7-A1DFF3F553C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83BF163-2019-0EC5-E94B-A2521D12567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70506" y="2247475"/>
            <a:ext cx="3926122" cy="2944591"/>
          </a:xfrm>
          <a:prstGeom prst="rect">
            <a:avLst/>
          </a:prstGeom>
        </p:spPr>
      </p:pic>
    </p:spTree>
    <p:extLst>
      <p:ext uri="{BB962C8B-B14F-4D97-AF65-F5344CB8AC3E}">
        <p14:creationId xmlns:p14="http://schemas.microsoft.com/office/powerpoint/2010/main" val="186169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74796-C54D-2BDA-9DE5-D82E8B1BEC1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DD4BFF1-2423-4175-E42D-09B171F58AD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81322CF-5069-7AB0-70F6-A712AD35A7E4}"/>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4B33298-E0C5-E599-7C49-066B6954FEB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17DCA4A-FE5C-DA0F-8B2F-FB4304F9086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B437E7B-6170-F836-96A8-7744E5CAC0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ED6B290-6484-11B2-2C65-C9FEB65FB7DC}"/>
              </a:ext>
            </a:extLst>
          </p:cNvPr>
          <p:cNvSpPr txBox="1"/>
          <p:nvPr/>
        </p:nvSpPr>
        <p:spPr>
          <a:xfrm>
            <a:off x="4301203" y="1618530"/>
            <a:ext cx="4348694" cy="429861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According to McGrath and MacMillan, entrepreneurial thinking is the ability to turn uncertainty into advantage - not by avoiding it, but by purposeful action driven by imagination, speed and the ability to make decisions with incomplete information. This implies skills that go far beyond technical competence and include:</a:t>
            </a:r>
          </a:p>
          <a:p>
            <a:pPr algn="just">
              <a:spcAft>
                <a:spcPts val="200"/>
              </a:spcAft>
              <a:buNone/>
            </a:pPr>
            <a:r>
              <a:rPr lang="en-GB" sz="1800" dirty="0">
                <a:effectLst/>
                <a:latin typeface="Times New Roman" panose="02020603050405020304" pitchFamily="18" charset="0"/>
                <a:ea typeface="Arial" panose="020B0604020202020204" pitchFamily="34" charset="0"/>
              </a:rPr>
              <a:t>•	Opportunity awareness - the ability to identify even latent deviations from the "norm" and see them as potential for improvement.</a:t>
            </a:r>
          </a:p>
          <a:p>
            <a:pPr algn="just">
              <a:spcAft>
                <a:spcPts val="200"/>
              </a:spcAft>
              <a:buNone/>
            </a:pPr>
            <a:r>
              <a:rPr lang="en-GB" sz="1800" dirty="0">
                <a:effectLst/>
                <a:latin typeface="Times New Roman" panose="02020603050405020304" pitchFamily="18" charset="0"/>
                <a:ea typeface="Arial" panose="020B0604020202020204" pitchFamily="34" charset="0"/>
              </a:rPr>
              <a:t>•	Discipline in choice - focusing on those options that meet real objectives rather than wasting effort on every hypothesis.</a:t>
            </a:r>
          </a:p>
        </p:txBody>
      </p:sp>
      <p:sp>
        <p:nvSpPr>
          <p:cNvPr id="3" name="Rectangle 2">
            <a:extLst>
              <a:ext uri="{FF2B5EF4-FFF2-40B4-BE49-F238E27FC236}">
                <a16:creationId xmlns:a16="http://schemas.microsoft.com/office/drawing/2014/main" id="{37B440B3-8298-243C-250F-642A70B79B7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5B8EADE-7D8C-9FB4-0B23-D8D040F3A9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81E6DFB-1CA4-4B79-7720-056D293AEB2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678478B-32D7-9BD6-39F3-70EBED3991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F9B2D83-C4E8-3C75-CDED-B7790929A25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8195C5D-E2B1-E631-2035-9195745E59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34069A-0B40-0D90-8370-08900EB5550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7F878B52-CEAA-D11A-EA0E-B598489EBB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2070" y="2254171"/>
            <a:ext cx="3894544" cy="2920908"/>
          </a:xfrm>
          <a:prstGeom prst="rect">
            <a:avLst/>
          </a:prstGeom>
        </p:spPr>
      </p:pic>
    </p:spTree>
    <p:extLst>
      <p:ext uri="{BB962C8B-B14F-4D97-AF65-F5344CB8AC3E}">
        <p14:creationId xmlns:p14="http://schemas.microsoft.com/office/powerpoint/2010/main" val="407211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5458-6509-5068-261F-4C1BED72F6F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55620B1-6D1F-5FD4-DC2F-1B9BBC5AD3F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7C4DD8-D83C-6087-83A5-A486ED444EAE}"/>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1F5BAA3-EF3D-161B-71A5-83E407F60E3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C6D045F-8B54-F452-B981-5F41C89E5AF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CBFDAF3-4833-CD39-23B7-8356DF90218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66C1BA6-64A2-0D98-67AA-9F2E2AE6B0BC}"/>
              </a:ext>
            </a:extLst>
          </p:cNvPr>
          <p:cNvSpPr txBox="1"/>
          <p:nvPr/>
        </p:nvSpPr>
        <p:spPr>
          <a:xfrm>
            <a:off x="4301203" y="1618530"/>
            <a:ext cx="4348694" cy="3467616"/>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	Adaptive execution - the ability to act quickly but not erratically and to adjust direction according to the evolving context.</a:t>
            </a:r>
          </a:p>
          <a:p>
            <a:pPr algn="just">
              <a:spcAft>
                <a:spcPts val="200"/>
              </a:spcAft>
              <a:buNone/>
            </a:pPr>
            <a:r>
              <a:rPr lang="en-GB" sz="1800" dirty="0">
                <a:effectLst/>
                <a:latin typeface="Times New Roman" panose="02020603050405020304" pitchFamily="18" charset="0"/>
                <a:ea typeface="Arial" panose="020B0604020202020204" pitchFamily="34" charset="0"/>
              </a:rPr>
              <a:t>•	Network thinking and engaging others - working in coordination with people from different units and cultures to realise a common vision.</a:t>
            </a:r>
          </a:p>
          <a:p>
            <a:pPr algn="just">
              <a:spcAft>
                <a:spcPts val="200"/>
              </a:spcAft>
              <a:buNone/>
            </a:pPr>
            <a:r>
              <a:rPr lang="en-GB" sz="1800" dirty="0">
                <a:effectLst/>
                <a:latin typeface="Times New Roman" panose="02020603050405020304" pitchFamily="18" charset="0"/>
                <a:ea typeface="Arial" panose="020B0604020202020204" pitchFamily="34" charset="0"/>
              </a:rPr>
              <a:t>•	Risk awareness and purposeful experimentation - entrepreneurial skills do not mean impulsivity, but skilful probability management with a willingness to learn from mistakes.</a:t>
            </a:r>
          </a:p>
        </p:txBody>
      </p:sp>
      <p:sp>
        <p:nvSpPr>
          <p:cNvPr id="3" name="Rectangle 2">
            <a:extLst>
              <a:ext uri="{FF2B5EF4-FFF2-40B4-BE49-F238E27FC236}">
                <a16:creationId xmlns:a16="http://schemas.microsoft.com/office/drawing/2014/main" id="{C86D27D7-060C-F2CC-B261-518DB011FE8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EB3EF66-E128-5A65-7DF2-53CF410D95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9946177-3F7D-448E-A9C5-955A3899E30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B1149EB-EE6C-C496-1144-A6741AD7E9E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88E0FE2-3606-5AAE-09A7-ED0B9499A85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15CDB5F-8787-CE21-7EBC-64492BE8A01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2BB20A8-9D80-CF4F-7887-0E4B5DB4C54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20E9E2FE-AEF9-0551-36C4-8C461C66568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1941" y="2168232"/>
            <a:ext cx="3918764" cy="2939073"/>
          </a:xfrm>
          <a:prstGeom prst="rect">
            <a:avLst/>
          </a:prstGeom>
        </p:spPr>
      </p:pic>
    </p:spTree>
    <p:extLst>
      <p:ext uri="{BB962C8B-B14F-4D97-AF65-F5344CB8AC3E}">
        <p14:creationId xmlns:p14="http://schemas.microsoft.com/office/powerpoint/2010/main" val="746230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FBD5-BDF1-176A-3AAC-036D9B15E2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7624C38-B390-D41E-5EAC-C52A116DA17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C442C43-986F-2A76-8FB6-C0A4FA02071D}"/>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C0A0B81-2838-483E-B807-BD172A4959C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FFA3DDF-F097-DE26-8268-BBCD4FEA9A5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62D79F5-4A49-5E33-0DF0-2E65312C887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CB48B5E-26B0-3DC0-B9E5-D29C4E45EBC6}"/>
              </a:ext>
            </a:extLst>
          </p:cNvPr>
          <p:cNvSpPr txBox="1"/>
          <p:nvPr/>
        </p:nvSpPr>
        <p:spPr>
          <a:xfrm>
            <a:off x="4301203" y="1618530"/>
            <a:ext cx="4348694"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But more importantly, the ability to create value through an understanding of what action is "right" not in terms of solutions to the problem at hand but in terms of its systemic value within a shared framework of meaning - understanding what is valuable, achievable and justifiable for effort in each context. Entrepreneurial skills are not learned by rote but by experience and practical thinking in a dynamic environment. They are not measured by results alone but by the quality of perception, reflection and the ability to model reality. </a:t>
            </a:r>
          </a:p>
        </p:txBody>
      </p:sp>
      <p:sp>
        <p:nvSpPr>
          <p:cNvPr id="3" name="Rectangle 2">
            <a:extLst>
              <a:ext uri="{FF2B5EF4-FFF2-40B4-BE49-F238E27FC236}">
                <a16:creationId xmlns:a16="http://schemas.microsoft.com/office/drawing/2014/main" id="{7D9E70B5-27EC-270B-BD86-9648D0E8BE9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50C18F1-74A8-4F7B-2365-F7478AE1EC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50C5B2A-0C78-4309-436B-E4F95841B4E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4D2BDA9-312B-9108-6162-66C4A1C1B13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0091BD5-AF57-D5A1-E81D-24B77C6D922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B6AA146-9527-4C34-5FCF-FE30B3C765B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6D02D3C-3393-7690-975A-774DD3F734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2BA38013-3105-4E32-99A3-53109054DE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8189" y="2155265"/>
            <a:ext cx="3848467" cy="2886350"/>
          </a:xfrm>
          <a:prstGeom prst="rect">
            <a:avLst/>
          </a:prstGeom>
        </p:spPr>
      </p:pic>
    </p:spTree>
    <p:extLst>
      <p:ext uri="{BB962C8B-B14F-4D97-AF65-F5344CB8AC3E}">
        <p14:creationId xmlns:p14="http://schemas.microsoft.com/office/powerpoint/2010/main" val="300967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A976-D362-F798-C7E6-3301E9D8DE7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8E12225-D616-9EF1-8E6B-620BA3A6DC1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2665A43-A825-160B-9F7E-C60F02B53272}"/>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19C28D9-25E2-65AE-0565-0545E244FD5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ED39207-20E7-384E-15EB-AB45413422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CEB103B-FB57-7A26-4D2D-BCBF25E83E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F947A3E-3371-BF65-8B76-A506808F8C30}"/>
              </a:ext>
            </a:extLst>
          </p:cNvPr>
          <p:cNvSpPr txBox="1"/>
          <p:nvPr/>
        </p:nvSpPr>
        <p:spPr>
          <a:xfrm>
            <a:off x="3979270" y="1623401"/>
            <a:ext cx="5056576" cy="470385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b="1" dirty="0">
                <a:effectLst/>
                <a:latin typeface="Times New Roman" panose="02020603050405020304" pitchFamily="18" charset="0"/>
                <a:ea typeface="Arial" panose="020B0604020202020204" pitchFamily="34" charset="0"/>
              </a:rPr>
              <a:t>1.2	Core entrepreneurial skills and competencies </a:t>
            </a:r>
          </a:p>
          <a:p>
            <a:pPr algn="just">
              <a:spcAft>
                <a:spcPts val="200"/>
              </a:spcAft>
              <a:buNone/>
            </a:pPr>
            <a:r>
              <a:rPr lang="en-GB" sz="1800" dirty="0">
                <a:effectLst/>
                <a:latin typeface="Times New Roman" panose="02020603050405020304" pitchFamily="18" charset="0"/>
                <a:ea typeface="Arial" panose="020B0604020202020204" pitchFamily="34" charset="0"/>
              </a:rPr>
              <a:t>In the context of maritime logistics and supply, entrepreneurial competencies are not abstract qualities but specific capabilities that enable effective management of resources under conditions of uncertainty, constraint and process dynamism. The competencies and skills form the so-called 'entrepreneurial profile' and include the following key components:</a:t>
            </a:r>
          </a:p>
          <a:p>
            <a:pPr marL="285750" indent="-285750" algn="just">
              <a:spcAft>
                <a:spcPts val="200"/>
              </a:spcAft>
              <a:buFont typeface="Arial" panose="020B0604020202020204" pitchFamily="34" charset="0"/>
              <a:buChar char="•"/>
            </a:pPr>
            <a:r>
              <a:rPr lang="en-GB" sz="1800" dirty="0">
                <a:effectLst/>
                <a:latin typeface="Times New Roman" panose="02020603050405020304" pitchFamily="18" charset="0"/>
                <a:ea typeface="Arial" panose="020B0604020202020204" pitchFamily="34" charset="0"/>
              </a:rPr>
              <a:t>Proactivity. </a:t>
            </a:r>
            <a:endParaRPr lang="bg-BG"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800" dirty="0">
                <a:effectLst/>
                <a:latin typeface="Times New Roman" panose="02020603050405020304" pitchFamily="18" charset="0"/>
                <a:ea typeface="Arial" panose="020B0604020202020204" pitchFamily="34" charset="0"/>
              </a:rPr>
              <a:t>Analytical thinking. </a:t>
            </a:r>
            <a:endParaRPr lang="bg-BG"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800" dirty="0">
                <a:effectLst/>
                <a:latin typeface="Times New Roman" panose="02020603050405020304" pitchFamily="18" charset="0"/>
                <a:ea typeface="Arial" panose="020B0604020202020204" pitchFamily="34" charset="0"/>
              </a:rPr>
              <a:t>Ability to act on imperfect information. </a:t>
            </a:r>
            <a:endParaRPr lang="bg-BG"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800" dirty="0">
                <a:effectLst/>
                <a:latin typeface="Times New Roman" panose="02020603050405020304" pitchFamily="18" charset="0"/>
                <a:ea typeface="Arial" panose="020B0604020202020204" pitchFamily="34" charset="0"/>
              </a:rPr>
              <a:t>Collaboration. </a:t>
            </a:r>
            <a:endParaRPr lang="bg-BG"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800" dirty="0">
                <a:effectLst/>
                <a:latin typeface="Times New Roman" panose="02020603050405020304" pitchFamily="18" charset="0"/>
                <a:ea typeface="Arial" panose="020B0604020202020204" pitchFamily="34" charset="0"/>
              </a:rPr>
              <a:t>Building trust. </a:t>
            </a:r>
          </a:p>
          <a:p>
            <a:pPr marL="285750" indent="-285750" algn="just">
              <a:spcAft>
                <a:spcPts val="200"/>
              </a:spcAft>
              <a:buFont typeface="Arial" panose="020B0604020202020204" pitchFamily="34" charset="0"/>
              <a:buChar char="•"/>
            </a:pPr>
            <a:r>
              <a:rPr lang="en-GB" sz="1800" dirty="0">
                <a:effectLst/>
                <a:latin typeface="Times New Roman" panose="02020603050405020304" pitchFamily="18" charset="0"/>
                <a:ea typeface="Arial" panose="020B0604020202020204" pitchFamily="34" charset="0"/>
              </a:rPr>
              <a:t>Managing small "option" steps (real options logic). </a:t>
            </a:r>
          </a:p>
        </p:txBody>
      </p:sp>
      <p:sp>
        <p:nvSpPr>
          <p:cNvPr id="3" name="Rectangle 2">
            <a:extLst>
              <a:ext uri="{FF2B5EF4-FFF2-40B4-BE49-F238E27FC236}">
                <a16:creationId xmlns:a16="http://schemas.microsoft.com/office/drawing/2014/main" id="{1AE5B7D6-212D-46E2-CCFB-680236608EB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B693D88-55B4-0268-38DD-86577FAECC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D23C876-62D8-8CB2-A3AD-65327E62ACD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168BF91-E07C-F15B-1FB6-83FEF7C2B47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25D2B81-FCA2-9705-FBCB-493FB3C2C0D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D2E0397-2FC3-55F4-12E0-7601143F2A0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76B6B03-5A1A-561A-CED8-3A91284B6AA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EDE79FFD-A02B-AFDF-E29E-612FEDFF4F1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2245109"/>
            <a:ext cx="3822051" cy="2866538"/>
          </a:xfrm>
          <a:prstGeom prst="rect">
            <a:avLst/>
          </a:prstGeom>
        </p:spPr>
      </p:pic>
    </p:spTree>
    <p:extLst>
      <p:ext uri="{BB962C8B-B14F-4D97-AF65-F5344CB8AC3E}">
        <p14:creationId xmlns:p14="http://schemas.microsoft.com/office/powerpoint/2010/main" val="2188350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8D74F-55BB-3FA6-1B5D-AEC164F1DA8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5693CFE-D18D-B7B1-B86D-60268C8B15C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6C16320-998B-43DC-ED56-D595764BCAAF}"/>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CB54B09-F494-4CD3-C645-F9853AA2FAC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1C2F312-5444-87E3-8B8C-7CE58967511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90C69A1-A4D9-30C0-2DFF-71E860D8F1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9879205-FF42-4144-BD8F-057C2CA860A3}"/>
              </a:ext>
            </a:extLst>
          </p:cNvPr>
          <p:cNvSpPr txBox="1"/>
          <p:nvPr/>
        </p:nvSpPr>
        <p:spPr>
          <a:xfrm>
            <a:off x="4433392" y="1885128"/>
            <a:ext cx="4602454" cy="286232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Food Supply Chain Management (FSCM) in a maritime environment has a specific complexity and multi-layered nature. It is one of the most critical infrastructures on board, directly related to the health, psychological resilience and performance of the crew. Its successful management presupposes not only technical knowledge but also a systematic, analytical and entrepreneurial approach to the planning, implementation and control of each of its parts.</a:t>
            </a:r>
          </a:p>
        </p:txBody>
      </p:sp>
      <p:sp>
        <p:nvSpPr>
          <p:cNvPr id="3" name="Rectangle 2">
            <a:extLst>
              <a:ext uri="{FF2B5EF4-FFF2-40B4-BE49-F238E27FC236}">
                <a16:creationId xmlns:a16="http://schemas.microsoft.com/office/drawing/2014/main" id="{28371BCD-1A5D-1100-14D2-178E06C3AE2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361FADDF-E2A6-691F-C140-5D4F8232CF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8808CFC-C4D0-CF5F-8E76-2C9D26DBB3D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5CC7CC4-AA7F-3B5E-A7E9-B3030934B4C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6EEB32F-E88C-162B-A8CF-AA464E4D87A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18AF9F7-CD59-0C21-9B3F-2513FDA9047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9B7F6BC-6428-3EAE-E421-32071E72F29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E5E912EB-AC4A-5ABA-6261-86C12044E413}"/>
              </a:ext>
            </a:extLst>
          </p:cNvPr>
          <p:cNvPicPr>
            <a:picLocks noChangeAspect="1"/>
          </p:cNvPicPr>
          <p:nvPr/>
        </p:nvPicPr>
        <p:blipFill>
          <a:blip r:embed="rId11"/>
          <a:stretch>
            <a:fillRect/>
          </a:stretch>
        </p:blipFill>
        <p:spPr>
          <a:xfrm>
            <a:off x="304890" y="1885128"/>
            <a:ext cx="4001765" cy="4001765"/>
          </a:xfrm>
          <a:prstGeom prst="rect">
            <a:avLst/>
          </a:prstGeom>
        </p:spPr>
      </p:pic>
    </p:spTree>
    <p:extLst>
      <p:ext uri="{BB962C8B-B14F-4D97-AF65-F5344CB8AC3E}">
        <p14:creationId xmlns:p14="http://schemas.microsoft.com/office/powerpoint/2010/main" val="180750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2CB82-A56C-8B61-2CAC-27B71F4C660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1DBEC2B-713F-4DF1-A190-14FF76E54C0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8F745A-C77A-3AE9-2BEE-3AB310CCADA0}"/>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3DE634F-1C89-F001-572A-FD90F0BAAE1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7C8D9F9-655D-3EEA-25BC-8F8950B5CE9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3B96844-C064-03F3-8FA0-3955109AA8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F69C014-2BFB-4E19-D984-2BA057EC1E39}"/>
              </a:ext>
            </a:extLst>
          </p:cNvPr>
          <p:cNvSpPr txBox="1"/>
          <p:nvPr/>
        </p:nvSpPr>
        <p:spPr>
          <a:xfrm>
            <a:off x="4433392" y="1885128"/>
            <a:ext cx="4602454" cy="344196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b="1" dirty="0">
                <a:effectLst/>
                <a:latin typeface="Times New Roman" panose="02020603050405020304" pitchFamily="18" charset="0"/>
                <a:ea typeface="Arial" panose="020B0604020202020204" pitchFamily="34" charset="0"/>
              </a:rPr>
              <a:t>2.1	Entrepreneurial skills needed for food chain management </a:t>
            </a:r>
          </a:p>
          <a:p>
            <a:pPr algn="just">
              <a:spcAft>
                <a:spcPts val="200"/>
              </a:spcAft>
              <a:buNone/>
            </a:pPr>
            <a:r>
              <a:rPr lang="en-GB" sz="1800" dirty="0">
                <a:effectLst/>
                <a:latin typeface="Times New Roman" panose="02020603050405020304" pitchFamily="18" charset="0"/>
                <a:ea typeface="Arial" panose="020B0604020202020204" pitchFamily="34" charset="0"/>
              </a:rPr>
              <a:t>Managing the food chain on board a ship requires a set of specific skills that go well beyond traditional logistics knowledge. In the maritime environment, where uncertainty, limited resources and a high degree of liability are standard realities, food chain management becomes a highly entrepreneurial activity. It requires not only knowledge but also the ability to adapt, innovate and continuously seek better solutions.</a:t>
            </a:r>
          </a:p>
        </p:txBody>
      </p:sp>
      <p:sp>
        <p:nvSpPr>
          <p:cNvPr id="3" name="Rectangle 2">
            <a:extLst>
              <a:ext uri="{FF2B5EF4-FFF2-40B4-BE49-F238E27FC236}">
                <a16:creationId xmlns:a16="http://schemas.microsoft.com/office/drawing/2014/main" id="{E51BE24D-B9F1-74FF-0573-72B6497F1ED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6A8DB10-ED11-4041-9965-E00FD184D7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F3F3354-E82D-DFC6-261B-A0D94369F52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F7F4CA6-E205-5BDA-40B7-1DB67A06240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C026359-A451-C132-C9D6-47D1FC8CA2E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A45695E-AA3F-61C2-2722-AC0B01E594B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6A990D1-93DD-DB78-F33C-7D546B4E0DF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2B3F7B9-7DFC-927E-231F-A1A09EDEA19E}"/>
              </a:ext>
            </a:extLst>
          </p:cNvPr>
          <p:cNvPicPr>
            <a:picLocks noChangeAspect="1"/>
          </p:cNvPicPr>
          <p:nvPr/>
        </p:nvPicPr>
        <p:blipFill>
          <a:blip r:embed="rId11"/>
          <a:stretch>
            <a:fillRect/>
          </a:stretch>
        </p:blipFill>
        <p:spPr>
          <a:xfrm>
            <a:off x="325738" y="1885128"/>
            <a:ext cx="4036047" cy="4036047"/>
          </a:xfrm>
          <a:prstGeom prst="rect">
            <a:avLst/>
          </a:prstGeom>
        </p:spPr>
      </p:pic>
    </p:spTree>
    <p:extLst>
      <p:ext uri="{BB962C8B-B14F-4D97-AF65-F5344CB8AC3E}">
        <p14:creationId xmlns:p14="http://schemas.microsoft.com/office/powerpoint/2010/main" val="2981798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B757C-378B-AEDB-AE3E-18CBD248F56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39F80E5-B02E-21E1-927A-F16D06B2432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ED6D831-3B59-52FB-DCDB-D01046D480D1}"/>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F4FDDF0-9CDA-9F9A-FDF1-D25105B37C5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3200C46-6508-0EB5-4B5F-12BF5D0E6B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2C887F6-11F4-E860-4838-2691EF664A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55FDF12-05FF-6EB7-2054-74EFD8758488}"/>
              </a:ext>
            </a:extLst>
          </p:cNvPr>
          <p:cNvSpPr txBox="1"/>
          <p:nvPr/>
        </p:nvSpPr>
        <p:spPr>
          <a:xfrm>
            <a:off x="4159250" y="1816665"/>
            <a:ext cx="4876596" cy="427296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buNone/>
            </a:pPr>
            <a:r>
              <a:rPr lang="en-GB" sz="1800" dirty="0">
                <a:effectLst/>
                <a:latin typeface="Times New Roman" panose="02020603050405020304" pitchFamily="18" charset="0"/>
                <a:ea typeface="Arial" panose="020B0604020202020204" pitchFamily="34" charset="0"/>
              </a:rPr>
              <a:t>In this context, the following key entrepreneurial skills are particularly important:</a:t>
            </a:r>
          </a:p>
          <a:p>
            <a:pPr algn="just">
              <a:spcAft>
                <a:spcPts val="200"/>
              </a:spcAft>
            </a:pPr>
            <a:r>
              <a:rPr lang="en-GB" sz="1800" b="1" dirty="0">
                <a:effectLst/>
                <a:latin typeface="Times New Roman" panose="02020603050405020304" pitchFamily="18" charset="0"/>
                <a:ea typeface="Arial" panose="020B0604020202020204" pitchFamily="34" charset="0"/>
              </a:rPr>
              <a:t>Consumption analysis. </a:t>
            </a:r>
            <a:r>
              <a:rPr lang="en-GB" sz="1800" dirty="0">
                <a:effectLst/>
                <a:latin typeface="Times New Roman" panose="02020603050405020304" pitchFamily="18" charset="0"/>
                <a:ea typeface="Arial" panose="020B0604020202020204" pitchFamily="34" charset="0"/>
              </a:rPr>
              <a:t>Consumption analysis is a critical skill needed for effective food chain management. It does not only mean monitoring the quantities of products used</a:t>
            </a:r>
            <a:r>
              <a:rPr lang="bg-BG" sz="1800" dirty="0">
                <a:effectLst/>
                <a:latin typeface="Times New Roman" panose="02020603050405020304" pitchFamily="18" charset="0"/>
                <a:ea typeface="Arial" panose="020B0604020202020204" pitchFamily="34" charset="0"/>
              </a:rPr>
              <a:t>,</a:t>
            </a:r>
            <a:r>
              <a:rPr lang="en-GB" sz="1800" dirty="0">
                <a:effectLst/>
                <a:latin typeface="Times New Roman" panose="02020603050405020304" pitchFamily="18" charset="0"/>
                <a:ea typeface="Arial" panose="020B0604020202020204" pitchFamily="34" charset="0"/>
              </a:rPr>
              <a:t> but also an analytical understanding of the reasons behind certain consumption patterns. For example, when a ship's chef or supplier observes that a certain product is being consumed faster than expected, an entrepreneurial approach requires rapid analysis and adaptation of orders and logistics plans. Consumption analysis allows for more accurate planning, avoiding excess and minimising waste, which are critical in a shipping environment.</a:t>
            </a:r>
          </a:p>
        </p:txBody>
      </p:sp>
      <p:sp>
        <p:nvSpPr>
          <p:cNvPr id="3" name="Rectangle 2">
            <a:extLst>
              <a:ext uri="{FF2B5EF4-FFF2-40B4-BE49-F238E27FC236}">
                <a16:creationId xmlns:a16="http://schemas.microsoft.com/office/drawing/2014/main" id="{B3A94093-438D-FE2C-FCD5-E675F719E0E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364D9557-43ED-0315-D62A-34142D398D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5135062-F0B4-FD64-C3A5-17C7553EEB1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E4C351D-C0A8-F1EA-7CE0-7384C078776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B578B0-5517-82D9-AA7F-252FEBA37D4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E76A95C-858F-0582-00B2-F4CA81F2BD2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99520DE-5B9D-6464-4E33-FD3EB7671D3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2C8B0AA-D591-DA73-72E6-246C189124FE}"/>
              </a:ext>
            </a:extLst>
          </p:cNvPr>
          <p:cNvPicPr>
            <a:picLocks noChangeAspect="1"/>
          </p:cNvPicPr>
          <p:nvPr/>
        </p:nvPicPr>
        <p:blipFill>
          <a:blip r:embed="rId11"/>
          <a:stretch>
            <a:fillRect/>
          </a:stretch>
        </p:blipFill>
        <p:spPr>
          <a:xfrm>
            <a:off x="137520" y="1942282"/>
            <a:ext cx="4021730" cy="4021730"/>
          </a:xfrm>
          <a:prstGeom prst="rect">
            <a:avLst/>
          </a:prstGeom>
        </p:spPr>
      </p:pic>
    </p:spTree>
    <p:extLst>
      <p:ext uri="{BB962C8B-B14F-4D97-AF65-F5344CB8AC3E}">
        <p14:creationId xmlns:p14="http://schemas.microsoft.com/office/powerpoint/2010/main" val="294920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895472" y="2297831"/>
            <a:ext cx="7885472" cy="3549690"/>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I</a:t>
            </a:r>
            <a:r>
              <a:rPr kumimoji="0" lang="en-GB" sz="32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I</a:t>
            </a:r>
            <a:endParaRPr lang="en-GB" sz="3200" b="1" dirty="0">
              <a:solidFill>
                <a:schemeClr val="accent1"/>
              </a:solidFill>
              <a:latin typeface="Times New Roman" panose="02020603050405020304" pitchFamily="18" charset="0"/>
              <a:ea typeface="Calibri" panose="020F0502020204030204" pitchFamily="34" charset="0"/>
            </a:endParaRPr>
          </a:p>
          <a:p>
            <a:pPr algn="ctr"/>
            <a:r>
              <a:rPr lang="en-GB" sz="3200" b="1" noProof="0" dirty="0">
                <a:solidFill>
                  <a:srgbClr val="FF0000"/>
                </a:solidFill>
                <a:latin typeface="Times New Roman" panose="02020603050405020304" pitchFamily="18" charset="0"/>
                <a:ea typeface="Calibri" panose="020F0502020204030204" pitchFamily="34" charset="0"/>
              </a:rPr>
              <a:t>Introduction to the skills related to Entrepreneurship</a:t>
            </a: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D360D-760E-E9A9-5B5E-36588ED8F2E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1B419F4-7812-7615-B9D8-C4C9C4A34A8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5A24E32-F32F-17F8-A51A-559F0AC329D9}"/>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555E5C6-A5F4-F219-7FF0-987A734BFA7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0E09669-361D-2D8A-8D2F-C184FD1BCE6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0465022-EA78-C956-5A4C-2E6D2F1484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A1A407-A8B0-E464-B2E6-9187DAE23B95}"/>
              </a:ext>
            </a:extLst>
          </p:cNvPr>
          <p:cNvSpPr txBox="1"/>
          <p:nvPr/>
        </p:nvSpPr>
        <p:spPr>
          <a:xfrm>
            <a:off x="3979270" y="1700486"/>
            <a:ext cx="5056576"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pPr>
            <a:r>
              <a:rPr lang="en-GB" sz="1800" b="1" dirty="0">
                <a:effectLst/>
                <a:latin typeface="Times New Roman" panose="02020603050405020304" pitchFamily="18" charset="0"/>
                <a:ea typeface="Arial" panose="020B0604020202020204" pitchFamily="34" charset="0"/>
              </a:rPr>
              <a:t>Knowledge of shelf-life. </a:t>
            </a:r>
            <a:r>
              <a:rPr lang="en-GB" sz="1800" dirty="0">
                <a:effectLst/>
                <a:latin typeface="Times New Roman" panose="02020603050405020304" pitchFamily="18" charset="0"/>
                <a:ea typeface="Arial" panose="020B0604020202020204" pitchFamily="34" charset="0"/>
              </a:rPr>
              <a:t>Knowing and managing shelf-life products is another important aspect of an effective onboard FSCM system. In a maritime conditions where storage space is limited, and shipping options are heavily dependent on ports and routes, the ability to manage product lifecycles becomes an essential entrepreneurial skill. Well-developed knowledge of shelf-life means not just knowing when products are fit for use but also being able to develop flexible menus, delivery plans and systems to prioritise product use. This is where entrepreneurial behaviour manifests itself in the ability to adapt - when a product is nearing its end of life, the enterprising ship's chef transforms it into an appropriate menu in a timely manner rather than scrapping it.</a:t>
            </a:r>
          </a:p>
        </p:txBody>
      </p:sp>
      <p:sp>
        <p:nvSpPr>
          <p:cNvPr id="3" name="Rectangle 2">
            <a:extLst>
              <a:ext uri="{FF2B5EF4-FFF2-40B4-BE49-F238E27FC236}">
                <a16:creationId xmlns:a16="http://schemas.microsoft.com/office/drawing/2014/main" id="{FB2AB05E-AEFC-F469-FDA7-BF414CE58BB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FC83F08-D215-52A4-262B-21E082122F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E843ADB-26C3-16B0-0933-EC229B4895F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FF25D94-2F44-A41B-03F4-C571273FB8B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F62B9CE-D3CD-BF12-28D2-48FDBD464C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475F6FD-1458-8CA8-EAF6-43E3C6EB0C7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AA30D72-E074-F38F-007C-5C2B79048EE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6AB5691-FB29-2D97-0752-3167510F93BE}"/>
              </a:ext>
            </a:extLst>
          </p:cNvPr>
          <p:cNvPicPr>
            <a:picLocks noChangeAspect="1"/>
          </p:cNvPicPr>
          <p:nvPr/>
        </p:nvPicPr>
        <p:blipFill>
          <a:blip r:embed="rId11"/>
          <a:stretch>
            <a:fillRect/>
          </a:stretch>
        </p:blipFill>
        <p:spPr>
          <a:xfrm>
            <a:off x="148050" y="1803400"/>
            <a:ext cx="3704420" cy="3704420"/>
          </a:xfrm>
          <a:prstGeom prst="rect">
            <a:avLst/>
          </a:prstGeom>
        </p:spPr>
      </p:pic>
    </p:spTree>
    <p:extLst>
      <p:ext uri="{BB962C8B-B14F-4D97-AF65-F5344CB8AC3E}">
        <p14:creationId xmlns:p14="http://schemas.microsoft.com/office/powerpoint/2010/main" val="3441234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66AC-EA4C-A033-4012-765B12FF275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0D8B68-E0A0-2F68-CC95-F4F2127B24F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7433720-468A-EEA5-4D1D-96D0C697621B}"/>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740B535-9CD3-53A8-B039-0F757B50901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BD76E36-1D3F-98A6-C5C3-50304A22BCF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A18EA63-FA54-B12D-0AE2-3596D88AFD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20F23A4-1C5F-1A79-168A-41E97358C8E7}"/>
              </a:ext>
            </a:extLst>
          </p:cNvPr>
          <p:cNvSpPr txBox="1"/>
          <p:nvPr/>
        </p:nvSpPr>
        <p:spPr>
          <a:xfrm>
            <a:off x="4520072" y="1700486"/>
            <a:ext cx="4515774" cy="403187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pPr>
            <a:r>
              <a:rPr lang="en-GB" sz="1600" b="1" dirty="0">
                <a:effectLst/>
                <a:latin typeface="Times New Roman" panose="02020603050405020304" pitchFamily="18" charset="0"/>
                <a:ea typeface="Arial" panose="020B0604020202020204" pitchFamily="34" charset="0"/>
              </a:rPr>
              <a:t>Working with temperature modes. </a:t>
            </a:r>
            <a:r>
              <a:rPr lang="en-GB" sz="1600" dirty="0">
                <a:effectLst/>
                <a:latin typeface="Times New Roman" panose="02020603050405020304" pitchFamily="18" charset="0"/>
                <a:ea typeface="Arial" panose="020B0604020202020204" pitchFamily="34" charset="0"/>
              </a:rPr>
              <a:t>Controlling temperature modes is a vital element of food safety and the quality of shipboard food. The entrepreneurial skill here is not limited to maintaining prescribed temperatures but involves proactively managing potential risks and problems. This means that the entrepreneurially oriented specialist must be able to identify potential malfunctions in refrigeration systems in a timely manner, organise and conduct effective inspections, create backup scenarios in the event of equipment failure, and clearly communicate these problems and solutions to the crew. Such responsiveness is key in the dynamic and uncertain shipping environment, where even short-term failures can have serious consequences.</a:t>
            </a:r>
          </a:p>
        </p:txBody>
      </p:sp>
      <p:sp>
        <p:nvSpPr>
          <p:cNvPr id="3" name="Rectangle 2">
            <a:extLst>
              <a:ext uri="{FF2B5EF4-FFF2-40B4-BE49-F238E27FC236}">
                <a16:creationId xmlns:a16="http://schemas.microsoft.com/office/drawing/2014/main" id="{192AE6FB-6A43-E18F-FA3E-6289A954CC2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A9429EE-9B20-90D4-F9F3-D5A6F8BC8D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8F8223B-A9B6-1840-1F65-0D36380DB03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23F6922-3769-55C3-BACD-41BD97357E8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81C3B98-D19E-9919-751B-BCEBFCB0CFB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9F15425-D73E-0C68-EE25-88A376F18AE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432136B-E14F-CE74-1E9A-CA9EE912F71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3B71791-4822-005B-AF04-A68A488BDCB0}"/>
              </a:ext>
            </a:extLst>
          </p:cNvPr>
          <p:cNvPicPr>
            <a:picLocks noChangeAspect="1"/>
          </p:cNvPicPr>
          <p:nvPr/>
        </p:nvPicPr>
        <p:blipFill>
          <a:blip r:embed="rId11"/>
          <a:stretch>
            <a:fillRect/>
          </a:stretch>
        </p:blipFill>
        <p:spPr>
          <a:xfrm>
            <a:off x="161226" y="1710600"/>
            <a:ext cx="4088445" cy="4088445"/>
          </a:xfrm>
          <a:prstGeom prst="rect">
            <a:avLst/>
          </a:prstGeom>
        </p:spPr>
      </p:pic>
    </p:spTree>
    <p:extLst>
      <p:ext uri="{BB962C8B-B14F-4D97-AF65-F5344CB8AC3E}">
        <p14:creationId xmlns:p14="http://schemas.microsoft.com/office/powerpoint/2010/main" val="408368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7CDB-4772-AE1F-0A4C-21B847A51C5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AEBD9EE-83E8-064C-4811-E426633CC8D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B973612-E773-88B2-A60B-5AAF26A779F9}"/>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020D946-940E-F120-01A4-73FB248FAC2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0F4FBDE-CED3-7124-446A-A764905EB08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086CFFE-7705-792B-8599-27C055FB49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7292F4D-DCF9-4260-D16A-727797F765BC}"/>
              </a:ext>
            </a:extLst>
          </p:cNvPr>
          <p:cNvSpPr txBox="1"/>
          <p:nvPr/>
        </p:nvSpPr>
        <p:spPr>
          <a:xfrm>
            <a:off x="3979270" y="1700486"/>
            <a:ext cx="5056576"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pPr>
            <a:r>
              <a:rPr lang="en-GB" sz="1800" b="1" dirty="0">
                <a:effectLst/>
                <a:latin typeface="Times New Roman" panose="02020603050405020304" pitchFamily="18" charset="0"/>
                <a:ea typeface="Arial" panose="020B0604020202020204" pitchFamily="34" charset="0"/>
              </a:rPr>
              <a:t>Compliance with food safety standards (HACCP, ISO, IFS Food, BRC Food). </a:t>
            </a:r>
            <a:r>
              <a:rPr lang="en-GB" sz="1800" dirty="0">
                <a:effectLst/>
                <a:latin typeface="Times New Roman" panose="02020603050405020304" pitchFamily="18" charset="0"/>
                <a:ea typeface="Arial" panose="020B0604020202020204" pitchFamily="34" charset="0"/>
              </a:rPr>
              <a:t>Strict adherence to international safety and quality standards is necessary, but an entrepreneurial approach implies not just adherence but active integration of these standards into daily operational practices. Entrepreneurial thinking here means continuously looking for opportunities to improve, innovate and create systems that go beyond minimum regulatory requirements. For example, instead of following standards in a formal way, an enterprising ship's purveyor or chef can introduce additional internal controls, create more effective quality tracking methods, and raise standards across the board to levels that ensure not only safety but also long-term sustainability and efficiency.</a:t>
            </a:r>
          </a:p>
        </p:txBody>
      </p:sp>
      <p:sp>
        <p:nvSpPr>
          <p:cNvPr id="3" name="Rectangle 2">
            <a:extLst>
              <a:ext uri="{FF2B5EF4-FFF2-40B4-BE49-F238E27FC236}">
                <a16:creationId xmlns:a16="http://schemas.microsoft.com/office/drawing/2014/main" id="{52D3796E-B2E7-D730-0D00-C2AA98484D6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FA1DCEE-BAAF-8130-A204-CFCA62F252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9CCC29D-9809-B322-2E98-0C1E3DC7AD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58C9170-E49B-A63E-2575-8C2A4FA5782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DD153F6-2BCD-718F-3519-EB50D581ED2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5B9DA3A-0A10-2271-4E2F-791D5552240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D06041-42D2-36A9-F565-82719522FC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3F63FF9-8317-343A-3113-C11F1754D49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8154" y="1885128"/>
            <a:ext cx="3789360" cy="3789360"/>
          </a:xfrm>
          <a:prstGeom prst="rect">
            <a:avLst/>
          </a:prstGeom>
        </p:spPr>
      </p:pic>
    </p:spTree>
    <p:extLst>
      <p:ext uri="{BB962C8B-B14F-4D97-AF65-F5344CB8AC3E}">
        <p14:creationId xmlns:p14="http://schemas.microsoft.com/office/powerpoint/2010/main" val="3441840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47D9-EC92-7B21-8573-16F8132B1AE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B334F3D-79D0-33B7-44C9-261DBBEA82A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562E2C4-E092-7399-C2C9-44CB0973D390}"/>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C490D6D-10E6-E9A5-C44F-F7AEFD178FD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28F888F-E0F8-7053-2CB2-93AD20F2DA4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CECCCC3-9F78-70F0-9FA7-711FA56071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7174ADE-EDFC-DA13-24A2-5D0448AE277F}"/>
              </a:ext>
            </a:extLst>
          </p:cNvPr>
          <p:cNvSpPr txBox="1"/>
          <p:nvPr/>
        </p:nvSpPr>
        <p:spPr>
          <a:xfrm>
            <a:off x="3979270" y="1700486"/>
            <a:ext cx="5056576"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pPr>
            <a:r>
              <a:rPr lang="en-GB" sz="1800" b="1" dirty="0">
                <a:effectLst/>
                <a:latin typeface="Times New Roman" panose="02020603050405020304" pitchFamily="18" charset="0"/>
                <a:ea typeface="Arial" panose="020B0604020202020204" pitchFamily="34" charset="0"/>
              </a:rPr>
              <a:t>Cultural sensitivity. </a:t>
            </a:r>
            <a:r>
              <a:rPr lang="en-GB" sz="1800" dirty="0">
                <a:effectLst/>
                <a:latin typeface="Times New Roman" panose="02020603050405020304" pitchFamily="18" charset="0"/>
                <a:ea typeface="Arial" panose="020B0604020202020204" pitchFamily="34" charset="0"/>
              </a:rPr>
              <a:t>In a multinational crew environment, cultural sensitivity is an entrepreneurial skill with a high strategic charge. Food chain management is not just about delivering and serving food - it is about understanding and respecting the eating habits, cultural practices and social expectations of different crew members. An entrepreneurial approach here implies the ability to analyse the cultural dynamics on board and proactively adapt food offerings so that they don't just meet basic needs but create an atmosphere of belonging, respect and trust. In this sense, food becomes a tool for managing team culture and motivation.</a:t>
            </a:r>
          </a:p>
        </p:txBody>
      </p:sp>
      <p:sp>
        <p:nvSpPr>
          <p:cNvPr id="3" name="Rectangle 2">
            <a:extLst>
              <a:ext uri="{FF2B5EF4-FFF2-40B4-BE49-F238E27FC236}">
                <a16:creationId xmlns:a16="http://schemas.microsoft.com/office/drawing/2014/main" id="{7CE3FCFC-A7C5-843D-0262-DBC55113158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B911994-B8D5-C799-1623-A82B2DAF20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BD5AD5B-C805-FFA6-FEB7-E602AE4FA82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0B37978-984E-5839-490D-7B72494CBB4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EA4B4D2-E227-795F-45F0-E922AB15007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077FC74-ADDA-C750-28FE-46A4460D255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3288769-C4BF-16F6-18F2-A91D737C7A9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55447649-8CE0-4400-E85C-B31CCFCB1C85}"/>
              </a:ext>
            </a:extLst>
          </p:cNvPr>
          <p:cNvPicPr>
            <a:picLocks noChangeAspect="1"/>
          </p:cNvPicPr>
          <p:nvPr/>
        </p:nvPicPr>
        <p:blipFill>
          <a:blip r:embed="rId11"/>
          <a:stretch>
            <a:fillRect/>
          </a:stretch>
        </p:blipFill>
        <p:spPr>
          <a:xfrm>
            <a:off x="108154" y="1885128"/>
            <a:ext cx="3789360" cy="3789360"/>
          </a:xfrm>
          <a:prstGeom prst="rect">
            <a:avLst/>
          </a:prstGeom>
        </p:spPr>
      </p:pic>
    </p:spTree>
    <p:extLst>
      <p:ext uri="{BB962C8B-B14F-4D97-AF65-F5344CB8AC3E}">
        <p14:creationId xmlns:p14="http://schemas.microsoft.com/office/powerpoint/2010/main" val="1793246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6267C-D0D8-9FD7-EF96-462BCEF0355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71C1922-430B-32CA-88E1-FDDD872574C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5F7A05F-56F2-71A8-068E-87495893948E}"/>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Introduction to the skills related to Food Supply Chain Management </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259926A-8BC2-5D37-814B-D837DA91EE4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13635BB-7EEB-5AC2-CD2D-9E12DE4215F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A9638A5-9C5D-1672-2629-024E7A0FAB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2B96EC3-AC70-D900-AAA2-6B66A804F10B}"/>
              </a:ext>
            </a:extLst>
          </p:cNvPr>
          <p:cNvSpPr txBox="1"/>
          <p:nvPr/>
        </p:nvSpPr>
        <p:spPr>
          <a:xfrm>
            <a:off x="4572000" y="1700486"/>
            <a:ext cx="4463846"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pPr>
            <a:r>
              <a:rPr lang="en-GB" sz="1800" b="1" dirty="0">
                <a:effectLst/>
                <a:latin typeface="Times New Roman" panose="02020603050405020304" pitchFamily="18" charset="0"/>
                <a:ea typeface="Arial" panose="020B0604020202020204" pitchFamily="34" charset="0"/>
              </a:rPr>
              <a:t>Cultural sensitivity. </a:t>
            </a:r>
            <a:r>
              <a:rPr lang="en-GB" sz="1800" dirty="0">
                <a:effectLst/>
                <a:latin typeface="Times New Roman" panose="02020603050405020304" pitchFamily="18" charset="0"/>
                <a:ea typeface="Arial" panose="020B0604020202020204" pitchFamily="34" charset="0"/>
              </a:rPr>
              <a:t>In a multinational crew environment, cultural sensitivity is an entrepreneurial skill with a high strategic charge. Food chain management is not just about delivering and serving food - it is about understanding and respecting the eating habits, cultural practices and social expectations of different crew members. An entrepreneurial approach here implies the ability to analyse the cultural dynamics on board and proactively adapt food offerings so that they don't just meet basic needs but create an atmosphere of belonging, respect and trust. In this sense, food becomes a tool for managing team culture and motivation.</a:t>
            </a:r>
          </a:p>
        </p:txBody>
      </p:sp>
      <p:sp>
        <p:nvSpPr>
          <p:cNvPr id="3" name="Rectangle 2">
            <a:extLst>
              <a:ext uri="{FF2B5EF4-FFF2-40B4-BE49-F238E27FC236}">
                <a16:creationId xmlns:a16="http://schemas.microsoft.com/office/drawing/2014/main" id="{047B6B05-1D8A-2D0A-EF5C-F783A6A41A3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B1B1ACE-DBD5-FA0E-E3C2-00EDF124B1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9C11253-D299-91CA-52D1-B603E11B442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7524F96-8994-8936-1ADD-DA9B0081E4A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AD81AF3-A9A7-225B-1BBF-672BBAE864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C9F1431-8B48-0C7F-D5FE-B7A0D9F6E21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6754488-680B-C9BA-AD89-8FCDBF1F215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88904DD-3879-9A82-2674-045270BFA242}"/>
              </a:ext>
            </a:extLst>
          </p:cNvPr>
          <p:cNvPicPr>
            <a:picLocks noChangeAspect="1"/>
          </p:cNvPicPr>
          <p:nvPr/>
        </p:nvPicPr>
        <p:blipFill>
          <a:blip r:embed="rId11"/>
          <a:stretch>
            <a:fillRect/>
          </a:stretch>
        </p:blipFill>
        <p:spPr>
          <a:xfrm>
            <a:off x="152227" y="1751888"/>
            <a:ext cx="4222750" cy="4222750"/>
          </a:xfrm>
          <a:prstGeom prst="rect">
            <a:avLst/>
          </a:prstGeom>
        </p:spPr>
      </p:pic>
    </p:spTree>
    <p:extLst>
      <p:ext uri="{BB962C8B-B14F-4D97-AF65-F5344CB8AC3E}">
        <p14:creationId xmlns:p14="http://schemas.microsoft.com/office/powerpoint/2010/main" val="1725322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71AA-5BEC-DA4A-8FF2-5C5E5EB9191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DBE958F-49CB-9AA3-140F-E418F3BD66B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84090C1-C2E6-E098-0214-F1B1C5C81BEB}"/>
              </a:ext>
            </a:extLst>
          </p:cNvPr>
          <p:cNvSpPr>
            <a:spLocks noGrp="1"/>
          </p:cNvSpPr>
          <p:nvPr>
            <p:ph type="title"/>
          </p:nvPr>
        </p:nvSpPr>
        <p:spPr>
          <a:xfrm>
            <a:off x="431627" y="1396652"/>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2.2</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Entrepreneurial approach in FSCM</a:t>
            </a: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0771BFA-E2F8-83E8-4827-0B623DABA62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B642FBE-B4F9-EA2A-EE3A-CAD1CD4114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0D2B681-0C8C-2738-BA02-C4CFBFD7BD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01FB5D8-991C-ADFD-2435-C7F502B8ED7D}"/>
              </a:ext>
            </a:extLst>
          </p:cNvPr>
          <p:cNvSpPr txBox="1"/>
          <p:nvPr/>
        </p:nvSpPr>
        <p:spPr>
          <a:xfrm>
            <a:off x="5016500" y="1497803"/>
            <a:ext cx="3823655" cy="183127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285750" indent="-285750" algn="just">
              <a:spcAft>
                <a:spcPts val="200"/>
              </a:spcAft>
              <a:buFont typeface="Arial" panose="020B0604020202020204" pitchFamily="34" charset="0"/>
              <a:buChar char="•"/>
            </a:pPr>
            <a:r>
              <a:rPr lang="en-GB" sz="1800" b="1" dirty="0">
                <a:effectLst/>
                <a:latin typeface="Times New Roman" panose="02020603050405020304" pitchFamily="18" charset="0"/>
                <a:ea typeface="Arial" panose="020B0604020202020204" pitchFamily="34" charset="0"/>
              </a:rPr>
              <a:t>Creating buffers</a:t>
            </a:r>
            <a:endParaRPr lang="bg-BG" sz="1800" b="1"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800" b="1" dirty="0">
                <a:effectLst/>
                <a:latin typeface="Times New Roman" panose="02020603050405020304" pitchFamily="18" charset="0"/>
                <a:ea typeface="Arial" panose="020B0604020202020204" pitchFamily="34" charset="0"/>
              </a:rPr>
              <a:t>Forecasting and alternative menu.</a:t>
            </a:r>
            <a:endParaRPr lang="bg-BG" sz="1800" b="1"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800" b="1" dirty="0">
                <a:effectLst/>
                <a:latin typeface="Times New Roman" panose="02020603050405020304" pitchFamily="18" charset="0"/>
                <a:ea typeface="Arial" panose="020B0604020202020204" pitchFamily="34" charset="0"/>
              </a:rPr>
              <a:t>Increased accountability and traceability</a:t>
            </a:r>
            <a:endParaRPr lang="bg-BG" sz="1800" b="1"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GB" sz="1800" b="1" dirty="0">
                <a:effectLst/>
                <a:latin typeface="Times New Roman" panose="02020603050405020304" pitchFamily="18" charset="0"/>
                <a:ea typeface="Arial" panose="020B0604020202020204" pitchFamily="34" charset="0"/>
              </a:rPr>
              <a:t>Menu innovation according to leftovers </a:t>
            </a:r>
          </a:p>
        </p:txBody>
      </p:sp>
      <p:sp>
        <p:nvSpPr>
          <p:cNvPr id="3" name="Rectangle 2">
            <a:extLst>
              <a:ext uri="{FF2B5EF4-FFF2-40B4-BE49-F238E27FC236}">
                <a16:creationId xmlns:a16="http://schemas.microsoft.com/office/drawing/2014/main" id="{5C6D8BB3-7627-7401-B814-F85DF249033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A53EA28-7E99-5D54-DC68-834319B510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B13DA0D-A630-D38B-35B9-2A4FEE7CD7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FF02D98-0C53-22ED-5FFD-F344B5105DB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CE8FE3D-114F-D432-6239-0F94E87E30E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8723175-F1DB-075A-F443-66ACD996D9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63E1897-3FEE-7E8C-EB76-6208F00E9C0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B155CB6-7F7E-51C8-FC1C-A4A35C4C1B45}"/>
              </a:ext>
            </a:extLst>
          </p:cNvPr>
          <p:cNvPicPr>
            <a:picLocks noChangeAspect="1"/>
          </p:cNvPicPr>
          <p:nvPr/>
        </p:nvPicPr>
        <p:blipFill>
          <a:blip r:embed="rId11"/>
          <a:stretch>
            <a:fillRect/>
          </a:stretch>
        </p:blipFill>
        <p:spPr>
          <a:xfrm>
            <a:off x="303845" y="1553210"/>
            <a:ext cx="4419600" cy="4419600"/>
          </a:xfrm>
          <a:prstGeom prst="rect">
            <a:avLst/>
          </a:prstGeom>
        </p:spPr>
      </p:pic>
    </p:spTree>
    <p:extLst>
      <p:ext uri="{BB962C8B-B14F-4D97-AF65-F5344CB8AC3E}">
        <p14:creationId xmlns:p14="http://schemas.microsoft.com/office/powerpoint/2010/main" val="3790231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B794-CE3F-3DAE-2500-D7840ACF3EF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1E2FE4B-0A40-05B5-6CEB-1075B7778E0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4EC9F43-991F-0E1C-ECAF-93648CF4C83C}"/>
              </a:ext>
            </a:extLst>
          </p:cNvPr>
          <p:cNvSpPr>
            <a:spLocks noGrp="1"/>
          </p:cNvSpPr>
          <p:nvPr>
            <p:ph type="title"/>
          </p:nvPr>
        </p:nvSpPr>
        <p:spPr>
          <a:xfrm>
            <a:off x="431627" y="1231741"/>
            <a:ext cx="7886700" cy="579267"/>
          </a:xfrm>
        </p:spPr>
        <p:txBody>
          <a:bodyPr>
            <a:noAutofit/>
          </a:bodyPr>
          <a:lstStyle/>
          <a:p>
            <a:pPr algn="ctr"/>
            <a:r>
              <a:rPr lang="bg-BG" sz="2400" b="1" noProof="0" dirty="0">
                <a:latin typeface="Times New Roman" panose="02020603050405020304" pitchFamily="18" charset="0"/>
                <a:cs typeface="Times New Roman" panose="02020603050405020304" pitchFamily="18" charset="0"/>
              </a:rPr>
              <a:t>3. </a:t>
            </a:r>
            <a:r>
              <a:rPr lang="en-GB" sz="2400" b="1" noProof="0" dirty="0">
                <a:latin typeface="Times New Roman" panose="02020603050405020304" pitchFamily="18" charset="0"/>
                <a:cs typeface="Times New Roman" panose="02020603050405020304" pitchFamily="18" charset="0"/>
              </a:rPr>
              <a:t>Introduction to entrepreneurial skills related to logistics management</a:t>
            </a:r>
          </a:p>
        </p:txBody>
      </p:sp>
      <p:grpSp>
        <p:nvGrpSpPr>
          <p:cNvPr id="4" name="Group 3">
            <a:extLst>
              <a:ext uri="{FF2B5EF4-FFF2-40B4-BE49-F238E27FC236}">
                <a16:creationId xmlns:a16="http://schemas.microsoft.com/office/drawing/2014/main" id="{DCC64AF8-B076-621A-B4EE-A29649855E9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5661035-57C1-B75F-3B50-66849A8FA37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A4CFA11-5E59-E15D-3574-1F25FEE4D3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5A022C7-615D-5AEF-F2B1-F17A766A167E}"/>
              </a:ext>
            </a:extLst>
          </p:cNvPr>
          <p:cNvSpPr txBox="1"/>
          <p:nvPr/>
        </p:nvSpPr>
        <p:spPr>
          <a:xfrm>
            <a:off x="4698260" y="2091842"/>
            <a:ext cx="4196009" cy="1754326"/>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pPr>
            <a:r>
              <a:rPr lang="en-GB" sz="1800" dirty="0">
                <a:effectLst/>
                <a:latin typeface="Times New Roman" panose="02020603050405020304" pitchFamily="18" charset="0"/>
                <a:ea typeface="Arial" panose="020B0604020202020204" pitchFamily="34" charset="0"/>
              </a:rPr>
              <a:t>Logistics in the maritime environment is not just an operational activity related to the movement of products and materials but a complex strategic function that requires a special approach built on clear principles and entrepreneurial skills.</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3AC4678-5DDF-02B2-2BD2-53C7EC5C476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27E899E-0238-6CC8-BE0A-D22A64CD7A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87843FA-F101-0F6B-0C96-26A05D85BEF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B32034E-081C-843B-6DC8-718982F2D1A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6B52EA3-4A9C-622B-2F30-7AF28F5474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D996065-446D-6A60-8FDD-3CF501EACD6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5A1BBD-BA7F-B322-69FD-38CBF8FA0566}"/>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9DCAFECA-6279-6316-2B7C-3E675817EFC9}"/>
              </a:ext>
            </a:extLst>
          </p:cNvPr>
          <p:cNvPicPr>
            <a:picLocks noChangeAspect="1"/>
          </p:cNvPicPr>
          <p:nvPr/>
        </p:nvPicPr>
        <p:blipFill>
          <a:blip r:embed="rId11"/>
          <a:stretch>
            <a:fillRect/>
          </a:stretch>
        </p:blipFill>
        <p:spPr>
          <a:xfrm>
            <a:off x="389682" y="2016910"/>
            <a:ext cx="4056060" cy="4056060"/>
          </a:xfrm>
          <a:prstGeom prst="rect">
            <a:avLst/>
          </a:prstGeom>
        </p:spPr>
      </p:pic>
    </p:spTree>
    <p:extLst>
      <p:ext uri="{BB962C8B-B14F-4D97-AF65-F5344CB8AC3E}">
        <p14:creationId xmlns:p14="http://schemas.microsoft.com/office/powerpoint/2010/main" val="175926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67943-5F6B-55D6-4B80-BA82FCA184A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F9229A4-40A4-2C14-9ADD-DE57E6B01E5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0D02463-462A-E8A5-3559-D813E5CD8700}"/>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3.1</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Basic principles and entrepreneurial skills in logistics</a:t>
            </a:r>
          </a:p>
        </p:txBody>
      </p:sp>
      <p:grpSp>
        <p:nvGrpSpPr>
          <p:cNvPr id="4" name="Group 3">
            <a:extLst>
              <a:ext uri="{FF2B5EF4-FFF2-40B4-BE49-F238E27FC236}">
                <a16:creationId xmlns:a16="http://schemas.microsoft.com/office/drawing/2014/main" id="{03A06F36-B0EB-092E-9F36-9EB4E9B3083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78241BD-C55C-E348-439E-CC979382E9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BF6E5CD-96D5-F6B9-42FF-654EC13FF9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99F0A82-7E1C-14BD-088A-85FAC90CDF88}"/>
              </a:ext>
            </a:extLst>
          </p:cNvPr>
          <p:cNvSpPr txBox="1"/>
          <p:nvPr/>
        </p:nvSpPr>
        <p:spPr>
          <a:xfrm>
            <a:off x="4653810" y="1804714"/>
            <a:ext cx="4196009" cy="427296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lgn="just">
              <a:spcAft>
                <a:spcPts val="200"/>
              </a:spcAft>
            </a:pPr>
            <a:r>
              <a:rPr lang="en-GB" sz="1800" dirty="0">
                <a:effectLst/>
                <a:latin typeface="Times New Roman" panose="02020603050405020304" pitchFamily="18" charset="0"/>
                <a:ea typeface="Arial" panose="020B0604020202020204" pitchFamily="34" charset="0"/>
              </a:rPr>
              <a:t>The successful operation of onboard logistics systems requires not just the execution of plans but proactivity, adaptability, and a strategic vision to manage resources in the face of constraints and uncertainty.</a:t>
            </a:r>
          </a:p>
          <a:p>
            <a:pPr algn="just">
              <a:spcAft>
                <a:spcPts val="200"/>
              </a:spcAft>
            </a:pPr>
            <a:r>
              <a:rPr lang="en-GB" sz="1800" b="1" dirty="0">
                <a:effectLst/>
                <a:latin typeface="Times New Roman" panose="02020603050405020304" pitchFamily="18" charset="0"/>
                <a:ea typeface="Arial" panose="020B0604020202020204" pitchFamily="34" charset="0"/>
              </a:rPr>
              <a:t>Preventive Planning. </a:t>
            </a:r>
            <a:r>
              <a:rPr lang="en-GB" sz="1800" dirty="0">
                <a:effectLst/>
                <a:latin typeface="Times New Roman" panose="02020603050405020304" pitchFamily="18" charset="0"/>
                <a:ea typeface="Arial" panose="020B0604020202020204" pitchFamily="34" charset="0"/>
              </a:rPr>
              <a:t>Preventive planning is a central principle in shipping logistics and means the ability to anticipate potential problems and build strategies that minimise the risk of crises. In this context, entrepreneurial behaviour manifests itself in the analytical and systematic anticipation of risks such as delivery delays, storage problems, or unexpected route changes</a:t>
            </a:r>
          </a:p>
        </p:txBody>
      </p:sp>
      <p:sp>
        <p:nvSpPr>
          <p:cNvPr id="3" name="Rectangle 2">
            <a:extLst>
              <a:ext uri="{FF2B5EF4-FFF2-40B4-BE49-F238E27FC236}">
                <a16:creationId xmlns:a16="http://schemas.microsoft.com/office/drawing/2014/main" id="{49BC1D9B-5223-84BB-7E92-DFD09009CF9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CDE9250-C97D-88A9-7E5B-85959132A4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A917F77-304B-ACB7-D60E-4217C141415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7CCBE0E-ACE4-B1C5-6F29-EA82A9DC782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A35CEDC-A880-9167-15C9-DF1681ED928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AC066A9-8B4A-2A1D-82EF-3BCA0F04F17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EB8B3CD-A53E-A7F9-D679-3300D307F6E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CD942B5-0CB8-E81C-97FA-FB40D3914282}"/>
              </a:ext>
            </a:extLst>
          </p:cNvPr>
          <p:cNvPicPr>
            <a:picLocks noChangeAspect="1"/>
          </p:cNvPicPr>
          <p:nvPr/>
        </p:nvPicPr>
        <p:blipFill>
          <a:blip r:embed="rId11"/>
          <a:stretch>
            <a:fillRect/>
          </a:stretch>
        </p:blipFill>
        <p:spPr>
          <a:xfrm>
            <a:off x="375991" y="1866489"/>
            <a:ext cx="4196009" cy="4196009"/>
          </a:xfrm>
          <a:prstGeom prst="rect">
            <a:avLst/>
          </a:prstGeom>
        </p:spPr>
      </p:pic>
    </p:spTree>
    <p:extLst>
      <p:ext uri="{BB962C8B-B14F-4D97-AF65-F5344CB8AC3E}">
        <p14:creationId xmlns:p14="http://schemas.microsoft.com/office/powerpoint/2010/main" val="561810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5F054-FE3A-D286-52E0-3ECC94EA5B5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770B44A-2D13-B16D-D80D-ECD68A9BF09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4FFA01F-8AF6-EC1D-92AB-B9B41003FDAC}"/>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3.1</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Basic principles and entrepreneurial skills in logistics</a:t>
            </a:r>
          </a:p>
        </p:txBody>
      </p:sp>
      <p:grpSp>
        <p:nvGrpSpPr>
          <p:cNvPr id="4" name="Group 3">
            <a:extLst>
              <a:ext uri="{FF2B5EF4-FFF2-40B4-BE49-F238E27FC236}">
                <a16:creationId xmlns:a16="http://schemas.microsoft.com/office/drawing/2014/main" id="{FBF80BF2-765F-2385-95E0-0D4E5994349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DE80CF2-F8A7-C922-445C-AA635D1F3B1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536081F-F909-5A52-5715-4E90895D622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3A93B13-2726-643A-1923-E3EF92F1A331}"/>
              </a:ext>
            </a:extLst>
          </p:cNvPr>
          <p:cNvSpPr txBox="1"/>
          <p:nvPr/>
        </p:nvSpPr>
        <p:spPr>
          <a:xfrm>
            <a:off x="4653810" y="1804714"/>
            <a:ext cx="419600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Closed System Management. </a:t>
            </a:r>
            <a:r>
              <a:rPr lang="en-GB" sz="1800" dirty="0">
                <a:effectLst/>
                <a:latin typeface="Times New Roman" panose="02020603050405020304" pitchFamily="18" charset="0"/>
                <a:ea typeface="Arial" panose="020B0604020202020204" pitchFamily="34" charset="0"/>
                <a:cs typeface="Calibri" panose="020F0502020204030204" pitchFamily="34" charset="0"/>
              </a:rPr>
              <a:t>Ship logistics operates as a closed system - it is isolated, constrained and subject to specific regulatory and physical constraints. In such a system, there is no room for error or waste of resources. The entrepreneurial skill here manifests itself as the ability to effectively and creatively manage the limited resources and spaces on board. An entrepreneurial approach means creating solutions that consider the closed nature of the shipping environment - for example, making optimal use of storage space, creating flexible storage systems, introducing intelligent spatial planning solutions and maintaining redundancies.</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BC8966A-59AB-BE0C-9D29-DBC80AEEAB6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8D322DA-B1F6-5BF1-0F76-2C3E1CE24A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3A4BE67-0005-6EF3-C45B-F34D72046DE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2136E70-5F9A-9DBA-6A06-E8B651119B1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34A444A-F06A-99CB-B55E-E729056440A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99FB66C-F3FC-992A-7CDE-91784E3B939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4AE25FB-CD97-F80D-3B69-8B053C9F712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FA5A198-47E2-9754-EFE2-7BC69DA0D744}"/>
              </a:ext>
            </a:extLst>
          </p:cNvPr>
          <p:cNvPicPr>
            <a:picLocks noChangeAspect="1"/>
          </p:cNvPicPr>
          <p:nvPr/>
        </p:nvPicPr>
        <p:blipFill>
          <a:blip r:embed="rId11"/>
          <a:stretch>
            <a:fillRect/>
          </a:stretch>
        </p:blipFill>
        <p:spPr>
          <a:xfrm>
            <a:off x="321913" y="1905164"/>
            <a:ext cx="4196010" cy="4196010"/>
          </a:xfrm>
          <a:prstGeom prst="rect">
            <a:avLst/>
          </a:prstGeom>
        </p:spPr>
      </p:pic>
    </p:spTree>
    <p:extLst>
      <p:ext uri="{BB962C8B-B14F-4D97-AF65-F5344CB8AC3E}">
        <p14:creationId xmlns:p14="http://schemas.microsoft.com/office/powerpoint/2010/main" val="4271038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1C91-2D9E-C9BC-E836-AFC9722E69D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52F8E2D-8340-A014-8B17-926CEA85DB3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53A9454-F0A2-483A-A7A0-5C9775CB57D9}"/>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3.1</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Basic principles and entrepreneurial skills in logistics</a:t>
            </a:r>
          </a:p>
        </p:txBody>
      </p:sp>
      <p:grpSp>
        <p:nvGrpSpPr>
          <p:cNvPr id="4" name="Group 3">
            <a:extLst>
              <a:ext uri="{FF2B5EF4-FFF2-40B4-BE49-F238E27FC236}">
                <a16:creationId xmlns:a16="http://schemas.microsoft.com/office/drawing/2014/main" id="{C18BDF1F-3F19-3BF6-35A1-76D6B0C2E1D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B35E2D8-526D-CA13-971E-EDB5D8B87AB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623BB5E-A845-2C87-DBF6-6E168366DC0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C4D41CA-869A-B057-0B72-A69F27C44BC3}"/>
              </a:ext>
            </a:extLst>
          </p:cNvPr>
          <p:cNvSpPr txBox="1"/>
          <p:nvPr/>
        </p:nvSpPr>
        <p:spPr>
          <a:xfrm>
            <a:off x="4254500" y="1804714"/>
            <a:ext cx="459531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Integration between departments. </a:t>
            </a:r>
            <a:r>
              <a:rPr lang="en-GB" sz="1800" dirty="0">
                <a:effectLst/>
                <a:latin typeface="Times New Roman" panose="02020603050405020304" pitchFamily="18" charset="0"/>
                <a:ea typeface="Arial" panose="020B0604020202020204" pitchFamily="34" charset="0"/>
                <a:cs typeface="Calibri" panose="020F0502020204030204" pitchFamily="34" charset="0"/>
              </a:rPr>
              <a:t>Entrepreneurial thinking in shipping logistics implies active integration and cooperation between the different departments - procurement, kitchen, technical team, navigation and administration. The efficient functioning of logistics cannot be successful if these units operate independently and without clearly established communication and coordination. The entrepreneurial professional builds systems of integrated communication actively encourages collaborative decision-making, and takes every opportunity to improve interdepartmental coordination so that logistics processes are efficient and seamless.</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B6BD2B00-027F-D439-EF25-40FA5D6106B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82FAA26-AD56-B37C-67E5-783E3C1554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5692770-F41D-D128-3856-A3CC6CC9862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8BC7FA-F695-41C9-3923-DCD67E52583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BAD49F3-0328-151B-A9FB-21AB2073FA7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233FDA4-B2E5-2487-94FE-93F291C6D81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01DCE56-DD29-3EF3-BBF6-277BDCE141E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CCF3B19-6E5E-CEC3-2D6F-2FF8E21EADDF}"/>
              </a:ext>
            </a:extLst>
          </p:cNvPr>
          <p:cNvPicPr>
            <a:picLocks noChangeAspect="1"/>
          </p:cNvPicPr>
          <p:nvPr/>
        </p:nvPicPr>
        <p:blipFill>
          <a:blip r:embed="rId11"/>
          <a:stretch>
            <a:fillRect/>
          </a:stretch>
        </p:blipFill>
        <p:spPr>
          <a:xfrm>
            <a:off x="146548" y="1898968"/>
            <a:ext cx="4107952" cy="4107952"/>
          </a:xfrm>
          <a:prstGeom prst="rect">
            <a:avLst/>
          </a:prstGeom>
        </p:spPr>
      </p:pic>
    </p:spTree>
    <p:extLst>
      <p:ext uri="{BB962C8B-B14F-4D97-AF65-F5344CB8AC3E}">
        <p14:creationId xmlns:p14="http://schemas.microsoft.com/office/powerpoint/2010/main" val="305860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228600" y="1393893"/>
            <a:ext cx="8633499" cy="4832092"/>
          </a:xfrm>
          <a:prstGeom prst="rect">
            <a:avLst/>
          </a:prstGeom>
          <a:noFill/>
        </p:spPr>
        <p:txBody>
          <a:bodyPr wrap="square" rtlCol="0">
            <a:spAutoFit/>
          </a:bodyPr>
          <a:lstStyle/>
          <a:p>
            <a:pPr algn="just"/>
            <a:r>
              <a:rPr lang="en-GB" sz="1400" b="1" dirty="0">
                <a:ea typeface="+mn-lt"/>
                <a:cs typeface="+mn-lt"/>
              </a:rPr>
              <a:t>The marine environment </a:t>
            </a:r>
            <a:r>
              <a:rPr lang="en-GB" sz="1400" dirty="0">
                <a:ea typeface="+mn-lt"/>
                <a:cs typeface="+mn-lt"/>
              </a:rPr>
              <a:t>operates as an extremely dynamic, complex, and resource-constrained system, characterised by inherent uncertainty and multifaceted logistical challenges. Unlike traditional land-based operations, maritime procurement and logistics do not afford the luxury of instant access to resources, immediate solutions, or straightforward supply chains. Each decision made onboard a vessel resonates not only within the operational sphere but also directly impacts crew morale, health, and safety.</a:t>
            </a:r>
          </a:p>
          <a:p>
            <a:pPr algn="just"/>
            <a:r>
              <a:rPr lang="en-GB" sz="1400" b="1" dirty="0">
                <a:ea typeface="+mn-lt"/>
                <a:cs typeface="+mn-lt"/>
              </a:rPr>
              <a:t>This second week </a:t>
            </a:r>
            <a:r>
              <a:rPr lang="en-GB" sz="1400" dirty="0">
                <a:ea typeface="+mn-lt"/>
                <a:cs typeface="+mn-lt"/>
              </a:rPr>
              <a:t>of the course aims precisely at developing an essential understanding of the entrepreneurial skills and competencies needed to effectively manage the onboard food supply chain and logistics in maritime conditions. Rather than viewing entrepreneurship merely as the creation of new business ventures, this course reframes it as a strategic mindset—a proactive, adaptive, and analytical approach to managing complexity, uncertainty, and limited resources within closed maritime ecosystems.</a:t>
            </a:r>
          </a:p>
          <a:p>
            <a:pPr algn="just"/>
            <a:r>
              <a:rPr lang="en-GB" sz="1400" dirty="0">
                <a:ea typeface="+mn-lt"/>
                <a:cs typeface="+mn-lt"/>
              </a:rPr>
              <a:t>Participants will be introduced to critical entrepreneurial competencies such as proactiveness, analytical thinking, adaptive execution, trust-building, cultural sensitivity, and the ability to effectively handle incomplete or uncertain information. Special emphasis is placed on recognising and managing latent opportunities for innovation in supply chain practices, menu planning, and resource allocation strategies. In addition to highlighting the entrepreneurial mindset, this week underscores the pivotal role of effective Food Supply Chain Management (FSCM), focusing on strategic planning, buffer management, innovative use of resources, and stringent adherence to food safety standards. These skills go beyond technical execution—they form the strategic backbone of operational resilience, crew satisfaction, and environmental sustainability onboard. Finally, the course explores the integral nature of logistics management, stressing the importance of preventive planning, inter-departmental collaboration, digitalisation, and cultural and communicational awareness. Participants will engage with real-world scenarios that illustrate how entrepreneurial thinking transforms routine logistical practices into opportunities for enhanced efficiency, sustainability, and continuous improvement. </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303DD-D327-6CBE-941C-727D1E18EE6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5DE4571-17F3-A866-D1D5-F29E1170089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C0E6059-8BB1-D94D-9E38-0AF135626C7A}"/>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3.1</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Basic principles and entrepreneurial skills in logistics</a:t>
            </a:r>
          </a:p>
        </p:txBody>
      </p:sp>
      <p:grpSp>
        <p:nvGrpSpPr>
          <p:cNvPr id="4" name="Group 3">
            <a:extLst>
              <a:ext uri="{FF2B5EF4-FFF2-40B4-BE49-F238E27FC236}">
                <a16:creationId xmlns:a16="http://schemas.microsoft.com/office/drawing/2014/main" id="{18EEE3A8-BFBB-D848-8B7D-B57764F281E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1E70AFA-19D1-E1FC-D26B-B63946F16D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884B9BE-8178-6F0C-58D5-255C453604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37E4B64-986C-A461-5595-14E32AB07B1E}"/>
              </a:ext>
            </a:extLst>
          </p:cNvPr>
          <p:cNvSpPr txBox="1"/>
          <p:nvPr/>
        </p:nvSpPr>
        <p:spPr>
          <a:xfrm>
            <a:off x="4254500" y="1804714"/>
            <a:ext cx="459531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Traceability and digitisation. </a:t>
            </a:r>
            <a:r>
              <a:rPr lang="en-GB" sz="1800" dirty="0">
                <a:effectLst/>
                <a:latin typeface="Times New Roman" panose="02020603050405020304" pitchFamily="18" charset="0"/>
                <a:ea typeface="Arial" panose="020B0604020202020204" pitchFamily="34" charset="0"/>
                <a:cs typeface="Calibri" panose="020F0502020204030204" pitchFamily="34" charset="0"/>
              </a:rPr>
              <a:t>Traceability and digitalisation are vital elements of modern shipping logistics. In the face of increasingly stringent regulations and standards, an entrepreneurial approach means not just formally implementing traceability requirements but actively using advanced digital technologies and innovations. These technologies can include RFID tags, QR codes, temperature and humidity monitoring sensors, and integrated inventory management software systems. The entrepreneurial procurement or logistics professional uses these tools not only to ensure regulatory compliance but also to improve efficiency, transparency and control over the entire logistics system.</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E9ECAB1-7EC9-6256-3C5E-1A262DD031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D68D8D8-076D-583E-CB1D-75ED39936A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C4368BD-B672-A112-7E47-34F029E2487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1A0B505-5537-CC9A-E217-FC3F7A618E6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6A2DBCA-4CC7-D99B-971F-F7115B3F95A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52943F9-3DF2-0915-491E-42DAE0F8072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B875E86-97D2-5360-6AE3-E251B4A2886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FD93C05-1F52-53A3-3F1F-FB49ACA8FECB}"/>
              </a:ext>
            </a:extLst>
          </p:cNvPr>
          <p:cNvPicPr>
            <a:picLocks noChangeAspect="1"/>
          </p:cNvPicPr>
          <p:nvPr/>
        </p:nvPicPr>
        <p:blipFill>
          <a:blip r:embed="rId11"/>
          <a:stretch>
            <a:fillRect/>
          </a:stretch>
        </p:blipFill>
        <p:spPr>
          <a:xfrm>
            <a:off x="89716" y="1866489"/>
            <a:ext cx="4093714" cy="4093714"/>
          </a:xfrm>
          <a:prstGeom prst="rect">
            <a:avLst/>
          </a:prstGeom>
        </p:spPr>
      </p:pic>
    </p:spTree>
    <p:extLst>
      <p:ext uri="{BB962C8B-B14F-4D97-AF65-F5344CB8AC3E}">
        <p14:creationId xmlns:p14="http://schemas.microsoft.com/office/powerpoint/2010/main" val="2455751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2DC33-9BE9-F795-82D3-31392BF5980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3BD4475-ED35-28EB-9026-BB719D30CCD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3AF760F-3A42-C7BD-2748-9F35835DE5B0}"/>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3.1</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Basic principles and entrepreneurial skills in logistics</a:t>
            </a:r>
          </a:p>
        </p:txBody>
      </p:sp>
      <p:grpSp>
        <p:nvGrpSpPr>
          <p:cNvPr id="4" name="Group 3">
            <a:extLst>
              <a:ext uri="{FF2B5EF4-FFF2-40B4-BE49-F238E27FC236}">
                <a16:creationId xmlns:a16="http://schemas.microsoft.com/office/drawing/2014/main" id="{F74FFFC3-4E72-46E7-3390-C4CE1F93194F}"/>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64F3677-720E-29CD-C5DB-81D2DCA4934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AE61D76-A27A-2543-0234-43C971089B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318BB50-D857-0E9B-F382-80C8836A0601}"/>
              </a:ext>
            </a:extLst>
          </p:cNvPr>
          <p:cNvSpPr txBox="1"/>
          <p:nvPr/>
        </p:nvSpPr>
        <p:spPr>
          <a:xfrm>
            <a:off x="4572000" y="1877282"/>
            <a:ext cx="436005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Sustainability and lean logistics. </a:t>
            </a:r>
            <a:r>
              <a:rPr lang="en-GB" sz="1800" dirty="0">
                <a:effectLst/>
                <a:latin typeface="Times New Roman" panose="02020603050405020304" pitchFamily="18" charset="0"/>
                <a:ea typeface="Arial" panose="020B0604020202020204" pitchFamily="34" charset="0"/>
                <a:cs typeface="Calibri" panose="020F0502020204030204" pitchFamily="34" charset="0"/>
              </a:rPr>
              <a:t>Sustainability is now an inalienable principle in maritime logistics, and the integration of lean logistics is becoming a mandatory practice. An entrepreneurial approach means constantly looking for opportunities to minimise waste and costs through better planning and optimisation. This logic includes not only the efficient management of resources but also the creation of sustainable supply chains, the selection of environmentally responsible suppliers, route optimisation and the efficient use of means of transport. </a:t>
            </a:r>
            <a:endParaRPr lang="bg-BG" sz="1800" dirty="0">
              <a:effectLst/>
              <a:latin typeface="Times New Roman" panose="02020603050405020304" pitchFamily="18" charset="0"/>
              <a:ea typeface="Arial" panose="020B060402020202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7CA5968-88F3-D380-873E-1430A66B3A4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DF367E6-505D-E1C0-BB49-EA0E04B9AD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2143C63-C8AD-83CE-0D87-863DAC6090F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20D025C-11D0-677A-0569-15E10B88985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7AA0FFC-E62D-5F05-63D1-ABA4CCF4AD0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43F78AC-D10B-E584-2D67-894FD2ACAAC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59856E0-72FB-C72C-A526-651D5D2C1B8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830E8AC5-B3D3-155E-8F41-52444784E03E}"/>
              </a:ext>
            </a:extLst>
          </p:cNvPr>
          <p:cNvPicPr>
            <a:picLocks noChangeAspect="1"/>
          </p:cNvPicPr>
          <p:nvPr/>
        </p:nvPicPr>
        <p:blipFill>
          <a:blip r:embed="rId11"/>
          <a:stretch>
            <a:fillRect/>
          </a:stretch>
        </p:blipFill>
        <p:spPr>
          <a:xfrm>
            <a:off x="164548" y="1877282"/>
            <a:ext cx="4148941" cy="4148941"/>
          </a:xfrm>
          <a:prstGeom prst="rect">
            <a:avLst/>
          </a:prstGeom>
        </p:spPr>
      </p:pic>
    </p:spTree>
    <p:extLst>
      <p:ext uri="{BB962C8B-B14F-4D97-AF65-F5344CB8AC3E}">
        <p14:creationId xmlns:p14="http://schemas.microsoft.com/office/powerpoint/2010/main" val="4142318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DD082-B497-33BD-366D-1AA842666E0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3EBEA9F-CE95-347A-9B63-74CEF303CE8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4E8CB49-9FC0-A273-DD82-00E3014A3AB2}"/>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3.2</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The role of cultural and communication awareness for logistics entrepreneurship </a:t>
            </a:r>
          </a:p>
        </p:txBody>
      </p:sp>
      <p:grpSp>
        <p:nvGrpSpPr>
          <p:cNvPr id="4" name="Group 3">
            <a:extLst>
              <a:ext uri="{FF2B5EF4-FFF2-40B4-BE49-F238E27FC236}">
                <a16:creationId xmlns:a16="http://schemas.microsoft.com/office/drawing/2014/main" id="{8B1CDBF2-764F-093D-3616-F06679BB4C6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C905FA3-11C6-E293-838A-F72A714B083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A1C41C6-EC9A-449D-1A5D-486BFDBCD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798140C-E499-9C24-B9B0-E7AE091DD505}"/>
              </a:ext>
            </a:extLst>
          </p:cNvPr>
          <p:cNvSpPr txBox="1"/>
          <p:nvPr/>
        </p:nvSpPr>
        <p:spPr>
          <a:xfrm>
            <a:off x="4406900" y="1877282"/>
            <a:ext cx="452515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dirty="0">
                <a:effectLst/>
                <a:latin typeface="Times New Roman" panose="02020603050405020304" pitchFamily="18" charset="0"/>
                <a:ea typeface="Arial" panose="020B0604020202020204" pitchFamily="34" charset="0"/>
                <a:cs typeface="Calibri" panose="020F0502020204030204" pitchFamily="34" charset="0"/>
              </a:rPr>
              <a:t>Logistics management in the shipping environment is not just a technical process of movement and storage of goods. It is a social and organisational activity that is directly dependent on effective communication, clear cultural understanding and sensitivity to crew differences. Exactly in this social and communication perspective that entrepreneurial thinking shows its most significant advantages. Cultural and communication awareness become essential tools through which logistics entrepreneurship achieves not only operational efficiency but also team harmony, motivation and long-term process sustainability.</a:t>
            </a:r>
          </a:p>
        </p:txBody>
      </p:sp>
      <p:sp>
        <p:nvSpPr>
          <p:cNvPr id="3" name="Rectangle 2">
            <a:extLst>
              <a:ext uri="{FF2B5EF4-FFF2-40B4-BE49-F238E27FC236}">
                <a16:creationId xmlns:a16="http://schemas.microsoft.com/office/drawing/2014/main" id="{FC406B5B-63B3-F268-8011-4F54DF2A455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550672A-5650-5A74-277B-EB71DE8F1E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24BF19C-F22A-04A8-A287-D40B8DEAC5C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2BBB3D-B5D4-F7D5-48CB-DBF7EFB1CC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51983DE-33C7-E55D-C0A0-24CE38F90F6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72133D4-8FFD-B02B-F2F4-5090BBF332E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B13554A-A2B1-FCD0-666A-D055DE1102B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7DCBAB1D-8796-EF0E-8A3B-FB6697BA5F18}"/>
              </a:ext>
            </a:extLst>
          </p:cNvPr>
          <p:cNvPicPr>
            <a:picLocks noChangeAspect="1"/>
          </p:cNvPicPr>
          <p:nvPr/>
        </p:nvPicPr>
        <p:blipFill>
          <a:blip r:embed="rId11"/>
          <a:stretch>
            <a:fillRect/>
          </a:stretch>
        </p:blipFill>
        <p:spPr>
          <a:xfrm>
            <a:off x="101599" y="1979649"/>
            <a:ext cx="4165627" cy="4165627"/>
          </a:xfrm>
          <a:prstGeom prst="rect">
            <a:avLst/>
          </a:prstGeom>
        </p:spPr>
      </p:pic>
    </p:spTree>
    <p:extLst>
      <p:ext uri="{BB962C8B-B14F-4D97-AF65-F5344CB8AC3E}">
        <p14:creationId xmlns:p14="http://schemas.microsoft.com/office/powerpoint/2010/main" val="397019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E1019-8DD0-68AD-AA6C-D45452EB138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0206BD-CF1C-9E4E-EFD6-81108F2D2DB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BF17837-CBA1-A139-BE81-149767D88943}"/>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3.2</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The role of cultural and communication awareness for logistics entrepreneurship </a:t>
            </a:r>
          </a:p>
        </p:txBody>
      </p:sp>
      <p:grpSp>
        <p:nvGrpSpPr>
          <p:cNvPr id="4" name="Group 3">
            <a:extLst>
              <a:ext uri="{FF2B5EF4-FFF2-40B4-BE49-F238E27FC236}">
                <a16:creationId xmlns:a16="http://schemas.microsoft.com/office/drawing/2014/main" id="{C3065AE3-AFF1-5D25-102A-CD13049AF7B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8299142-5862-95AE-4485-BBE3B721407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E3DE210-741E-F16E-F027-1D044B8A5B5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A0384A1-D5C7-0098-9898-6061D7CEFF5D}"/>
              </a:ext>
            </a:extLst>
          </p:cNvPr>
          <p:cNvSpPr txBox="1"/>
          <p:nvPr/>
        </p:nvSpPr>
        <p:spPr>
          <a:xfrm>
            <a:off x="4673600" y="1866489"/>
            <a:ext cx="425845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Different prioritisation styles. </a:t>
            </a:r>
            <a:r>
              <a:rPr lang="en-GB" sz="1800" dirty="0">
                <a:effectLst/>
                <a:latin typeface="Times New Roman" panose="02020603050405020304" pitchFamily="18" charset="0"/>
                <a:ea typeface="Arial" panose="020B0604020202020204" pitchFamily="34" charset="0"/>
                <a:cs typeface="Calibri" panose="020F0502020204030204" pitchFamily="34" charset="0"/>
              </a:rPr>
              <a:t>One of the main causes of inefficiencies or conflicts in the onboard logistics system is different perceptions of priorities by different crew members. These differences can be culturally determined - different national and organisational cultures have their own understandings of what is "urgent", "important", or "necessary". For example, a crew member from one culture may perceive the unavailability of certain products as a critical issue, while for another, it may be less important. </a:t>
            </a:r>
          </a:p>
        </p:txBody>
      </p:sp>
      <p:sp>
        <p:nvSpPr>
          <p:cNvPr id="3" name="Rectangle 2">
            <a:extLst>
              <a:ext uri="{FF2B5EF4-FFF2-40B4-BE49-F238E27FC236}">
                <a16:creationId xmlns:a16="http://schemas.microsoft.com/office/drawing/2014/main" id="{22BB152A-DFB7-C03C-AC77-24D7650B6F3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0536CD6-4F75-3C76-7CAF-7D50526A6A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630483B-DB88-DC99-101E-7CF6B4746F1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A823EB-E3AC-85B7-EC36-6D9CEAD110C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CF342BF-6C62-9D39-57A9-AB7E549033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025B8CD-C477-1CC1-E9FE-6356C57F902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D20BC67-BE52-2164-C50A-5E9157496CC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8A596F28-148D-75DB-5A32-3C3DD5DB8C39}"/>
              </a:ext>
            </a:extLst>
          </p:cNvPr>
          <p:cNvPicPr>
            <a:picLocks noChangeAspect="1"/>
          </p:cNvPicPr>
          <p:nvPr/>
        </p:nvPicPr>
        <p:blipFill>
          <a:blip r:embed="rId11"/>
          <a:stretch>
            <a:fillRect/>
          </a:stretch>
        </p:blipFill>
        <p:spPr>
          <a:xfrm>
            <a:off x="370631" y="1933890"/>
            <a:ext cx="4038108" cy="4038108"/>
          </a:xfrm>
          <a:prstGeom prst="rect">
            <a:avLst/>
          </a:prstGeom>
        </p:spPr>
      </p:pic>
    </p:spTree>
    <p:extLst>
      <p:ext uri="{BB962C8B-B14F-4D97-AF65-F5344CB8AC3E}">
        <p14:creationId xmlns:p14="http://schemas.microsoft.com/office/powerpoint/2010/main" val="1788042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7FD12-90D2-85C7-5C2C-A2858560AFF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BD251D0-0B23-0033-5770-EB514B885F9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C32E06A-581D-EEF2-ED66-FC45F60FC1B6}"/>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3.2</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The role of cultural and communication awareness for logistics entrepreneurship </a:t>
            </a:r>
          </a:p>
        </p:txBody>
      </p:sp>
      <p:grpSp>
        <p:nvGrpSpPr>
          <p:cNvPr id="4" name="Group 3">
            <a:extLst>
              <a:ext uri="{FF2B5EF4-FFF2-40B4-BE49-F238E27FC236}">
                <a16:creationId xmlns:a16="http://schemas.microsoft.com/office/drawing/2014/main" id="{33AEE5FB-C659-58A1-95B7-6CCE283049E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4A6938D-556F-18F3-06D5-3DF5A1948AD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CFD7C52-EA77-2195-1CEB-183F47C6E6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44ED48-3E57-FCDC-9BF7-19ABEF60EA38}"/>
              </a:ext>
            </a:extLst>
          </p:cNvPr>
          <p:cNvSpPr txBox="1"/>
          <p:nvPr/>
        </p:nvSpPr>
        <p:spPr>
          <a:xfrm>
            <a:off x="4495800" y="1866489"/>
            <a:ext cx="443625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Language and hierarchical barriers. </a:t>
            </a:r>
            <a:r>
              <a:rPr lang="en-GB" sz="1800" dirty="0">
                <a:effectLst/>
                <a:latin typeface="Times New Roman" panose="02020603050405020304" pitchFamily="18" charset="0"/>
                <a:ea typeface="Arial" panose="020B0604020202020204" pitchFamily="34" charset="0"/>
                <a:cs typeface="Calibri" panose="020F0502020204030204" pitchFamily="34" charset="0"/>
              </a:rPr>
              <a:t>In international crews, we are often faced with language barriers that can significantly hinder logistical processes. Incomplete or unclear understanding of instructions, procedures and priorities can lead to errors, delays or conflicts. Hierarchical barriers further complicate communication when employees are uncomfortable or unwilling to share problems or mistakes up the organisational hierarchy. Entrepreneurial thinking involves creating an open and trusting communication environment where employees are motivated to share information freely, voice concerns, and seek help in a timely manner. </a:t>
            </a:r>
          </a:p>
        </p:txBody>
      </p:sp>
      <p:sp>
        <p:nvSpPr>
          <p:cNvPr id="3" name="Rectangle 2">
            <a:extLst>
              <a:ext uri="{FF2B5EF4-FFF2-40B4-BE49-F238E27FC236}">
                <a16:creationId xmlns:a16="http://schemas.microsoft.com/office/drawing/2014/main" id="{C6CCB570-74CE-44B7-9132-EDE937E5EC5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BF1152A-0C3A-FE55-3527-12D0F9D298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11F9370-3E42-4A60-C345-03567F33A72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9A95A05-C9C2-33B2-CC2A-2CD394B313A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5EBC6F8-CE9A-970B-841B-4EF880CA045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E16FD00-C264-D52B-C200-A2603BDB213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6578E98-E0D5-5FD5-8706-8D18E6F7E68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EEAED0CF-EB0A-694A-360C-9CC0612C042B}"/>
              </a:ext>
            </a:extLst>
          </p:cNvPr>
          <p:cNvPicPr>
            <a:picLocks noChangeAspect="1"/>
          </p:cNvPicPr>
          <p:nvPr/>
        </p:nvPicPr>
        <p:blipFill>
          <a:blip r:embed="rId11"/>
          <a:stretch>
            <a:fillRect/>
          </a:stretch>
        </p:blipFill>
        <p:spPr>
          <a:xfrm>
            <a:off x="158750" y="2011706"/>
            <a:ext cx="4102100" cy="4102100"/>
          </a:xfrm>
          <a:prstGeom prst="rect">
            <a:avLst/>
          </a:prstGeom>
        </p:spPr>
      </p:pic>
    </p:spTree>
    <p:extLst>
      <p:ext uri="{BB962C8B-B14F-4D97-AF65-F5344CB8AC3E}">
        <p14:creationId xmlns:p14="http://schemas.microsoft.com/office/powerpoint/2010/main" val="4066756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24F33-8F64-3DA5-720E-2250619350E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3D36ABB-529B-816C-B666-BB79F6A3FF7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3910CA7-0532-322D-C713-5F227BA766BF}"/>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3.2</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The role of cultural and communication awareness for logistics entrepreneurship </a:t>
            </a:r>
          </a:p>
        </p:txBody>
      </p:sp>
      <p:grpSp>
        <p:nvGrpSpPr>
          <p:cNvPr id="4" name="Group 3">
            <a:extLst>
              <a:ext uri="{FF2B5EF4-FFF2-40B4-BE49-F238E27FC236}">
                <a16:creationId xmlns:a16="http://schemas.microsoft.com/office/drawing/2014/main" id="{5B6DAA4B-3CF1-D6F0-47A6-CFB358EAB30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10C718E-17CC-C28C-1ECA-A2F35E51B40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8E14338-3E49-B238-C581-A14B23C5B6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B244CEA-CFF1-CA0C-0685-3BCC58BF6F7B}"/>
              </a:ext>
            </a:extLst>
          </p:cNvPr>
          <p:cNvSpPr txBox="1"/>
          <p:nvPr/>
        </p:nvSpPr>
        <p:spPr>
          <a:xfrm>
            <a:off x="4590646" y="2003695"/>
            <a:ext cx="4404509"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Resource allocation conflicts. </a:t>
            </a:r>
            <a:r>
              <a:rPr lang="en-GB" sz="1800" dirty="0">
                <a:effectLst/>
                <a:latin typeface="Times New Roman" panose="02020603050405020304" pitchFamily="18" charset="0"/>
                <a:ea typeface="Arial" panose="020B0604020202020204" pitchFamily="34" charset="0"/>
                <a:cs typeface="Calibri" panose="020F0502020204030204" pitchFamily="34" charset="0"/>
              </a:rPr>
              <a:t>Resource allocation conflicts are a natural part of shipping logistics, especially when different departments or units have competing interests or objectives. The galley team may have a priority for fresh produce and quick delivery, the technical department may need spare parts, and the navigation team may have other urgent needs. An entrepreneurial approach to this problem means not just avoiding conflict but managing it constructively. </a:t>
            </a:r>
          </a:p>
        </p:txBody>
      </p:sp>
      <p:sp>
        <p:nvSpPr>
          <p:cNvPr id="3" name="Rectangle 2">
            <a:extLst>
              <a:ext uri="{FF2B5EF4-FFF2-40B4-BE49-F238E27FC236}">
                <a16:creationId xmlns:a16="http://schemas.microsoft.com/office/drawing/2014/main" id="{2DD0C0D5-2566-DE2A-8532-C53ADD2B554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61215B6-2B8F-5245-4D47-2B358FA27B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9B45552-E1F0-9046-6974-B460D3704EC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547106D-FD8A-98F5-B3A5-848AB4F50CB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C153099-0B46-485D-7426-DE7D4A36D01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3041638-6702-6EF6-9FC2-E5E280564C7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4A93A98-5EB6-2001-CDE1-A0FF5AC4E87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2BEE853C-9787-1E1F-1B3E-3C6B5E42F28F}"/>
              </a:ext>
            </a:extLst>
          </p:cNvPr>
          <p:cNvPicPr>
            <a:picLocks noChangeAspect="1"/>
          </p:cNvPicPr>
          <p:nvPr/>
        </p:nvPicPr>
        <p:blipFill>
          <a:blip r:embed="rId11"/>
          <a:stretch>
            <a:fillRect/>
          </a:stretch>
        </p:blipFill>
        <p:spPr>
          <a:xfrm>
            <a:off x="273147" y="2023359"/>
            <a:ext cx="3960629" cy="3960629"/>
          </a:xfrm>
          <a:prstGeom prst="rect">
            <a:avLst/>
          </a:prstGeom>
        </p:spPr>
      </p:pic>
    </p:spTree>
    <p:extLst>
      <p:ext uri="{BB962C8B-B14F-4D97-AF65-F5344CB8AC3E}">
        <p14:creationId xmlns:p14="http://schemas.microsoft.com/office/powerpoint/2010/main" val="369292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FF1D-7BE7-265E-AAF1-3F18C7B7938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3BEC493-EF8E-4CD0-847C-BA602F1FF9F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F359DEE-A099-CE52-F82F-88805B9E0351}"/>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3.2</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The role of cultural and communication awareness for logistics entrepreneurship </a:t>
            </a:r>
          </a:p>
        </p:txBody>
      </p:sp>
      <p:grpSp>
        <p:nvGrpSpPr>
          <p:cNvPr id="4" name="Group 3">
            <a:extLst>
              <a:ext uri="{FF2B5EF4-FFF2-40B4-BE49-F238E27FC236}">
                <a16:creationId xmlns:a16="http://schemas.microsoft.com/office/drawing/2014/main" id="{4FF63CF0-593B-B35F-6AC4-49506458E26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4766320-7B5D-EAF0-FAC7-E1B16C7B54C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1C35190-CC54-BBE4-2483-910CB0EF64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42B85BF-C66F-ED80-4601-EA1D44F19BBA}"/>
              </a:ext>
            </a:extLst>
          </p:cNvPr>
          <p:cNvSpPr txBox="1"/>
          <p:nvPr/>
        </p:nvSpPr>
        <p:spPr>
          <a:xfrm>
            <a:off x="4910225" y="1886942"/>
            <a:ext cx="4021834"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Need for team affiliation. </a:t>
            </a:r>
            <a:r>
              <a:rPr lang="en-GB" sz="1800" dirty="0">
                <a:effectLst/>
                <a:latin typeface="Times New Roman" panose="02020603050405020304" pitchFamily="18" charset="0"/>
                <a:ea typeface="Arial" panose="020B0604020202020204" pitchFamily="34" charset="0"/>
                <a:cs typeface="Calibri" panose="020F0502020204030204" pitchFamily="34" charset="0"/>
              </a:rPr>
              <a:t>Team </a:t>
            </a:r>
            <a:r>
              <a:rPr lang="en-GB" sz="1800" dirty="0" err="1">
                <a:effectLst/>
                <a:latin typeface="Times New Roman" panose="02020603050405020304" pitchFamily="18" charset="0"/>
                <a:ea typeface="Arial" panose="020B0604020202020204" pitchFamily="34" charset="0"/>
                <a:cs typeface="Calibri" panose="020F0502020204030204" pitchFamily="34" charset="0"/>
              </a:rPr>
              <a:t>affilation</a:t>
            </a:r>
            <a:r>
              <a:rPr lang="en-GB" sz="1800" dirty="0">
                <a:effectLst/>
                <a:latin typeface="Times New Roman" panose="02020603050405020304" pitchFamily="18" charset="0"/>
                <a:ea typeface="Arial" panose="020B0604020202020204" pitchFamily="34" charset="0"/>
                <a:cs typeface="Calibri" panose="020F0502020204030204" pitchFamily="34" charset="0"/>
              </a:rPr>
              <a:t> represents the ability of individual crew members and managers to understand, respect, and integrate the diverse perspectives, needs, and limitations of their colleagues. This sensitivity is an entrepreneurial skill because it allows logistics managers and procurement to respond appropriately to team needs even before serious problems arise. For example, if a sourcing manager is sensitive to cultural differences in food preferences, he can proactively suggest sourcing products that are more like the tastes and preferences of the crew. </a:t>
            </a:r>
          </a:p>
        </p:txBody>
      </p:sp>
      <p:sp>
        <p:nvSpPr>
          <p:cNvPr id="3" name="Rectangle 2">
            <a:extLst>
              <a:ext uri="{FF2B5EF4-FFF2-40B4-BE49-F238E27FC236}">
                <a16:creationId xmlns:a16="http://schemas.microsoft.com/office/drawing/2014/main" id="{6BEEA5CB-7318-BFEA-AD1D-196E81072F0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42B23C0-88EF-2244-FDDE-9538D90BCF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EB3B615-C930-99AE-9370-9BB8ED29655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B0BF8BB-F385-8971-AF5D-75D55D0832F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9E17EAF-E3B0-5E25-8BBF-FF738F57F7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A6157B0-C5DF-85A6-460A-B116C9671D3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5DFCE09-E242-0B4A-8164-D1566D9F246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829CE878-764F-5151-BD77-2A7C072DA4E3}"/>
              </a:ext>
            </a:extLst>
          </p:cNvPr>
          <p:cNvPicPr>
            <a:picLocks noChangeAspect="1"/>
          </p:cNvPicPr>
          <p:nvPr/>
        </p:nvPicPr>
        <p:blipFill>
          <a:blip r:embed="rId11"/>
          <a:stretch>
            <a:fillRect/>
          </a:stretch>
        </p:blipFill>
        <p:spPr>
          <a:xfrm>
            <a:off x="361949" y="1886942"/>
            <a:ext cx="4275225" cy="4275225"/>
          </a:xfrm>
          <a:prstGeom prst="rect">
            <a:avLst/>
          </a:prstGeom>
        </p:spPr>
      </p:pic>
    </p:spTree>
    <p:extLst>
      <p:ext uri="{BB962C8B-B14F-4D97-AF65-F5344CB8AC3E}">
        <p14:creationId xmlns:p14="http://schemas.microsoft.com/office/powerpoint/2010/main" val="1612034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27D82-0514-0222-D3D3-B326A0757D9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E0FF70F-083D-AEB0-12CD-9B231390FDA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F8D5C58-CCB5-C519-2531-E47CE9831A9D}"/>
              </a:ext>
            </a:extLst>
          </p:cNvPr>
          <p:cNvSpPr>
            <a:spLocks noGrp="1"/>
          </p:cNvSpPr>
          <p:nvPr>
            <p:ph type="title"/>
          </p:nvPr>
        </p:nvSpPr>
        <p:spPr>
          <a:xfrm>
            <a:off x="431627" y="1103527"/>
            <a:ext cx="7886700" cy="579267"/>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3.2</a:t>
            </a:r>
            <a:r>
              <a:rPr lang="bg-BG" sz="2400" b="1" noProof="0" dirty="0">
                <a:latin typeface="Times New Roman" panose="02020603050405020304" pitchFamily="18" charset="0"/>
                <a:cs typeface="Times New Roman" panose="02020603050405020304" pitchFamily="18" charset="0"/>
              </a:rPr>
              <a:t>. </a:t>
            </a:r>
            <a:r>
              <a:rPr lang="en-GB" sz="2400" b="1" noProof="0" dirty="0">
                <a:latin typeface="Times New Roman" panose="02020603050405020304" pitchFamily="18" charset="0"/>
                <a:cs typeface="Times New Roman" panose="02020603050405020304" pitchFamily="18" charset="0"/>
              </a:rPr>
              <a:t>The role of cultural and communication awareness for logistics entrepreneurship </a:t>
            </a:r>
          </a:p>
        </p:txBody>
      </p:sp>
      <p:grpSp>
        <p:nvGrpSpPr>
          <p:cNvPr id="4" name="Group 3">
            <a:extLst>
              <a:ext uri="{FF2B5EF4-FFF2-40B4-BE49-F238E27FC236}">
                <a16:creationId xmlns:a16="http://schemas.microsoft.com/office/drawing/2014/main" id="{5A57DC76-E407-B006-B66C-A77CD6C63A7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F637009-B7E3-845E-25AE-9F1059BA4D6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11A3419-531E-7EAB-B595-12134D0CD56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73D57DE-82D2-855C-BF69-873E04894A62}"/>
              </a:ext>
            </a:extLst>
          </p:cNvPr>
          <p:cNvSpPr txBox="1"/>
          <p:nvPr/>
        </p:nvSpPr>
        <p:spPr>
          <a:xfrm>
            <a:off x="4910225" y="1886942"/>
            <a:ext cx="4021834" cy="3995966"/>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lvl="0"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In conclusion, cultural and communication awareness are key components in an entrepreneurial approach to onboarding logistics. They are not just "add-ons" to technical and organisational skills but fundamental factors for logistics management success. </a:t>
            </a:r>
            <a:endParaRPr lang="bg-BG" sz="1800" b="1" dirty="0">
              <a:effectLst/>
              <a:latin typeface="Times New Roman" panose="02020603050405020304" pitchFamily="18" charset="0"/>
              <a:ea typeface="Arial" panose="020B0604020202020204" pitchFamily="34" charset="0"/>
              <a:cs typeface="Calibri" panose="020F0502020204030204" pitchFamily="34" charset="0"/>
            </a:endParaRPr>
          </a:p>
          <a:p>
            <a:pPr lvl="0" algn="just" rtl="0">
              <a:spcAft>
                <a:spcPts val="200"/>
              </a:spcAft>
              <a:buClr>
                <a:srgbClr val="00B0F0"/>
              </a:buClr>
            </a:pPr>
            <a:r>
              <a:rPr lang="en-GB" sz="1800" b="1" dirty="0">
                <a:effectLst/>
                <a:latin typeface="Times New Roman" panose="02020603050405020304" pitchFamily="18" charset="0"/>
                <a:ea typeface="Arial" panose="020B0604020202020204" pitchFamily="34" charset="0"/>
                <a:cs typeface="Calibri" panose="020F0502020204030204" pitchFamily="34" charset="0"/>
              </a:rPr>
              <a:t>Entrepreneurially oriented logistics managers do not see cultural and communication challenges as a problem but as an opportunity to create a more sustainable, adaptable and efficient logistics system.</a:t>
            </a:r>
            <a:endParaRPr lang="en-GB" sz="1800" dirty="0">
              <a:effectLst/>
              <a:latin typeface="Times New Roman" panose="02020603050405020304" pitchFamily="18" charset="0"/>
              <a:ea typeface="Arial" panose="020B060402020202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5A614A1-9E9E-B8E5-4E7F-512CF0ED199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4431964-16A0-0A52-F027-E4C6065DAE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BE41C5-530A-5292-373F-35A50728678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9BBB826-1005-EEF4-5F4A-2C6439E3B0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7D1DC89-6CE3-8E4B-1F8B-9E6B3A2268C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D118C8B-CF5F-DB1F-3456-A31C4D620C5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5065ABF-B747-98BC-9BAD-D7E82DDA306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3B7E0FEE-D971-130E-2F18-E7D6512A175F}"/>
              </a:ext>
            </a:extLst>
          </p:cNvPr>
          <p:cNvPicPr>
            <a:picLocks noChangeAspect="1"/>
          </p:cNvPicPr>
          <p:nvPr/>
        </p:nvPicPr>
        <p:blipFill>
          <a:blip r:embed="rId11"/>
          <a:stretch>
            <a:fillRect/>
          </a:stretch>
        </p:blipFill>
        <p:spPr>
          <a:xfrm>
            <a:off x="448566" y="1994436"/>
            <a:ext cx="4078534" cy="4078534"/>
          </a:xfrm>
          <a:prstGeom prst="rect">
            <a:avLst/>
          </a:prstGeom>
        </p:spPr>
      </p:pic>
    </p:spTree>
    <p:extLst>
      <p:ext uri="{BB962C8B-B14F-4D97-AF65-F5344CB8AC3E}">
        <p14:creationId xmlns:p14="http://schemas.microsoft.com/office/powerpoint/2010/main" val="331935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92729" y="1843177"/>
            <a:ext cx="8311785" cy="2867452"/>
          </a:xfrm>
          <a:prstGeom prst="rect">
            <a:avLst/>
          </a:prstGeom>
          <a:noFill/>
        </p:spPr>
        <p:txBody>
          <a:bodyPr wrap="square" rtlCol="0">
            <a:spAutoFit/>
          </a:bodyPr>
          <a:lstStyle/>
          <a:p>
            <a:pPr algn="just">
              <a:spcAft>
                <a:spcPts val="200"/>
              </a:spcAft>
              <a:buNone/>
            </a:pPr>
            <a:r>
              <a:rPr lang="en-GB" sz="1800" b="1" dirty="0">
                <a:effectLst/>
                <a:latin typeface="Times New Roman" panose="02020603050405020304" pitchFamily="18" charset="0"/>
                <a:ea typeface="Arial" panose="020B0604020202020204" pitchFamily="34" charset="0"/>
              </a:rPr>
              <a:t>Entrepreneurship Skills </a:t>
            </a:r>
            <a:endParaRPr lang="bg-BG" sz="1800" b="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How does entrepreneurial thinking differ from traditional management approaches in maritime procurement contexts? Provide concrete examples from onboard practices.</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What does "adaptive execution" mean in maritime entrepreneurship? Describe a realistic onboard situation where adaptive execution would be critical for effective decision-making.</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How can proactive behaviour help mitigate the risks of uncertainty and limited resources onboard? Provide a practical example of proactive logistics planning.</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6DA20-157A-086E-3C81-E52F41DE0189}"/>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EE04DD6-D238-028C-A49F-61DE1D8E9B5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BB4751-FF67-0ACA-00B3-DF9BA8083CF6}"/>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8DC7604-6DF7-ECFE-166D-EF78FDF95B3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EA5E70A-62F8-DE66-CAFA-2E25F41E21B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AA7C9C1-A0F5-11F7-82E5-B01908C743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226182B-FDE9-92D8-90C4-6CAE0B375CD2}"/>
              </a:ext>
            </a:extLst>
          </p:cNvPr>
          <p:cNvSpPr txBox="1"/>
          <p:nvPr/>
        </p:nvSpPr>
        <p:spPr>
          <a:xfrm>
            <a:off x="592729" y="1843177"/>
            <a:ext cx="8311785" cy="2867452"/>
          </a:xfrm>
          <a:prstGeom prst="rect">
            <a:avLst/>
          </a:prstGeom>
          <a:noFill/>
        </p:spPr>
        <p:txBody>
          <a:bodyPr wrap="square" rtlCol="0">
            <a:spAutoFit/>
          </a:bodyPr>
          <a:lstStyle/>
          <a:p>
            <a:pPr algn="just">
              <a:spcAft>
                <a:spcPts val="200"/>
              </a:spcAft>
              <a:buNone/>
            </a:pPr>
            <a:r>
              <a:rPr lang="en-GB" sz="1800" b="1" dirty="0">
                <a:effectLst/>
                <a:latin typeface="Times New Roman" panose="02020603050405020304" pitchFamily="18" charset="0"/>
                <a:ea typeface="Arial" panose="020B0604020202020204" pitchFamily="34" charset="0"/>
              </a:rPr>
              <a:t>Food Supply Chain Management Skills </a:t>
            </a:r>
            <a:endParaRPr lang="bg-BG" sz="1800" b="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Why is cultural sensitivity considered a key entrepreneurial skill in managing the food supply chain onboard multinational vessels? Provide an example illustrating its practical importance.</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Explain how creating buffer stocks can improve operational resilience in maritime FSCM. Describe an onboard scenario where buffers effectively prevented a supply crisis.</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can innovative menu planning using leftover or excess products help reduce food waste onboard? Provide a detailed example of such an innovative practice.</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48627A7-A25C-A2B7-A3C2-EEB27CC1CC1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BD1553EA-DEBA-FBDD-D084-5ED523E673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6C8BF8B-4B6E-ED99-F643-5871B8E3DED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C775B73-BBF0-125E-BD02-C7B1B24A7F0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45D45052-4A6E-8D93-F1E7-0FA4CE0A3A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D6C608D9-5D9C-3001-CBBE-97F03E3E644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AA96F3B-E4BC-7E78-BD7E-9C9B890B3A3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09510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325191" y="1541211"/>
            <a:ext cx="8493617" cy="4483279"/>
          </a:xfrm>
          <a:prstGeom prst="rect">
            <a:avLst/>
          </a:prstGeom>
          <a:noFill/>
        </p:spPr>
        <p:txBody>
          <a:bodyPr wrap="square" rtlCol="0">
            <a:spAutoFit/>
          </a:bodyPr>
          <a:lstStyle/>
          <a:p>
            <a:pPr algn="just">
              <a:spcAft>
                <a:spcPts val="200"/>
              </a:spcAft>
              <a:buNone/>
            </a:pPr>
            <a:r>
              <a:rPr lang="en-GB" sz="1600" noProof="0" dirty="0">
                <a:effectLst/>
                <a:latin typeface="Times New Roman" panose="02020603050405020304" pitchFamily="18" charset="0"/>
                <a:ea typeface="Arial" panose="020B0604020202020204" pitchFamily="34" charset="0"/>
              </a:rPr>
              <a:t>LEARNING OBJECTIVES</a:t>
            </a:r>
          </a:p>
          <a:p>
            <a:pPr algn="just">
              <a:spcAft>
                <a:spcPts val="200"/>
              </a:spcAft>
              <a:buNone/>
            </a:pPr>
            <a:r>
              <a:rPr lang="en-GB" sz="1600" b="1" dirty="0">
                <a:effectLst/>
                <a:latin typeface="Times New Roman" panose="02020603050405020304" pitchFamily="18" charset="0"/>
                <a:ea typeface="Arial" panose="020B0604020202020204" pitchFamily="34" charset="0"/>
              </a:rPr>
              <a:t>Upon completion of this training module, participants will be able to:</a:t>
            </a:r>
            <a:endParaRPr lang="bg-BG" sz="1600" b="1" dirty="0">
              <a:effectLst/>
              <a:latin typeface="Times New Roman" panose="02020603050405020304" pitchFamily="18" charset="0"/>
              <a:ea typeface="Arial" panose="020B0604020202020204" pitchFamily="34" charset="0"/>
            </a:endParaRPr>
          </a:p>
          <a:p>
            <a:pPr algn="just">
              <a:spcAft>
                <a:spcPts val="200"/>
              </a:spcAft>
              <a:buNone/>
            </a:pPr>
            <a:r>
              <a:rPr lang="en-GB" sz="1600" dirty="0">
                <a:effectLst/>
                <a:latin typeface="Times New Roman" panose="02020603050405020304" pitchFamily="18" charset="0"/>
                <a:ea typeface="Arial" panose="020B0604020202020204" pitchFamily="34" charset="0"/>
              </a:rPr>
              <a:t>− Identify and describe the core skillsets underpinning entrepreneurial behaviour, with emphasis on their relevance in dynamic, uncertain, and resource-limited maritime environments.</a:t>
            </a:r>
            <a:endParaRPr lang="bg-BG" sz="1600" dirty="0">
              <a:effectLst/>
              <a:latin typeface="Times New Roman" panose="02020603050405020304" pitchFamily="18" charset="0"/>
              <a:ea typeface="Arial" panose="020B0604020202020204" pitchFamily="34" charset="0"/>
            </a:endParaRPr>
          </a:p>
          <a:p>
            <a:pPr algn="just">
              <a:spcAft>
                <a:spcPts val="200"/>
              </a:spcAft>
              <a:buNone/>
            </a:pPr>
            <a:r>
              <a:rPr lang="en-GB" sz="1600" dirty="0">
                <a:effectLst/>
                <a:latin typeface="Times New Roman" panose="02020603050405020304" pitchFamily="18" charset="0"/>
                <a:ea typeface="Arial" panose="020B0604020202020204" pitchFamily="34" charset="0"/>
              </a:rPr>
              <a:t>− Recognise the role of personal competencies such as initiative, adaptability, decision-making under uncertainty, and creative problem-solving in the context of shipboard operations.</a:t>
            </a:r>
            <a:endParaRPr lang="bg-BG" sz="1600" dirty="0">
              <a:effectLst/>
              <a:latin typeface="Times New Roman" panose="02020603050405020304" pitchFamily="18" charset="0"/>
              <a:ea typeface="Arial" panose="020B0604020202020204" pitchFamily="34" charset="0"/>
            </a:endParaRPr>
          </a:p>
          <a:p>
            <a:pPr algn="just">
              <a:spcAft>
                <a:spcPts val="200"/>
              </a:spcAft>
              <a:buNone/>
            </a:pPr>
            <a:r>
              <a:rPr lang="en-GB" sz="1600" dirty="0">
                <a:effectLst/>
                <a:latin typeface="Times New Roman" panose="02020603050405020304" pitchFamily="18" charset="0"/>
                <a:ea typeface="Arial" panose="020B0604020202020204" pitchFamily="34" charset="0"/>
              </a:rPr>
              <a:t>− Understand the structure and operational dynamics of food supply chains, including sourcing, storage, distribution, consumption, and waste management in seagoing contexts.</a:t>
            </a:r>
            <a:endParaRPr lang="bg-BG" sz="1600" dirty="0">
              <a:effectLst/>
              <a:latin typeface="Times New Roman" panose="02020603050405020304" pitchFamily="18" charset="0"/>
              <a:ea typeface="Arial" panose="020B0604020202020204" pitchFamily="34" charset="0"/>
            </a:endParaRPr>
          </a:p>
          <a:p>
            <a:pPr algn="just">
              <a:spcAft>
                <a:spcPts val="200"/>
              </a:spcAft>
              <a:buNone/>
            </a:pPr>
            <a:r>
              <a:rPr lang="en-GB" sz="1600" dirty="0">
                <a:effectLst/>
                <a:latin typeface="Times New Roman" panose="02020603050405020304" pitchFamily="18" charset="0"/>
                <a:ea typeface="Arial" panose="020B0604020202020204" pitchFamily="34" charset="0"/>
              </a:rPr>
              <a:t>− Analyse the logistical flow of goods, services, and information on board, identifying constraints and proposing improvements through systems thinking and process optimisation.</a:t>
            </a:r>
            <a:endParaRPr lang="bg-BG" sz="1600" dirty="0">
              <a:effectLst/>
              <a:latin typeface="Times New Roman" panose="02020603050405020304" pitchFamily="18" charset="0"/>
              <a:ea typeface="Arial" panose="020B0604020202020204" pitchFamily="34" charset="0"/>
            </a:endParaRPr>
          </a:p>
          <a:p>
            <a:pPr algn="just">
              <a:spcAft>
                <a:spcPts val="200"/>
              </a:spcAft>
              <a:buNone/>
            </a:pPr>
            <a:r>
              <a:rPr lang="en-GB" sz="1600" dirty="0">
                <a:effectLst/>
                <a:latin typeface="Times New Roman" panose="02020603050405020304" pitchFamily="18" charset="0"/>
                <a:ea typeface="Arial" panose="020B0604020202020204" pitchFamily="34" charset="0"/>
              </a:rPr>
              <a:t>− Evaluate the interdependence between food quality, supply reliability, inventory systems, and crew satisfaction as part of a holistic onboard logistics strategy.</a:t>
            </a:r>
            <a:endParaRPr lang="bg-BG" sz="1600" dirty="0">
              <a:effectLst/>
              <a:latin typeface="Times New Roman" panose="02020603050405020304" pitchFamily="18" charset="0"/>
              <a:ea typeface="Arial" panose="020B0604020202020204" pitchFamily="34" charset="0"/>
            </a:endParaRPr>
          </a:p>
          <a:p>
            <a:pPr algn="just">
              <a:spcAft>
                <a:spcPts val="200"/>
              </a:spcAft>
              <a:buNone/>
            </a:pPr>
            <a:r>
              <a:rPr lang="en-GB" sz="1600" dirty="0">
                <a:effectLst/>
                <a:latin typeface="Times New Roman" panose="02020603050405020304" pitchFamily="18" charset="0"/>
                <a:ea typeface="Arial" panose="020B0604020202020204" pitchFamily="34" charset="0"/>
              </a:rPr>
              <a:t>− Develop a foundational capacity to apply entrepreneurial logic to logistical and supply challenges, integrating knowledge from both culinary and technical operational perspectives.</a:t>
            </a:r>
            <a:endParaRPr lang="bg-BG" sz="1600" dirty="0">
              <a:effectLst/>
              <a:latin typeface="Times New Roman" panose="02020603050405020304" pitchFamily="18" charset="0"/>
              <a:ea typeface="Arial" panose="020B0604020202020204" pitchFamily="34" charset="0"/>
            </a:endParaRPr>
          </a:p>
          <a:p>
            <a:pPr algn="just">
              <a:spcAft>
                <a:spcPts val="200"/>
              </a:spcAft>
            </a:pPr>
            <a:r>
              <a:rPr lang="en-GB" sz="1600" dirty="0">
                <a:effectLst/>
                <a:latin typeface="Times New Roman" panose="02020603050405020304" pitchFamily="18" charset="0"/>
                <a:ea typeface="Arial" panose="020B0604020202020204" pitchFamily="34" charset="0"/>
              </a:rPr>
              <a:t>− Apply scenario-based learning to simulate realistic maritime supply and logistics cases, demonstrating decision-making grounded in practical constraints and guided by entrepreneurial reasoning.</a:t>
            </a:r>
            <a:endParaRPr lang="bg-BG" sz="16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D19A-9612-2C9A-9124-807AB52B9E5E}"/>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0426F298-0146-81D6-522B-C8C98B247DB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5283CDD-ADE0-AF36-79F1-E71094B87C1F}"/>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030A4C32-C5AC-86C1-8BF4-CD2FB23D6CDF}"/>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369E1A8-B6E0-B5C2-77BB-B2A212D0224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D456ABA-B66D-3C8B-8BBB-7FEAA52BCC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A4B6279-CB65-5354-7470-CA6594C14D5F}"/>
              </a:ext>
            </a:extLst>
          </p:cNvPr>
          <p:cNvSpPr txBox="1"/>
          <p:nvPr/>
        </p:nvSpPr>
        <p:spPr>
          <a:xfrm>
            <a:off x="592729" y="1843177"/>
            <a:ext cx="8311785" cy="3801041"/>
          </a:xfrm>
          <a:prstGeom prst="rect">
            <a:avLst/>
          </a:prstGeom>
          <a:noFill/>
        </p:spPr>
        <p:txBody>
          <a:bodyPr wrap="square" rtlCol="0">
            <a:spAutoFit/>
          </a:bodyPr>
          <a:lstStyle/>
          <a:p>
            <a:pPr algn="just">
              <a:spcAft>
                <a:spcPts val="200"/>
              </a:spcAft>
              <a:buNone/>
            </a:pPr>
            <a:r>
              <a:rPr lang="en-GB" sz="1800" b="1" dirty="0">
                <a:effectLst/>
                <a:latin typeface="Times New Roman" panose="02020603050405020304" pitchFamily="18" charset="0"/>
                <a:ea typeface="Arial" panose="020B0604020202020204" pitchFamily="34" charset="0"/>
              </a:rPr>
              <a:t>Logistics Management Skills </a:t>
            </a:r>
            <a:endParaRPr lang="bg-BG" sz="1800" b="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Discuss how preventive planning is essential to entrepreneurial logistics management onboard ships. Give a detailed scenario illustrating successful preventive planning.</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Explain the challenges of managing closed logistic systems onboard ships and provide entrepreneurial strategies to overcome these challenges effectively.</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Why are digitalisation and enhanced traceability considered critical in modern shipboard logistics management? Provide a practical example of a digital solution applicable onboard.</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Describe how cultural and communicational awareness can effectively manage conflicts related to resource allocation onboard. Provide a concrete scenario demonstrating successful conflict resolution through improved communication.</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4F5DECE-4212-BC8E-234E-820F5771CEA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C7244249-32B9-44B0-3145-45F4C1E8A6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3966512-7692-DD8B-0506-A5EC3776CB2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7ECCBDC-CE0A-733C-F46D-BBAC8754EA0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AA78FDDD-84FD-CB1D-C9C7-2E0F3B0E2DB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53F2DC1-2E28-35A4-597A-2B21175B52B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4D2B118-32C6-E081-4B86-98FB5467681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39036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CF12-0165-B96B-5E51-28C075B6FA5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3ADFA40-2B29-C52E-1091-C78C43B3FD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D0607F0-E616-9806-0B31-2B02C94C6800}"/>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3B74359F-2370-E888-8550-66FE6BC75BB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C1E7BA8-5D49-6F21-850A-45E3D7293E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0B3D9E1-75B4-C2DA-4575-5FC00514D6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3D18A6-C15F-67F8-8D9E-048AC9BDC1AC}"/>
              </a:ext>
            </a:extLst>
          </p:cNvPr>
          <p:cNvSpPr txBox="1"/>
          <p:nvPr/>
        </p:nvSpPr>
        <p:spPr>
          <a:xfrm>
            <a:off x="682315" y="1548359"/>
            <a:ext cx="8311785" cy="4580741"/>
          </a:xfrm>
          <a:prstGeom prst="rect">
            <a:avLst/>
          </a:prstGeom>
          <a:noFill/>
        </p:spPr>
        <p:txBody>
          <a:bodyPr wrap="square" rtlCol="0">
            <a:spAutoFit/>
          </a:bodyPr>
          <a:lstStyle/>
          <a:p>
            <a:pPr marL="342900" lvl="0" indent="-342900" algn="just" rtl="0">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Drucker, P. F. (1985). innovation and entrepreneurship: practice and principles. harper &amp; Row</a:t>
            </a:r>
            <a:r>
              <a:rPr lang="bg-BG" sz="1800" dirty="0">
                <a:effectLst/>
                <a:latin typeface="Times New Roman" panose="02020603050405020304" pitchFamily="18" charset="0"/>
                <a:ea typeface="Arial" panose="020B0604020202020204" pitchFamily="34" charset="0"/>
              </a:rPr>
              <a:t>. </a:t>
            </a:r>
          </a:p>
          <a:p>
            <a:pPr marL="342900" lvl="0" indent="-342900" algn="just">
              <a:spcBef>
                <a:spcPts val="400"/>
              </a:spcBef>
              <a:spcAft>
                <a:spcPts val="400"/>
              </a:spcAft>
              <a:buFont typeface="+mj-lt"/>
              <a:buAutoNum type="arabicPeriod"/>
              <a:tabLst>
                <a:tab pos="811530" algn="l"/>
              </a:tabLst>
            </a:pPr>
            <a:r>
              <a:rPr lang="en-US" sz="1800" dirty="0" err="1">
                <a:effectLst/>
                <a:latin typeface="Times New Roman" panose="02020603050405020304" pitchFamily="18" charset="0"/>
                <a:ea typeface="Arial" panose="020B0604020202020204" pitchFamily="34" charset="0"/>
              </a:rPr>
              <a:t>Csákné</a:t>
            </a:r>
            <a:r>
              <a:rPr lang="en-US" sz="1800" dirty="0">
                <a:effectLst/>
                <a:latin typeface="Times New Roman" panose="02020603050405020304" pitchFamily="18" charset="0"/>
                <a:ea typeface="Arial" panose="020B0604020202020204" pitchFamily="34" charset="0"/>
              </a:rPr>
              <a:t> Filep, J., Timár, G., &amp; </a:t>
            </a:r>
            <a:r>
              <a:rPr lang="en-US" sz="1800" dirty="0" err="1">
                <a:effectLst/>
                <a:latin typeface="Times New Roman" panose="02020603050405020304" pitchFamily="18" charset="0"/>
                <a:ea typeface="Arial" panose="020B0604020202020204" pitchFamily="34" charset="0"/>
              </a:rPr>
              <a:t>Szennay</a:t>
            </a:r>
            <a:r>
              <a:rPr lang="en-US" sz="1800" dirty="0">
                <a:effectLst/>
                <a:latin typeface="Times New Roman" panose="02020603050405020304" pitchFamily="18" charset="0"/>
                <a:ea typeface="Arial" panose="020B0604020202020204" pitchFamily="34" charset="0"/>
              </a:rPr>
              <a:t>, Á. (2025). </a:t>
            </a:r>
            <a:r>
              <a:rPr lang="en-US" sz="1800" dirty="0" err="1">
                <a:effectLst/>
                <a:latin typeface="Times New Roman" panose="02020603050405020304" pitchFamily="18" charset="0"/>
                <a:ea typeface="Arial" panose="020B0604020202020204" pitchFamily="34" charset="0"/>
              </a:rPr>
              <a:t>Analysing</a:t>
            </a:r>
            <a:r>
              <a:rPr lang="en-US" sz="1800" dirty="0">
                <a:effectLst/>
                <a:latin typeface="Times New Roman" panose="02020603050405020304" pitchFamily="18" charset="0"/>
                <a:ea typeface="Arial" panose="020B0604020202020204" pitchFamily="34" charset="0"/>
              </a:rPr>
              <a:t> the impact of entrepreneurship education on early-stage entrepreneurship-Focusing on the transitional countries of Central and Eastern Europe. Administrative Sciences, 15(2), 36</a:t>
            </a:r>
            <a:r>
              <a:rPr lang="en-US" sz="1800" u="sng" dirty="0">
                <a:solidFill>
                  <a:srgbClr val="0000FF"/>
                </a:solidFill>
                <a:effectLst/>
                <a:latin typeface="Times New Roman" panose="02020603050405020304" pitchFamily="18" charset="0"/>
                <a:ea typeface="Arial" panose="020B0604020202020204" pitchFamily="34" charset="0"/>
                <a:hlinkClick r:id="rId5"/>
              </a:rPr>
              <a:t>. https://doi.org/10.3390/</a:t>
            </a:r>
            <a:r>
              <a:rPr lang="en-US" sz="1800" u="sng" dirty="0" err="1">
                <a:solidFill>
                  <a:srgbClr val="0000FF"/>
                </a:solidFill>
                <a:effectLst/>
                <a:latin typeface="Times New Roman" panose="02020603050405020304" pitchFamily="18" charset="0"/>
                <a:ea typeface="Arial" panose="020B0604020202020204" pitchFamily="34" charset="0"/>
                <a:hlinkClick r:id="rId5"/>
              </a:rPr>
              <a:t>admsci15020036</a:t>
            </a:r>
            <a:r>
              <a:rPr lang="en-US" sz="1800" u="sng" dirty="0">
                <a:solidFill>
                  <a:srgbClr val="0000FF"/>
                </a:solidFill>
                <a:effectLst/>
                <a:latin typeface="Times New Roman" panose="02020603050405020304" pitchFamily="18" charset="0"/>
                <a:ea typeface="Arial" panose="020B0604020202020204" pitchFamily="34" charset="0"/>
                <a:hlinkClick r:id="rId5"/>
              </a:rPr>
              <a:t>.</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Schlichte, F., &amp; Junge, M. (2024). The concept of entrepreneurial opportunities: A review and directions for future research. International Entrepreneurship and Management Journal, 20(1), 1-23</a:t>
            </a:r>
            <a:r>
              <a:rPr lang="en-US" sz="1800" u="sng" dirty="0">
                <a:solidFill>
                  <a:srgbClr val="0000FF"/>
                </a:solidFill>
                <a:effectLst/>
                <a:latin typeface="Times New Roman" panose="02020603050405020304" pitchFamily="18" charset="0"/>
                <a:ea typeface="Arial" panose="020B0604020202020204" pitchFamily="34" charset="0"/>
                <a:hlinkClick r:id="rId6"/>
              </a:rPr>
              <a:t>. </a:t>
            </a:r>
            <a:r>
              <a:rPr lang="bg-BG" sz="1800" dirty="0">
                <a:effectLst/>
                <a:latin typeface="Times New Roman" panose="02020603050405020304" pitchFamily="18" charset="0"/>
                <a:ea typeface="Arial" panose="020B0604020202020204" pitchFamily="34" charset="0"/>
                <a:hlinkClick r:id="rId6"/>
              </a:rPr>
              <a:t>https://doi.org/10.1007/</a:t>
            </a:r>
            <a:r>
              <a:rPr lang="bg-BG" sz="1800" dirty="0" err="1">
                <a:effectLst/>
                <a:latin typeface="Times New Roman" panose="02020603050405020304" pitchFamily="18" charset="0"/>
                <a:ea typeface="Arial" panose="020B0604020202020204" pitchFamily="34" charset="0"/>
                <a:hlinkClick r:id="rId6"/>
              </a:rPr>
              <a:t>s11301</a:t>
            </a:r>
            <a:r>
              <a:rPr lang="bg-BG" sz="1800" dirty="0">
                <a:effectLst/>
                <a:latin typeface="Times New Roman" panose="02020603050405020304" pitchFamily="18" charset="0"/>
                <a:ea typeface="Arial" panose="020B0604020202020204" pitchFamily="34" charset="0"/>
                <a:hlinkClick r:id="rId6"/>
              </a:rPr>
              <a:t>-024-00466-5</a:t>
            </a:r>
            <a:endParaRPr lang="en-US" sz="1800" dirty="0">
              <a:effectLst/>
              <a:latin typeface="Times New Roman" panose="02020603050405020304" pitchFamily="18" charset="0"/>
              <a:ea typeface="Arial" panose="020B0604020202020204" pitchFamily="34" charset="0"/>
            </a:endParaRPr>
          </a:p>
          <a:p>
            <a:pPr marL="342900" indent="-342900" algn="just">
              <a:spcAft>
                <a:spcPts val="200"/>
              </a:spcAft>
              <a:buFont typeface="+mj-lt"/>
              <a:buAutoNum type="arabicPeriod"/>
            </a:pPr>
            <a:r>
              <a:rPr lang="en-US" sz="1800" dirty="0">
                <a:effectLst/>
                <a:latin typeface="Times New Roman" panose="02020603050405020304" pitchFamily="18" charset="0"/>
                <a:ea typeface="Arial" panose="020B0604020202020204" pitchFamily="34" charset="0"/>
              </a:rPr>
              <a:t>Wang, C., Chen, M., &amp; Zhang, X. (2025). Integration of entrepreneurial opportunity theories in uncertain scenarios. Journal of Competitiveness, 17(1), 1-15. </a:t>
            </a:r>
            <a:r>
              <a:rPr lang="en-US" sz="1800" u="sng" dirty="0">
                <a:solidFill>
                  <a:srgbClr val="0000FF"/>
                </a:solidFill>
                <a:effectLst/>
                <a:latin typeface="Times New Roman" panose="02020603050405020304" pitchFamily="18" charset="0"/>
                <a:ea typeface="Arial" panose="020B0604020202020204" pitchFamily="34" charset="0"/>
                <a:hlinkClick r:id="rId7"/>
              </a:rPr>
              <a:t>https://</a:t>
            </a:r>
            <a:r>
              <a:rPr lang="en-US" sz="1800" u="sng" dirty="0" err="1">
                <a:solidFill>
                  <a:srgbClr val="0000FF"/>
                </a:solidFill>
                <a:effectLst/>
                <a:latin typeface="Times New Roman" panose="02020603050405020304" pitchFamily="18" charset="0"/>
                <a:ea typeface="Arial" panose="020B0604020202020204" pitchFamily="34" charset="0"/>
                <a:hlinkClick r:id="rId7"/>
              </a:rPr>
              <a:t>doi</a:t>
            </a:r>
            <a:r>
              <a:rPr lang="en-US" sz="1800" u="sng" dirty="0">
                <a:solidFill>
                  <a:srgbClr val="0000FF"/>
                </a:solidFill>
                <a:effectLst/>
                <a:latin typeface="Times New Roman" panose="02020603050405020304" pitchFamily="18" charset="0"/>
                <a:ea typeface="Arial" panose="020B0604020202020204" pitchFamily="34" charset="0"/>
                <a:hlinkClick r:id="rId7"/>
              </a:rPr>
              <a:t>.</a:t>
            </a:r>
            <a:r>
              <a:rPr lang="bg-BG" sz="1800" dirty="0" err="1">
                <a:effectLst/>
                <a:latin typeface="Times New Roman" panose="02020603050405020304" pitchFamily="18" charset="0"/>
                <a:ea typeface="Arial" panose="020B0604020202020204" pitchFamily="34" charset="0"/>
              </a:rPr>
              <a:t>org</a:t>
            </a:r>
            <a:r>
              <a:rPr lang="bg-BG" sz="1800" dirty="0">
                <a:effectLst/>
                <a:latin typeface="Times New Roman" panose="02020603050405020304" pitchFamily="18" charset="0"/>
                <a:ea typeface="Arial" panose="020B0604020202020204" pitchFamily="34" charset="0"/>
              </a:rPr>
              <a:t>/10.7441/</a:t>
            </a:r>
            <a:r>
              <a:rPr lang="bg-BG" sz="1800" dirty="0" err="1">
                <a:effectLst/>
                <a:latin typeface="Times New Roman" panose="02020603050405020304" pitchFamily="18" charset="0"/>
                <a:ea typeface="Arial" panose="020B0604020202020204" pitchFamily="34" charset="0"/>
              </a:rPr>
              <a:t>joc.2025.01.01</a:t>
            </a:r>
            <a:r>
              <a:rPr lang="bg-BG" sz="1800" dirty="0">
                <a:effectLst/>
                <a:latin typeface="Times New Roman" panose="02020603050405020304" pitchFamily="18" charset="0"/>
                <a:ea typeface="Arial" panose="020B0604020202020204" pitchFamily="34" charset="0"/>
              </a:rPr>
              <a:t>, </a:t>
            </a:r>
            <a:r>
              <a:rPr lang="bg-BG" sz="1800" u="sng" dirty="0">
                <a:solidFill>
                  <a:srgbClr val="0000FF"/>
                </a:solidFill>
                <a:effectLst/>
                <a:latin typeface="Times New Roman" panose="02020603050405020304" pitchFamily="18" charset="0"/>
                <a:ea typeface="Arial" panose="020B0604020202020204" pitchFamily="34" charset="0"/>
                <a:hlinkClick r:id="rId8"/>
              </a:rPr>
              <a:t>https://</a:t>
            </a:r>
            <a:r>
              <a:rPr lang="bg-BG" sz="1800" u="sng" dirty="0" err="1">
                <a:solidFill>
                  <a:srgbClr val="0000FF"/>
                </a:solidFill>
                <a:effectLst/>
                <a:latin typeface="Times New Roman" panose="02020603050405020304" pitchFamily="18" charset="0"/>
                <a:ea typeface="Arial" panose="020B0604020202020204" pitchFamily="34" charset="0"/>
                <a:hlinkClick r:id="rId8"/>
              </a:rPr>
              <a:t>www.cjournal.cz</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files</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563.pdf</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Cui, J., Sun, J., &amp; Bell, R. (2023). From entrepreneurship education to entrepreneurial intention: Mindset, motivation, and behavior. Frontiers in Psychology, 14, 954118. </a:t>
            </a:r>
            <a:r>
              <a:rPr lang="en-US" sz="1800" u="sng" dirty="0">
                <a:solidFill>
                  <a:srgbClr val="0000FF"/>
                </a:solidFill>
                <a:effectLst/>
                <a:latin typeface="Times New Roman" panose="02020603050405020304" pitchFamily="18" charset="0"/>
                <a:ea typeface="Arial" panose="020B0604020202020204" pitchFamily="34" charset="0"/>
                <a:hlinkClick r:id="rId9"/>
              </a:rPr>
              <a:t>https://doi.org/10.3389/</a:t>
            </a:r>
            <a:r>
              <a:rPr lang="en-US" sz="1800" u="sng" dirty="0" err="1">
                <a:solidFill>
                  <a:srgbClr val="0000FF"/>
                </a:solidFill>
                <a:effectLst/>
                <a:latin typeface="Times New Roman" panose="02020603050405020304" pitchFamily="18" charset="0"/>
                <a:ea typeface="Arial" panose="020B0604020202020204" pitchFamily="34" charset="0"/>
                <a:hlinkClick r:id="rId9"/>
              </a:rPr>
              <a:t>fpsyg.2023.954118</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357586B-73A3-1CFA-1A77-29021C6196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866B02E-BC8B-04E1-9B48-7BB95419457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7D6E2C4-076A-B4D4-094D-191E4FED6156}"/>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5C940AF-C174-06FF-C1AC-95D7A23BCE4E}"/>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12D2E091-7046-2783-F994-4F05960B168C}"/>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BBE7F48B-4C1C-27B8-6432-1385B184D89B}"/>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EAB4211-061A-FF97-0884-85B118BD1F05}"/>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643331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CB9A-856F-D478-DAD1-F43993A2BE2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AE7562B-522F-A998-5DD5-EA9B47C9D6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4A1B65-EAA0-A28E-C004-5193CC0B379A}"/>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4F85DFEE-F61B-B0C6-8FC7-5C8769ADDBA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CE71BB8-3BB6-194D-02F7-288F86C557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775FCF6-61CD-30C7-704D-390D135C65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AFB0194-76F3-21D6-4BE2-88EBD380F286}"/>
              </a:ext>
            </a:extLst>
          </p:cNvPr>
          <p:cNvSpPr txBox="1"/>
          <p:nvPr/>
        </p:nvSpPr>
        <p:spPr>
          <a:xfrm>
            <a:off x="620274" y="1601264"/>
            <a:ext cx="8311785" cy="4442242"/>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Rodrigues, C., &amp; Franco, M. (2023). The impact of entrepreneurship knowledge on students' entrepreneurial creativity: A study in higher education. Journal of Innovation and Entrepreneurship, 12(1), 45. </a:t>
            </a:r>
            <a:r>
              <a:rPr lang="en-US" sz="1600" u="sng" dirty="0">
                <a:solidFill>
                  <a:srgbClr val="0000FF"/>
                </a:solidFill>
                <a:effectLst/>
                <a:latin typeface="Times New Roman" panose="02020603050405020304" pitchFamily="18" charset="0"/>
                <a:ea typeface="Arial" panose="020B0604020202020204" pitchFamily="34" charset="0"/>
                <a:hlinkClick r:id="rId5"/>
              </a:rPr>
              <a:t>https://doi.org/10.1186/</a:t>
            </a:r>
            <a:r>
              <a:rPr lang="en-US" sz="1600" u="sng" dirty="0" err="1">
                <a:solidFill>
                  <a:srgbClr val="0000FF"/>
                </a:solidFill>
                <a:effectLst/>
                <a:latin typeface="Times New Roman" panose="02020603050405020304" pitchFamily="18" charset="0"/>
                <a:ea typeface="Arial" panose="020B0604020202020204" pitchFamily="34" charset="0"/>
                <a:hlinkClick r:id="rId5"/>
              </a:rPr>
              <a:t>s13731</a:t>
            </a:r>
            <a:r>
              <a:rPr lang="en-US" sz="1600" u="sng" dirty="0">
                <a:solidFill>
                  <a:srgbClr val="0000FF"/>
                </a:solidFill>
                <a:effectLst/>
                <a:latin typeface="Times New Roman" panose="02020603050405020304" pitchFamily="18" charset="0"/>
                <a:ea typeface="Arial" panose="020B0604020202020204" pitchFamily="34" charset="0"/>
                <a:hlinkClick r:id="rId5"/>
              </a:rPr>
              <a:t>-023-00351-7</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Dlamini, M., &amp; Botha, M. (2023). Entrepreneurial intention and the three stages of entrepreneurial action: A process approach. Frontiers in Psychology, 14, 1184390. </a:t>
            </a:r>
            <a:r>
              <a:rPr lang="en-US" sz="1600" u="sng" dirty="0">
                <a:solidFill>
                  <a:srgbClr val="0000FF"/>
                </a:solidFill>
                <a:effectLst/>
                <a:latin typeface="Times New Roman" panose="02020603050405020304" pitchFamily="18" charset="0"/>
                <a:ea typeface="Arial" panose="020B0604020202020204" pitchFamily="34" charset="0"/>
                <a:hlinkClick r:id="rId6"/>
              </a:rPr>
              <a:t>https://doi.org/10.3389/</a:t>
            </a:r>
            <a:r>
              <a:rPr lang="en-US" sz="1600" u="sng" dirty="0" err="1">
                <a:solidFill>
                  <a:srgbClr val="0000FF"/>
                </a:solidFill>
                <a:effectLst/>
                <a:latin typeface="Times New Roman" panose="02020603050405020304" pitchFamily="18" charset="0"/>
                <a:ea typeface="Arial" panose="020B0604020202020204" pitchFamily="34" charset="0"/>
                <a:hlinkClick r:id="rId6"/>
              </a:rPr>
              <a:t>fpsyg.2023.1184390</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err="1">
                <a:effectLst/>
                <a:latin typeface="Times New Roman" panose="02020603050405020304" pitchFamily="18" charset="0"/>
                <a:ea typeface="Arial" panose="020B0604020202020204" pitchFamily="34" charset="0"/>
              </a:rPr>
              <a:t>Notteboom</a:t>
            </a:r>
            <a:r>
              <a:rPr lang="en-US" sz="1600" dirty="0">
                <a:effectLst/>
                <a:latin typeface="Times New Roman" panose="02020603050405020304" pitchFamily="18" charset="0"/>
                <a:ea typeface="Arial" panose="020B0604020202020204" pitchFamily="34" charset="0"/>
              </a:rPr>
              <a:t>, T. E., &amp; Rodrigue, J.-P. (2023). </a:t>
            </a:r>
            <a:r>
              <a:rPr lang="en-US" sz="1600" dirty="0" err="1">
                <a:effectLst/>
                <a:latin typeface="Times New Roman" panose="02020603050405020304" pitchFamily="18" charset="0"/>
                <a:ea typeface="Arial" panose="020B0604020202020204" pitchFamily="34" charset="0"/>
              </a:rPr>
              <a:t>Containerisation</a:t>
            </a:r>
            <a:r>
              <a:rPr lang="en-US" sz="1600" dirty="0">
                <a:effectLst/>
                <a:latin typeface="Times New Roman" panose="02020603050405020304" pitchFamily="18" charset="0"/>
                <a:ea typeface="Arial" panose="020B0604020202020204" pitchFamily="34" charset="0"/>
              </a:rPr>
              <a:t>, box logistics and global supply chains: The integration of ports and liner shipping networks. Maritime Economics &amp; Logistics, 25(3), 345-368. </a:t>
            </a:r>
            <a:r>
              <a:rPr lang="en-US" sz="1600" u="sng" dirty="0">
                <a:solidFill>
                  <a:srgbClr val="0000FF"/>
                </a:solidFill>
                <a:effectLst/>
                <a:latin typeface="Times New Roman" panose="02020603050405020304" pitchFamily="18" charset="0"/>
                <a:ea typeface="Arial" panose="020B0604020202020204" pitchFamily="34" charset="0"/>
                <a:hlinkClick r:id="rId7"/>
              </a:rPr>
              <a:t>https://</a:t>
            </a:r>
            <a:r>
              <a:rPr lang="en-US" sz="1600" u="sng" dirty="0" err="1">
                <a:solidFill>
                  <a:srgbClr val="0000FF"/>
                </a:solidFill>
                <a:effectLst/>
                <a:latin typeface="Times New Roman" panose="02020603050405020304" pitchFamily="18" charset="0"/>
                <a:ea typeface="Arial" panose="020B0604020202020204" pitchFamily="34" charset="0"/>
                <a:hlinkClick r:id="rId7"/>
              </a:rPr>
              <a:t>ideas.repec.org</a:t>
            </a:r>
            <a:r>
              <a:rPr lang="en-US" sz="1600" u="sng" dirty="0">
                <a:solidFill>
                  <a:srgbClr val="0000FF"/>
                </a:solidFill>
                <a:effectLst/>
                <a:latin typeface="Times New Roman" panose="02020603050405020304" pitchFamily="18" charset="0"/>
                <a:ea typeface="Arial" panose="020B0604020202020204" pitchFamily="34" charset="0"/>
                <a:hlinkClick r:id="rId7"/>
              </a:rPr>
              <a:t>/a/pal/</a:t>
            </a:r>
            <a:r>
              <a:rPr lang="en-US" sz="1600" u="sng" dirty="0" err="1">
                <a:solidFill>
                  <a:srgbClr val="0000FF"/>
                </a:solidFill>
                <a:effectLst/>
                <a:latin typeface="Times New Roman" panose="02020603050405020304" pitchFamily="18" charset="0"/>
                <a:ea typeface="Arial" panose="020B0604020202020204" pitchFamily="34" charset="0"/>
                <a:hlinkClick r:id="rId7"/>
              </a:rPr>
              <a:t>marecl</a:t>
            </a:r>
            <a:r>
              <a:rPr lang="en-US" sz="1600" u="sng" dirty="0">
                <a:solidFill>
                  <a:srgbClr val="0000FF"/>
                </a:solidFill>
                <a:effectLst/>
                <a:latin typeface="Times New Roman" panose="02020603050405020304" pitchFamily="18" charset="0"/>
                <a:ea typeface="Arial" panose="020B0604020202020204" pitchFamily="34" charset="0"/>
                <a:hlinkClick r:id="rId7"/>
              </a:rPr>
              <a:t>/</a:t>
            </a:r>
            <a:r>
              <a:rPr lang="en-US" sz="1600" u="sng" dirty="0" err="1">
                <a:solidFill>
                  <a:srgbClr val="0000FF"/>
                </a:solidFill>
                <a:effectLst/>
                <a:latin typeface="Times New Roman" panose="02020603050405020304" pitchFamily="18" charset="0"/>
                <a:ea typeface="Arial" panose="020B0604020202020204" pitchFamily="34" charset="0"/>
                <a:hlinkClick r:id="rId7"/>
              </a:rPr>
              <a:t>v10y2008i1p152-174.html</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Ollivier, P., Benmoshe, G., Van Gogh, M., &amp; Gupta, A. (2023, October 17). How data collaboration can make maritime supply chains more resilient. World Economic Forum</a:t>
            </a:r>
            <a:r>
              <a:rPr lang="en-US" sz="1600" u="sng" dirty="0">
                <a:solidFill>
                  <a:srgbClr val="0000FF"/>
                </a:solidFill>
                <a:effectLst/>
                <a:latin typeface="Times New Roman" panose="02020603050405020304" pitchFamily="18" charset="0"/>
                <a:ea typeface="Arial" panose="020B0604020202020204" pitchFamily="34" charset="0"/>
                <a:hlinkClick r:id="rId8"/>
              </a:rPr>
              <a:t>. https://</a:t>
            </a:r>
            <a:r>
              <a:rPr lang="en-US" sz="1600" u="sng" dirty="0" err="1">
                <a:solidFill>
                  <a:srgbClr val="0000FF"/>
                </a:solidFill>
                <a:effectLst/>
                <a:latin typeface="Times New Roman" panose="02020603050405020304" pitchFamily="18" charset="0"/>
                <a:ea typeface="Arial" panose="020B0604020202020204" pitchFamily="34" charset="0"/>
                <a:hlinkClick r:id="rId8"/>
              </a:rPr>
              <a:t>www.weforum.org</a:t>
            </a:r>
            <a:r>
              <a:rPr lang="en-US" sz="1600" u="sng" dirty="0">
                <a:solidFill>
                  <a:srgbClr val="0000FF"/>
                </a:solidFill>
                <a:effectLst/>
                <a:latin typeface="Times New Roman" panose="02020603050405020304" pitchFamily="18" charset="0"/>
                <a:ea typeface="Arial" panose="020B0604020202020204" pitchFamily="34" charset="0"/>
                <a:hlinkClick r:id="rId8"/>
              </a:rPr>
              <a:t>/stories/2023/10/data-collaboration-improve-resilience-maritime-supply-chain/.</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AACSB International. (2024, January). Positive impact through entrepreneurship education. AACSB Insights. </a:t>
            </a:r>
            <a:r>
              <a:rPr lang="en-US" sz="1600" u="sng" dirty="0">
                <a:solidFill>
                  <a:srgbClr val="0000FF"/>
                </a:solidFill>
                <a:effectLst/>
                <a:latin typeface="Times New Roman" panose="02020603050405020304" pitchFamily="18" charset="0"/>
                <a:ea typeface="Arial" panose="020B0604020202020204" pitchFamily="34" charset="0"/>
                <a:hlinkClick r:id="rId9"/>
              </a:rPr>
              <a:t>https://</a:t>
            </a:r>
            <a:r>
              <a:rPr lang="en-US" sz="1600" u="sng" dirty="0" err="1">
                <a:solidFill>
                  <a:srgbClr val="0000FF"/>
                </a:solidFill>
                <a:effectLst/>
                <a:latin typeface="Times New Roman" panose="02020603050405020304" pitchFamily="18" charset="0"/>
                <a:ea typeface="Arial" panose="020B0604020202020204" pitchFamily="34" charset="0"/>
                <a:hlinkClick r:id="rId9"/>
              </a:rPr>
              <a:t>www.aacsb.edu</a:t>
            </a:r>
            <a:r>
              <a:rPr lang="en-US" sz="1600" u="sng" dirty="0">
                <a:solidFill>
                  <a:srgbClr val="0000FF"/>
                </a:solidFill>
                <a:effectLst/>
                <a:latin typeface="Times New Roman" panose="02020603050405020304" pitchFamily="18" charset="0"/>
                <a:ea typeface="Arial" panose="020B0604020202020204" pitchFamily="34" charset="0"/>
                <a:hlinkClick r:id="rId9"/>
              </a:rPr>
              <a:t>/insights/articles/2024/01/positive-impact-through-entrepreneurship-education</a:t>
            </a:r>
            <a:endParaRPr lang="bg-BG" sz="16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F749DF74-B41D-056F-84E5-574D6F67E4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8D0EF63F-30A3-36BA-0B70-48BF61F7F70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D6AC28E-EA01-F380-E326-68CA094B3DA7}"/>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4CB8327-3ADF-5162-3F0F-B53C568FE0B6}"/>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7EB1345A-9D03-C792-7CE8-63170ECDFFDD}"/>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F17EF2FC-1565-1DD8-6C1C-892C18D8562A}"/>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24AC13B-77AA-1651-9C9B-C832D32A603B}"/>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312144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33228"/>
            <a:ext cx="8488894" cy="4339650"/>
          </a:xfrm>
          <a:prstGeom prst="rect">
            <a:avLst/>
          </a:prstGeom>
          <a:noFill/>
        </p:spPr>
        <p:txBody>
          <a:bodyPr wrap="square" lIns="91440" tIns="45720" rIns="91440" bIns="45720" rtlCol="0" anchor="t">
            <a:spAutoFit/>
          </a:bodyPr>
          <a:lstStyle/>
          <a:p>
            <a:pPr algn="just">
              <a:spcAft>
                <a:spcPts val="200"/>
              </a:spcAft>
              <a:buNone/>
            </a:pPr>
            <a:r>
              <a:rPr lang="en-GB" sz="1400" dirty="0">
                <a:effectLst/>
                <a:latin typeface="Times New Roman" panose="02020603050405020304" pitchFamily="18" charset="0"/>
                <a:ea typeface="Arial" panose="020B0604020202020204" pitchFamily="34" charset="0"/>
              </a:rPr>
              <a:t>The content of Week 2 is structured into three logically interconnected sections, each building upon the before</a:t>
            </a:r>
            <a:r>
              <a:rPr lang="bg-BG" sz="1400" dirty="0">
                <a:effectLst/>
                <a:latin typeface="Times New Roman" panose="02020603050405020304" pitchFamily="18" charset="0"/>
                <a:ea typeface="Arial" panose="020B0604020202020204" pitchFamily="34" charset="0"/>
              </a:rPr>
              <a:t>,</a:t>
            </a:r>
            <a:r>
              <a:rPr lang="en-GB" sz="1400" dirty="0">
                <a:effectLst/>
                <a:latin typeface="Times New Roman" panose="02020603050405020304" pitchFamily="18" charset="0"/>
                <a:ea typeface="Arial" panose="020B0604020202020204" pitchFamily="34" charset="0"/>
              </a:rPr>
              <a:t> creating a comprehensive and integrated understanding of essential skills required for successful management of maritime procurement, food supply chains, and logistics:</a:t>
            </a:r>
            <a:endParaRPr lang="bg-BG" sz="1400" dirty="0">
              <a:effectLst/>
              <a:latin typeface="Times New Roman" panose="02020603050405020304" pitchFamily="18" charset="0"/>
              <a:ea typeface="Arial" panose="020B0604020202020204" pitchFamily="34" charset="0"/>
            </a:endParaRPr>
          </a:p>
          <a:p>
            <a:pPr algn="just">
              <a:spcAft>
                <a:spcPts val="200"/>
              </a:spcAft>
              <a:buNone/>
            </a:pPr>
            <a:endParaRPr lang="bg-BG" sz="1400" b="1" dirty="0">
              <a:effectLst/>
              <a:latin typeface="Times New Roman" panose="02020603050405020304" pitchFamily="18" charset="0"/>
              <a:ea typeface="Arial" panose="020B0604020202020204" pitchFamily="34" charset="0"/>
            </a:endParaRPr>
          </a:p>
          <a:p>
            <a:pPr algn="just">
              <a:spcAft>
                <a:spcPts val="200"/>
              </a:spcAft>
              <a:buNone/>
            </a:pPr>
            <a:r>
              <a:rPr lang="en-GB" sz="1400" b="1" dirty="0">
                <a:effectLst/>
                <a:latin typeface="Times New Roman" panose="02020603050405020304" pitchFamily="18" charset="0"/>
                <a:ea typeface="Arial" panose="020B0604020202020204" pitchFamily="34" charset="0"/>
              </a:rPr>
              <a:t>Section 1: Introduction to the Skills Related to Entrepreneurship</a:t>
            </a:r>
            <a:endParaRPr lang="bg-BG" sz="1400" dirty="0">
              <a:effectLst/>
              <a:latin typeface="Times New Roman" panose="02020603050405020304" pitchFamily="18" charset="0"/>
              <a:ea typeface="Arial" panose="020B0604020202020204" pitchFamily="34" charset="0"/>
            </a:endParaRPr>
          </a:p>
          <a:p>
            <a:pPr algn="just">
              <a:spcAft>
                <a:spcPts val="200"/>
              </a:spcAft>
              <a:buNone/>
            </a:pPr>
            <a:r>
              <a:rPr lang="en-GB" sz="1400" dirty="0">
                <a:effectLst/>
                <a:latin typeface="Times New Roman" panose="02020603050405020304" pitchFamily="18" charset="0"/>
                <a:ea typeface="Arial" panose="020B0604020202020204" pitchFamily="34" charset="0"/>
              </a:rPr>
              <a:t>This section lays the conceptual foundation for understanding entrepreneurship not merely as a business practice but as a strategic mindset vital for navigating uncertainty, resource constraints, and operational complexities onboard. Participants will explore critical entrepreneurial competencies such as proactive planning, analytical thinking, adaptive execution, collaboration, trust-building, and cultural sensitivity. Practical scenarios and real-world examples will illustrate how these skills can transform routine procurement and logistical challenges into opportunities for innovation and sustainable value creation within maritime contexts.</a:t>
            </a:r>
            <a:endParaRPr lang="bg-BG" sz="1400" dirty="0">
              <a:effectLst/>
              <a:latin typeface="Times New Roman" panose="02020603050405020304" pitchFamily="18" charset="0"/>
              <a:ea typeface="Arial" panose="020B0604020202020204" pitchFamily="34" charset="0"/>
            </a:endParaRPr>
          </a:p>
          <a:p>
            <a:pPr algn="just">
              <a:spcAft>
                <a:spcPts val="200"/>
              </a:spcAft>
              <a:buNone/>
            </a:pPr>
            <a:endParaRPr lang="bg-BG" sz="1400" b="1" dirty="0">
              <a:effectLst/>
              <a:latin typeface="Times New Roman" panose="02020603050405020304" pitchFamily="18" charset="0"/>
              <a:ea typeface="Arial" panose="020B0604020202020204" pitchFamily="34" charset="0"/>
            </a:endParaRPr>
          </a:p>
          <a:p>
            <a:pPr algn="just">
              <a:spcAft>
                <a:spcPts val="200"/>
              </a:spcAft>
              <a:buNone/>
            </a:pPr>
            <a:r>
              <a:rPr lang="en-GB" sz="1400" b="1" dirty="0">
                <a:effectLst/>
                <a:latin typeface="Times New Roman" panose="02020603050405020304" pitchFamily="18" charset="0"/>
                <a:ea typeface="Arial" panose="020B0604020202020204" pitchFamily="34" charset="0"/>
              </a:rPr>
              <a:t>Section 2: Introduction to the skills related to Food Supply Chain Management</a:t>
            </a:r>
            <a:endParaRPr lang="bg-BG" sz="1400" dirty="0">
              <a:effectLst/>
              <a:latin typeface="Times New Roman" panose="02020603050405020304" pitchFamily="18" charset="0"/>
              <a:ea typeface="Arial" panose="020B0604020202020204" pitchFamily="34" charset="0"/>
            </a:endParaRPr>
          </a:p>
          <a:p>
            <a:pPr algn="just">
              <a:spcAft>
                <a:spcPts val="200"/>
              </a:spcAft>
              <a:buNone/>
            </a:pPr>
            <a:r>
              <a:rPr lang="en-GB" sz="1400" dirty="0">
                <a:effectLst/>
                <a:latin typeface="Times New Roman" panose="02020603050405020304" pitchFamily="18" charset="0"/>
                <a:ea typeface="Arial" panose="020B0604020202020204" pitchFamily="34" charset="0"/>
              </a:rPr>
              <a:t>Building upon entrepreneurial thinking, this section focuses specifically on the complex, multi-layered nature of onboard food supply chain management (FSCM). Participants will delve into strategic practices, including predictive needs analysis, shelf-life management, temperature control, adherence to international food safety standards, and cultural awareness. The emphasis will be placed on proactive buffer creation, adaptive menu planning, enhanced accountability and traceability, and creative solutions for minimising food waste, thereby contributing to crew satisfaction, operational resilience, and sustainable onboard practices.</a:t>
            </a:r>
            <a:endParaRPr lang="bg-BG" sz="14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5E38D-751C-56E3-9239-DC789074E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B29D5-B197-AAD2-67D3-CC7AEE9D66B2}"/>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DB75FCC6-819E-98A2-8E08-A228E1951BC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CAEF9BBE-ACCF-4410-4C5A-8CAAD37B1B2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463C4F14-18D7-8693-302B-839266EA46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D4F0B8-8CA4-5A5C-1A72-BDD36978EF4E}"/>
              </a:ext>
            </a:extLst>
          </p:cNvPr>
          <p:cNvSpPr txBox="1"/>
          <p:nvPr/>
        </p:nvSpPr>
        <p:spPr>
          <a:xfrm>
            <a:off x="460352" y="1672246"/>
            <a:ext cx="8488894" cy="2056973"/>
          </a:xfrm>
          <a:prstGeom prst="rect">
            <a:avLst/>
          </a:prstGeom>
          <a:noFill/>
        </p:spPr>
        <p:txBody>
          <a:bodyPr wrap="square" lIns="91440" tIns="45720" rIns="91440" bIns="45720" rtlCol="0" anchor="t">
            <a:spAutoFit/>
          </a:bodyPr>
          <a:lstStyle/>
          <a:p>
            <a:pPr algn="just">
              <a:spcAft>
                <a:spcPts val="200"/>
              </a:spcAft>
              <a:buNone/>
            </a:pPr>
            <a:r>
              <a:rPr lang="en-GB" sz="1400" b="1" dirty="0">
                <a:effectLst/>
                <a:latin typeface="Times New Roman" panose="02020603050405020304" pitchFamily="18" charset="0"/>
                <a:ea typeface="Arial" panose="020B0604020202020204" pitchFamily="34" charset="0"/>
              </a:rPr>
              <a:t>Section 3: Introduction to the skills related to Logistics Management</a:t>
            </a:r>
            <a:endParaRPr lang="bg-BG" sz="1400" dirty="0">
              <a:effectLst/>
              <a:latin typeface="Times New Roman" panose="02020603050405020304" pitchFamily="18" charset="0"/>
              <a:ea typeface="Arial" panose="020B0604020202020204" pitchFamily="34" charset="0"/>
            </a:endParaRPr>
          </a:p>
          <a:p>
            <a:pPr algn="just">
              <a:buNone/>
            </a:pPr>
            <a:r>
              <a:rPr lang="en-GB" sz="1400" dirty="0">
                <a:effectLst/>
                <a:latin typeface="Times New Roman" panose="02020603050405020304" pitchFamily="18" charset="0"/>
                <a:ea typeface="Arial" panose="020B0604020202020204" pitchFamily="34" charset="0"/>
              </a:rPr>
              <a:t>The final section of Week 2 highlights logistics management as a core operational competency essential for effective maritime procurement and provisioning. Here, participants will explore fundamental principles such as preventive planning, managing closed-loop logistical systems, inter-departmental integration, digitalisation, traceability, sustainability, and lean logistics practices. Special attention will be given to the critical role of cultural and communicational awareness in overcoming barriers, resolving conflicts, and optimising resource allocation. Realistic case studies and interactive scenarios will enable participants to practically apply these entrepreneurial logistics skills, preparing them to proactively manage operational complexity and uncertainty onboard.</a:t>
            </a:r>
            <a:endParaRPr lang="bg-BG" sz="1400" dirty="0">
              <a:effectLst/>
              <a:latin typeface="Times New Roman" panose="02020603050405020304" pitchFamily="18" charset="0"/>
              <a:ea typeface="Arial" panose="020B0604020202020204" pitchFamily="34" charset="0"/>
            </a:endParaRPr>
          </a:p>
          <a:p>
            <a:pPr>
              <a:buNone/>
            </a:pPr>
            <a:endParaRPr lang="en-GB" sz="1400" noProof="0" dirty="0">
              <a:ea typeface="+mn-lt"/>
              <a:cs typeface="+mn-lt"/>
            </a:endParaRPr>
          </a:p>
        </p:txBody>
      </p:sp>
      <p:sp>
        <p:nvSpPr>
          <p:cNvPr id="3" name="Rectangle 2">
            <a:extLst>
              <a:ext uri="{FF2B5EF4-FFF2-40B4-BE49-F238E27FC236}">
                <a16:creationId xmlns:a16="http://schemas.microsoft.com/office/drawing/2014/main" id="{BEAA8D34-10E9-BE25-B7A2-F765810446D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B43BCF4C-B3C7-6D94-DF19-F781517426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0DFFE84E-3E4D-DD48-3209-6956B0E3678C}"/>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E4EA3E2-9351-5A09-3F22-951BD8597A9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0FD2605B-7C92-6F41-8C2B-BD45ADC3E2C6}"/>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CCF6B05C-8821-7F29-82D4-18E73A1086B6}"/>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861B4EDD-492D-9325-C6F6-407830F61D67}"/>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F17B7430-F27D-700C-4843-26E74588566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548450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27B7F-AC3C-F8E3-7FA1-C1BA4CDF174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D6517310-C290-6887-998B-FEBF920CCCAE}"/>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08DDC22-DA43-4126-3483-F7E27D3BCBD6}"/>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ADCC1C0-06BB-1E00-6C45-A7A6BCB35FEE}"/>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5779E2C1-5404-7AB9-67A3-4DD062CAC59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1B0BA143-BB6B-D7E4-2AB7-CC36BE247982}"/>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F7C6EC54-E191-7F0B-F500-5DC005EADC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87ED492C-D326-AB06-5A93-24A3C48B7426}"/>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9DF434EC-7564-54B8-1F68-18506299D7D7}"/>
              </a:ext>
            </a:extLst>
          </p:cNvPr>
          <p:cNvSpPr txBox="1"/>
          <p:nvPr/>
        </p:nvSpPr>
        <p:spPr>
          <a:xfrm>
            <a:off x="672555" y="2072728"/>
            <a:ext cx="7885472" cy="354969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32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a:p>
            <a:pPr marL="0" marR="0" lvl="0" indent="0" algn="ctr" defTabSz="457200" rtl="0" eaLnBrk="1" fontAlgn="auto" latinLnBrk="0" hangingPunct="1">
              <a:lnSpc>
                <a:spcPct val="150000"/>
              </a:lnSpc>
              <a:spcBef>
                <a:spcPts val="0"/>
              </a:spcBef>
              <a:spcAft>
                <a:spcPts val="1000"/>
              </a:spcAft>
              <a:buClrTx/>
              <a:buSzTx/>
              <a:buFontTx/>
              <a:buNone/>
              <a:tabLst/>
              <a:defRPr/>
            </a:pPr>
            <a:r>
              <a:rPr lang="en-GB" sz="3200" b="1" dirty="0">
                <a:solidFill>
                  <a:srgbClr val="4472C4"/>
                </a:solidFill>
                <a:latin typeface="Times New Roman" panose="02020603050405020304" pitchFamily="18" charset="0"/>
                <a:ea typeface="Calibri" panose="020F0502020204030204" pitchFamily="34" charset="0"/>
              </a:rPr>
              <a:t>COURSE Week II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bg-BG"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 </a:t>
            </a: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Introduction to the skills related to Entrepreneurship</a:t>
            </a:r>
            <a:endParaRPr kumimoji="0" lang="bg-BG"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pic>
        <p:nvPicPr>
          <p:cNvPr id="3" name="Picture 2">
            <a:extLst>
              <a:ext uri="{FF2B5EF4-FFF2-40B4-BE49-F238E27FC236}">
                <a16:creationId xmlns:a16="http://schemas.microsoft.com/office/drawing/2014/main" id="{991F5D4D-DA91-DA04-7332-15607F2561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940F32A3-2D9C-9A7A-382B-AE5CDF9BE599}"/>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AE030E83-6AF5-ECCF-3AB6-2B786BC0ECA8}"/>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073E50D6-821D-C71E-1411-61B01DA7A91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A497FFA7-EE5E-48C1-286F-FD5AE35CEE89}"/>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10A565D2-BCE1-ED3A-8196-FE1CEC09628E}"/>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0161C587-63A5-816C-BAA9-91DC382E4C14}"/>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5276C5F3-ADAD-A3F9-A83D-4D8935A6641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1923767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FF427E1-93DC-1701-DC5F-890E34333768}"/>
              </a:ext>
            </a:extLst>
          </p:cNvPr>
          <p:cNvSpPr txBox="1"/>
          <p:nvPr/>
        </p:nvSpPr>
        <p:spPr>
          <a:xfrm>
            <a:off x="4301203" y="1618530"/>
            <a:ext cx="4348694"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dirty="0"/>
              <a:t>Entrepreneurship is often perceived as a product of intuition, inspiration or business acumen. However, it is the result of building and developing a set of specific skills that can be identified, analysed and purposefully cultivated in a professional context. Within ship supply and culinary activities on board, these skills take on not only a tactical value but also a strategic role as they are applied in an environment of high uncertainty, dynamism and cross-cultural complexity.</a:t>
            </a:r>
          </a:p>
        </p:txBody>
      </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C021DC18-2E1B-C1B4-FB28-9BF0112ECC6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8606" y="2163470"/>
            <a:ext cx="3880664" cy="2910498"/>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417AF-7D31-957D-8CFA-7B4A28B6736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BADE9C-1B47-22AC-4716-F96F8760333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E17236D-C935-6E09-B756-0FE09563D447}"/>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Introduction to the skills related to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110CEFA-858B-DDE3-34D0-77AB5AAEC7B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2723677-676E-0953-D346-5853691966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F019841-7AFF-9DA3-7574-990F9FF8D2B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B1FFB34-D6C9-5BC0-F354-278FEBB36BA3}"/>
              </a:ext>
            </a:extLst>
          </p:cNvPr>
          <p:cNvSpPr txBox="1"/>
          <p:nvPr/>
        </p:nvSpPr>
        <p:spPr>
          <a:xfrm>
            <a:off x="4301203" y="1618530"/>
            <a:ext cx="4348694"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t>1.1	Entrepreneurial Opportunities </a:t>
            </a:r>
            <a:endParaRPr lang="bg-BG" b="1" dirty="0"/>
          </a:p>
          <a:p>
            <a:endParaRPr lang="en-GB" b="1" dirty="0"/>
          </a:p>
          <a:p>
            <a:r>
              <a:rPr lang="en-GB" dirty="0"/>
              <a:t>At the core of the entrepreneurial profile are skills such as initiative, adaptability, decision-making ability under conditions of limited information, critical thinking, communication sensitivity and resilience under pressure. They do not exist in isolation but form an integrated cognitive system that enables the professional to act proactively, to identify opportunities where others see only a problem, and to create value in conditions that often imply compromise rather than development.</a:t>
            </a:r>
          </a:p>
        </p:txBody>
      </p:sp>
      <p:sp>
        <p:nvSpPr>
          <p:cNvPr id="3" name="Rectangle 2">
            <a:extLst>
              <a:ext uri="{FF2B5EF4-FFF2-40B4-BE49-F238E27FC236}">
                <a16:creationId xmlns:a16="http://schemas.microsoft.com/office/drawing/2014/main" id="{86D5A0FE-8BC1-7309-70FF-25F13A3D05A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FA749DA-7578-7A82-11FD-9DD7794319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531DB14-3B88-1554-B6D7-651DD69D20A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659A3B6-2543-D621-DB72-ED37CC1F39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F9ACE16-82BA-8744-6E2E-6573BE7602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AE0A0F5-EF47-D86D-BE2C-48798A74234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3963737-2444-91BE-409B-4E3948980CA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5445BDBC-B7B4-B673-0F1E-A751F03042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73050" y="2166380"/>
            <a:ext cx="3832824" cy="2874618"/>
          </a:xfrm>
          <a:prstGeom prst="rect">
            <a:avLst/>
          </a:prstGeom>
        </p:spPr>
      </p:pic>
    </p:spTree>
    <p:extLst>
      <p:ext uri="{BB962C8B-B14F-4D97-AF65-F5344CB8AC3E}">
        <p14:creationId xmlns:p14="http://schemas.microsoft.com/office/powerpoint/2010/main" val="23903570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495</TotalTime>
  <Words>5113</Words>
  <Application>Microsoft Office PowerPoint</Application>
  <PresentationFormat>Презентация на цял екран (4:3)</PresentationFormat>
  <Paragraphs>317</Paragraphs>
  <Slides>42</Slides>
  <Notes>39</Notes>
  <HiddenSlides>0</HiddenSlides>
  <MMClips>0</MMClips>
  <ScaleCrop>false</ScaleCrop>
  <HeadingPairs>
    <vt:vector size="6" baseType="variant">
      <vt:variant>
        <vt:lpstr>Използвани шрифтове</vt:lpstr>
      </vt:variant>
      <vt:variant>
        <vt:i4>7</vt:i4>
      </vt:variant>
      <vt:variant>
        <vt:lpstr>Тема</vt:lpstr>
      </vt:variant>
      <vt:variant>
        <vt:i4>1</vt:i4>
      </vt:variant>
      <vt:variant>
        <vt:lpstr>Заглавия на слайдовете</vt:lpstr>
      </vt:variant>
      <vt:variant>
        <vt:i4>42</vt:i4>
      </vt:variant>
    </vt:vector>
  </HeadingPairs>
  <TitlesOfParts>
    <vt:vector size="50" baseType="lpstr">
      <vt:lpstr>Arial</vt:lpstr>
      <vt:lpstr>Calibri</vt:lpstr>
      <vt:lpstr>Calibri Light</vt:lpstr>
      <vt:lpstr>Century Gothic</vt:lpstr>
      <vt:lpstr>CharterBT-Roman</vt:lpstr>
      <vt:lpstr>coranto-2</vt:lpstr>
      <vt:lpstr>Times New Roman</vt:lpstr>
      <vt:lpstr>Office Theme</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Content of the course </vt:lpstr>
      <vt:lpstr>MARitime Soft Skills for Onboard Healthy Nutrition and CULinary Arts in Seagoing Services – CUL-MAR-Skills</vt:lpstr>
      <vt:lpstr>1. Introduction to the skills related to Entrepreneurship </vt:lpstr>
      <vt:lpstr>1. Introduction to the skills related to Entrepreneurship </vt:lpstr>
      <vt:lpstr>1. Introduction to the skills related to Entrepreneurship </vt:lpstr>
      <vt:lpstr>1. Introduction to the skills related to Entrepreneurship </vt:lpstr>
      <vt:lpstr>1. Introduction to the skills related to Entrepreneurship </vt:lpstr>
      <vt:lpstr>1. Introduction to the skills related to Entrepreneurship </vt:lpstr>
      <vt:lpstr>1. Introduction to the skills related to Entrepreneurship </vt:lpstr>
      <vt:lpstr>1. Introduction to the skills related to Entrepreneurship </vt:lpstr>
      <vt:lpstr>1. Introduction to the skills related to Entrepreneurship </vt:lpstr>
      <vt:lpstr>2. Introduction to the skills related to Food Supply Chain Management   </vt:lpstr>
      <vt:lpstr>2. Introduction to the skills related to Food Supply Chain Management   </vt:lpstr>
      <vt:lpstr>2. Introduction to the skills related to Food Supply Chain Management   </vt:lpstr>
      <vt:lpstr>2. Introduction to the skills related to Food Supply Chain Management   </vt:lpstr>
      <vt:lpstr>2. Introduction to the skills related to Food Supply Chain Management   </vt:lpstr>
      <vt:lpstr>2. Introduction to the skills related to Food Supply Chain Management   </vt:lpstr>
      <vt:lpstr>2. Introduction to the skills related to Food Supply Chain Management   </vt:lpstr>
      <vt:lpstr>2. Introduction to the skills related to Food Supply Chain Management   </vt:lpstr>
      <vt:lpstr>2.2. Entrepreneurial approach in FSCM   </vt:lpstr>
      <vt:lpstr>3. Introduction to entrepreneurial skills related to logistics management</vt:lpstr>
      <vt:lpstr>3.1. Basic principles and entrepreneurial skills in logistics</vt:lpstr>
      <vt:lpstr>3.1. Basic principles and entrepreneurial skills in logistics</vt:lpstr>
      <vt:lpstr>3.1. Basic principles and entrepreneurial skills in logistics</vt:lpstr>
      <vt:lpstr>3.1. Basic principles and entrepreneurial skills in logistics</vt:lpstr>
      <vt:lpstr>3.1. Basic principles and entrepreneurial skills in logistics</vt:lpstr>
      <vt:lpstr>3.2. The role of cultural and communication awareness for logistics entrepreneurship </vt:lpstr>
      <vt:lpstr>3.2. The role of cultural and communication awareness for logistics entrepreneurship </vt:lpstr>
      <vt:lpstr>3.2. The role of cultural and communication awareness for logistics entrepreneurship </vt:lpstr>
      <vt:lpstr>3.2. The role of cultural and communication awareness for logistics entrepreneurship </vt:lpstr>
      <vt:lpstr>3.2. The role of cultural and communication awareness for logistics entrepreneurship </vt:lpstr>
      <vt:lpstr>3.2. The role of cultural and communication awareness for logistics entrepreneurship </vt:lpstr>
      <vt:lpstr>REVIEW QUESTIONS </vt:lpstr>
      <vt:lpstr>REVIEW QUESTIONS </vt:lpstr>
      <vt:lpstr>REVIEW QUESTIONS </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3</cp:revision>
  <dcterms:created xsi:type="dcterms:W3CDTF">2023-11-02T13:43:46Z</dcterms:created>
  <dcterms:modified xsi:type="dcterms:W3CDTF">2025-06-07T09:08:15Z</dcterms:modified>
</cp:coreProperties>
</file>