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32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15" autoAdjust="0"/>
  </p:normalViewPr>
  <p:slideViewPr>
    <p:cSldViewPr snapToGrid="0">
      <p:cViewPr varScale="1">
        <p:scale>
          <a:sx n="81" d="100"/>
          <a:sy n="81" d="100"/>
        </p:scale>
        <p:origin x="42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D82B3-835A-4961-8349-93222F23E9AF}" type="datetimeFigureOut">
              <a:rPr lang="en-GB" smtClean="0"/>
              <a:t>18/02/2024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34A62-1CBC-45C1-9373-85A76842F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6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9343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4125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1655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9361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2466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600" dirty="0">
              <a:latin typeface="Tahoma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0093" y="1"/>
            <a:ext cx="142776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5947" y="-27384"/>
            <a:ext cx="422446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32437" y="0"/>
            <a:ext cx="1947555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9" y="133289"/>
            <a:ext cx="2438400" cy="58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1839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6" name="Εικόνα 97">
            <a:extLst>
              <a:ext uri="{FF2B5EF4-FFF2-40B4-BE49-F238E27FC236}">
                <a16:creationId xmlns:a16="http://schemas.microsoft.com/office/drawing/2014/main" id="{F93CE11D-0836-EE55-9931-346186CB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4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B8182A-4BC4-866B-A283-367CB0A2AD40}"/>
              </a:ext>
            </a:extLst>
          </p:cNvPr>
          <p:cNvSpPr txBox="1"/>
          <p:nvPr/>
        </p:nvSpPr>
        <p:spPr>
          <a:xfrm>
            <a:off x="1740605" y="1181828"/>
            <a:ext cx="9949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Task 7.5.</a:t>
            </a:r>
            <a:r>
              <a:rPr lang="ro-RO" sz="2400" b="0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b="0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o-RO" sz="2400" b="0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ro-RO" sz="2400" b="0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0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ro-RO" sz="2400" b="0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0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ro-RO" sz="2400" b="0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0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onboard</a:t>
            </a:r>
            <a:r>
              <a:rPr lang="ro-RO" sz="2400" b="0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0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ro-RO" sz="2400" b="0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IMO </a:t>
            </a:r>
            <a:r>
              <a:rPr lang="ro-RO" sz="2400" b="0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en-GB" sz="2400" b="0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0351A-6A5D-3D80-A3C6-C1ABD8B71234}"/>
              </a:ext>
            </a:extLst>
          </p:cNvPr>
          <p:cNvSpPr txBox="1"/>
          <p:nvPr/>
        </p:nvSpPr>
        <p:spPr>
          <a:xfrm>
            <a:off x="931660" y="1580046"/>
            <a:ext cx="1075889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o-RO" sz="2800" b="1" i="1" u="sng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Project output on Task 7.5.3 (PFRI </a:t>
            </a:r>
            <a:r>
              <a:rPr lang="ro-RO" sz="2800" b="1" i="1" u="sng" dirty="0" err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responsible</a:t>
            </a:r>
            <a:r>
              <a:rPr lang="ro-RO" sz="2800" b="1" i="1" u="sng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):</a:t>
            </a:r>
          </a:p>
        </p:txBody>
      </p:sp>
      <p:pic>
        <p:nvPicPr>
          <p:cNvPr id="5" name="Picture 2" descr="Arrival and departure checklist for engineers on Ship (Engine department).  | Marine InfoSite">
            <a:extLst>
              <a:ext uri="{FF2B5EF4-FFF2-40B4-BE49-F238E27FC236}">
                <a16:creationId xmlns:a16="http://schemas.microsoft.com/office/drawing/2014/main" id="{16C46419-FCEC-448A-61BC-E73CE9D0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352" y="1643493"/>
            <a:ext cx="1552902" cy="10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5FDCD-A0F2-F7A8-FFEB-FDB1079BF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51"/>
          <a:stretch/>
        </p:blipFill>
        <p:spPr>
          <a:xfrm>
            <a:off x="146524" y="1259840"/>
            <a:ext cx="1214144" cy="16132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215EEB-C5BB-0301-F5E8-D2288A7BCDA2}"/>
              </a:ext>
            </a:extLst>
          </p:cNvPr>
          <p:cNvSpPr txBox="1"/>
          <p:nvPr/>
        </p:nvSpPr>
        <p:spPr>
          <a:xfrm>
            <a:off x="146524" y="3035351"/>
            <a:ext cx="63309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ro-RO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ro-RO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content </a:t>
            </a:r>
            <a:r>
              <a:rPr lang="ro-RO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ro-RO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training </a:t>
            </a:r>
            <a:r>
              <a:rPr lang="ro-RO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ro-RO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ro-RO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crew</a:t>
            </a:r>
            <a:r>
              <a:rPr lang="ro-RO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ro-RO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responsabilities</a:t>
            </a:r>
            <a:r>
              <a:rPr lang="ro-RO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Master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responsabilities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	 - pre-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departure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	-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voyage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	- preventive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measures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mitigation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	-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	-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continuous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monitoring.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regulations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Emergency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Plan: Pandemic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Outbreak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Management;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Suspected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Pandemic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Illness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C286D-76D9-62F5-C2C2-44C5BA33FB53}"/>
              </a:ext>
            </a:extLst>
          </p:cNvPr>
          <p:cNvSpPr txBox="1"/>
          <p:nvPr/>
        </p:nvSpPr>
        <p:spPr>
          <a:xfrm>
            <a:off x="6715579" y="3058434"/>
            <a:ext cx="5476421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Actional</a:t>
            </a:r>
            <a:r>
              <a:rPr lang="ro-RO" sz="17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ro-RO" sz="17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lists</a:t>
            </a:r>
            <a:r>
              <a:rPr lang="ro-RO" sz="17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Pandemic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Departure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Distancing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Hygiene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Sanitation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Enforcement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Protective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(PPE)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Isolation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Quarantine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Personnel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Preparedness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Campaigns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Hygiene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Preventive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Measures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Authorities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Monitoring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Passengers</a:t>
            </a:r>
            <a:r>
              <a:rPr lang="ro-RO" sz="17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ro-RO" sz="17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Crew</a:t>
            </a:r>
            <a:r>
              <a:rPr lang="ro-RO" sz="1700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sz="17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669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183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Wingdings</vt:lpstr>
      <vt:lpstr>Ocean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 Popa</dc:creator>
  <cp:lastModifiedBy>Catalin Popa</cp:lastModifiedBy>
  <cp:revision>74</cp:revision>
  <dcterms:created xsi:type="dcterms:W3CDTF">2023-08-28T14:23:27Z</dcterms:created>
  <dcterms:modified xsi:type="dcterms:W3CDTF">2024-02-18T15:28:40Z</dcterms:modified>
</cp:coreProperties>
</file>